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DC3A2-833F-4033-9981-57E26C42A335}" type="datetimeFigureOut">
              <a:rPr lang="da-DK" smtClean="0"/>
              <a:t>05-08-2025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94013-467C-4222-BA7C-029D1531ED08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QPEBENEg4WEBAQERQPEBAQEw4QEA8QFBAVGBUTEhIZHCYfFxsjGxQSHzAgIycpOC4sFR4yNTA2QSYrLCkBCQoKDgwOFw8PGCwcFBwvKSwpKSkpKSkpKSkpKSwpKSwpKSwpKSkpKSkpLCwsKSkpKSksKSwpMywuLikpLCwpKf/AABEIALwBDQMBIgACEQEDEQH/xAAbAAEAAwEBAQEAAAAAAAAAAAAABAUGAQMCB//EAEMQAAEEAAQCBAoHBgUFAAAAAAEAAgMRBAUSIRMxBiJBURQWIzI0VWGTtdMzQlJxdIGRJENicoKSFXOhovAlU6PR1P/EABcBAQEBAQAAAAAAAAAAAAAAAAABAgP/xAAXEQEBAQEAAAAAAAAAAAAAAAAAEQEh/9oADAMBAAIRAxEAPwD9mREXVwEUbMcbwInTcOSXTXk4GGWV1kDqsHPnf3AqHkPSNmN4oZHLE6B4jljxERhka50YeOqSfquB/NBaoiICIiAiIgIiICIquTPQ2fwXhniGWONosU6OSF8hl+4cKYV3s9oQWiJaICIiAiIgIiICIiAiIgIiICIiAiIgIiICIiAs30Z9Ozj8Xh/h0C0iy2QF/h2b6GtP7XDq1uc2v+mQ6appvrVfKhfPkmrjUoorHTWLZFVsunyk1oOuupzDqA7xuaOyMdNtbIh9Hqp8po2eJptm9CtPfvdIiUiiap682K6+3NWrib/V5aN/5tuW6PdPvTYuT9Num56hw7pv2bvuPK0oloorzNvTYqt+m3S3WkcO+r9q79nK125r5RVY7Zb08Pfs56/9vt2QSUURhm6tiL93qoy9x4unbvrTfZdo0z0LEN0y6M1XrOutuWmq9vPZKsS1RdJsDEQZDGXYieN2XRFpIdWI86uzqgPeTWwY7vN2R49bCG6NWZq1cTq3ty0c/wCL2Lynwsjntl0wl8YmETncbq6w0N5dpApx7uXMqaYq5+hLDqDJTE1zy9wZGwA+XmkbVUQW8agewMH3K1yfKRhmvYHl+uR0tkAaS4C2ivqiqaPqtpvYF6njWa4VW6vpb08Pq37dfP8Ah9qN41i+FVtuuLenhnXXt11Xs57oJSKJGJ9tRi/d6qE3OzxdNnurTfttAJ65xXQvaatXE37eWj/d7FaRLRVOKzQx3qxOFYafWtzhvqHDsa78279vJRX9KGWQ3EQv3fp0R4qXbSOHei7613XZypSkaBFQjpC4nqxveL+rhMb5vD7yRvr3/l257rjM7n2/ZJD5mqsO5t7HiVql2s1pvkLu0pF+ioG5ti6H7E4mmX1Y2i9Z11c+wLaA7jubGyHM8bW2B3o1Ziq+Jt++5aNv5t+WyUi/RUD8xx2+nBNHn6dT4trrh3Uu9b6u/aqXXZhjrNYJlW6rkjutHVvynPVZPeNtjulIvkVC3H46xeDjq235VgNaOtXX5l1Edw2NndcZjcfteEi/d6qlAuieLXXNXtp51versUi/RUAxmYV6LBdD95tq4m+2rlo2+/fl1Udisw3rDQA0+tUriAdY0XR3ptg953FckpF+ioX4jMN6w+GHn6dUshoEDh3XOjd8r7K5r6E2YX9DhQL/AO5PdcOquueve+7b+JWkXiKFhW4gtYZHxB3U1tYyVzdgeIGuL+06SCR1dwdXNTUQREQFm+jPp2cfi8P8OgWkWb6M+nZx+Lw/w6BNVpEREQREQEREBERAReWJxTImGSR4Yxu5c40B+arBi58T9C3waE/v5W3M8d8UJ80fxP8A0QWOMx8cDdcsjY29hcQLPc0cyfYFA/xiSX6DCOcOyXEHweP7w0gvd/aF74LJIoncTSZJTzmlPElP3OPmj2NpT0VVeAYmT6TGCMfYwsbW/wDkk1H/AECeLMJ3kD5z3zyzSD+29P8AorVEhUXD5VDH5mHjZ/LHGD+tKWCuIiCUiICIiAiIgIiICIiAiIgIiIOOdQJPICz9wVXheleFle2GPEtdI52hrAHgl2nVp3HPTvXdurVYvjj/ABN0JbLXhDJmQh83Dc7QQ7EubooAABwAfp7xqNKauY2izfRn07OPxeH+HQLSLN9GfTs4/F4f4dAro0iIiIIiICIiAoWZZo2HS3SZJZNooWVrkI5n+Fo7XHYL5zTM+FpjY3iTy2Iorq65vefqsHafyCZZlfC1SPdxcRJXFlIq+5jB9Vg7G/mUV44XKC94xGJcJJRvHGL4GH/y2nznfxnfupWqIiCIiAiIgIiICIiAiIgIiICIiAiIgIiICIiDjro1zra+V9lrCw5gYsXJLiHNe5k51CN2bOLA2Mamwx6RFI1gtxIGwJvfc7srAxZd4ViyZsLI7y5icfA5sO1zBEGvldPxAAHUboGwQN1Naxvgb3G4O4Pes30Z9Ozj8Xh/h0C0gCzfRn07OPxeH+HQKo0iKoxueOhke18R4bAyTW0PcRDpOtxA5kO0tAH2vYVzP87dhS0CMP4kcjYuYLsWCzhRfc/U7+xKRcIoTM5gJLPCYi9t6mtkYSC3ztrvaj+nsXtBjo5DTJWPNaqY5rjpppvY8qez+4d6I91EzPMRAzWQXucQyKNvnSyHzWN/99gBKkTShjXPc4Na0FznHYNaBZJVXlUJnf4dI0iwW4aN3OKE/XI+2/YnuFDvQe+VZaY9U0pD8RLRlePNaByij7mN/wBTuVYIiAiIgIiICIiAiIgIiICIiAiIgIiICIiAiIgIiICw8zmjNGB0Mm+J8jI+ZtseGDi8GLh3pdcerr3pA5NsLbuujXOtr2F9llYzBYt4xw472OkfOWgR4rM3NgpjW8MxcJsVajQ1VqLjzIKmtY2izfRr07OPxeH+HQLSLG5eS7F5xC2Z0LpMbhI+Ixj3vaHYCG9BApjiGuAcdmmiey2pjQMdDinzMMIkbE9jHSOa0sfNG4nQ08yY3czyDnEDcOqdNhmv0l7Gv0PEjNQDtEguntvkRZ39qh4LFQxxxxxgsjayMRtEWIAa17yxg3bfMG73HM87Xqc1jq7dQBd9FPyEmg7aftdndvy3QQ39F4SK67d7Ba8gg+X/APpm27bo+31yvIIsM4uj1AmNkR1Ou2R+YK5dW31X23flIfmkYuy7q8S/JTn6MjXVN35iq59lqHm2fNibpZvPJJ4PA1zZGtdO4Ai3EAaQHAk3vVDfZOHXxjP2ufwbnBAWvxPdJJzZB9w2c7+kdquVFyzLxBE2IHURbnvPnSSONve72k2VKVQREQEREBERAREQEREBERAREQEREBERAREQEREBERAWQhkH+KSRPPXMrZGsjOUBro2Q9R8jCfCCRb9+e+1Ba8/89qw+GxAkxoJOiLwwPMZmwTv2zggHSQ3iObe1A76Tvp6qmtY3CzfRn07OPxeH+HQLSLN9GfTs4/F4f4dArqNJaWiIjqzgb4U92MoujZJHDhQGNltrcTHxZtLtty2g7m1rNQ3pTs9ncQzCRmpcSSzUOccIFyyfk3Ye1wXti8K1sLImsGhj4A1vDdKGhk8ddVpvagdX1a1HYFRcTkRFUEREBERAREQEREBERAREQEREBERAREQEREBERAREQccdjQs1sLqz2b9iwmAxJZmTYS3CwF0pe6OF0DsSJHR7sMghFtoaq2cbNuoUd4se8OOY6DhHANnbJG5rcYIy1275ZJL4TvNa5rex18yVNaxsFm+jPp2cfi8P8OgWkWb6M+nZx+Lw/wAOgV1GkRFVZ/IXhmDYafiiWEjmyAC5n/29Ue14RHzko4z5MceUnksPfZhmONO/rdbvu0qZmlcMXX0sHPi1fhEdeZvd1XZdatrUmOMNAa0U1oDWgcgAKAH5KPmb6jB1afKwizI6LniIxWoC97rT9a9J2JRUpEREEREBERAREQEREBERAREQEREBERAREQEREBERAREQD/w9yyWR9DpcPMyWSWGZrNJosxZc2TSQ+ZmuUtEr7Furs9q1qJFos30Z9Ozj8Xh/h0C0izfRn07OPxeH+HQJo0iqMn8vLLjTu1x4GH/yI3G3j+d+o/c1q9M/xDhGIGGpcS7gRntaHA63/wBLA4/fSn4fDtjY2NopjGhjR3NaKCD0UXMXUwEEt8pCLD2R854xWp2291p5uvSNyFKUbMb0Cr+kh5cImuOy/P2qrvtq9O9IiSiIgIiICIiAiIgIiICIiAiIgIiICIiAiIgIiICIiAiIgIiICzfRn07OPxeH+HQLSLHYLHGDEZ3I0XIcXhmRN+1K/L8O1g/Uj8gVNXF1gvL4qXEc2YcHCw9xfsZ3j89LP6SrdRsswIghjhBvQ2i7tc47ucfvcSfzUlXE0UXMmWwDTq8rCa4bZeWIjN6Seyr1fVrUOSlKJmbbjAoHysJosfJyxEZvS3farvkKs7AoJa7Sg5jmghLIw0yzSkiKFhAc4AjU9xOzGNsW494AskA5meLFYabE4kR8USTObhA8ksh1ywg6mh24kbYDvqcOqpxuVcxs0VV0fzV2JbJI5mhvF8iC1zXcB0Ub4y8H6xD7PddditVUEREBERAREQEREBERAREQEREBERAREQEREBERAREQFgpcNioMyxU4y6XE4d88eJiMMmEaHSNwUUILhJICNJbJ2cyFvUTVzYzfjPivUWK99lvzU8Z8V6ixXvst+atIikKzfjPivUWK99lvzV4YzpDi3tDRkWJvXG7fEYBopsrXHds13TTtyPI7ErVokKyGEzWeJ8koyPFukmdb5Hz5a52kE6IweL1WNs00d5O5JJl+M+K9R4r32W/NWkRIVm/GjFeo8V77Lfmp4z4r1FivfZb81aREhWb8Z8V6ixXvst+anjPivUWK99lvzVpFGx+ZRwBrpHEa3aGBrJJHvdpLqaxgLj1WuOw2DSUFJ4z4r1FivfZb81PGfFeosV77Lfmq9xeOZFE+d7qYxpe4gEkNAs9Ubk12L14g26w3NDcUSLsDv5H9EGd8Z8V6ixXvst+anjPivUWK99lvzVfYfGMka2RkjXseNTHNcC1wq7B7eR/ReOMziKFrnPlaNMTsQQDqcYmVqe1o3cBY5d6Cn8Z8V6ixXvst+anjPivUWK99lvzVoy8XViydIFjcjmB7VziDfcbbncbD29yDO+M+K9RYr32W/NTxnxXqLFe+y35q0escrF1qqxenv+72rzfi2BzGGRodJqDGlwt5Z52nvrtQUHjPivUWK99lvzU8Z8V6ixXvst+atFxBy1CzdCxZrn+i8MPmUcg1MkD26BLrbZj0OujxPN7Dtft7UFJ4z4r1FivfZb81PGfFeosV77LfmrR6xsLFnkLFn7l1Bm/GfFeosV77Lfmp4z4r1FivfZb81aREhWb8Z8V6ixXvst+anjPivUWK99lvzVpESFZvxnxXqLFe+y35qQ9LpOPh8PNlc+GGJkMMckkmDezWInyURHITyY7sWkUTG5WyZ8Ej71YaUzxUaAeYnx9Ydo0vdsgloiKoIu0lIOIu0lIOIu0lIOIu0lIOIu0lIOIu0lIOKr6RZW7ExCNgZrDtTXvdNG6F2khskT4+s14v8wSL3VrSUgx2O6GzSiWM4iNzJBOdbmScR0s+CbA4vaOqBqaXbcw6tq39YuiLxLHMBAwjEumcxjHGKOJzYWvijic3SS8Q6i7qkOeSDzDtZSUpFushg+hLo4tI4AlZgvA4X8EPa13EkJkLHChra9ocKO98xz8R0EfwyzVDrdDjYNRa4mIYmTWzhu0g9XrNOw88kc6W1pKSF1jpOhLzpZxInAN4Qlex/GiAxTpfCIzy47tQ1u2tzGuv6q+pOhBG7TDqJc+RpY4R4h3+IjENbLQtzdOpu90TyqwdfSUkLrHYnoO5753XG3jQvYzRxGNgc/A+D8NrA3rRDdwFjzj1bAKkP6G1KJIxC1olkexnDrhNkwUULjHQ2dri17VervWppKSFZIdC3Ndgg0wtiwrYA5rYw1znxl3FIIbbg/V2kV1rB1FeGG6COjZGAMPcTMOx0fDc2LE+DyTEGYAdrZGHk6nMHNbSkpIXWTwXQnhmN5dGXxnClrgwgxthxU0skcRO7WFs3DaL5NorVrtJSqVxF2kpBxF2kpBxF2kpBxF2kp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28" name="AutoShape 4" descr="data:image/jpeg;base64,/9j/4AAQSkZJRgABAQAAAQABAAD/2wCEAAkGBhQPEBENEg4WEBAQERQPEBAQEw4QEA8QFBAVGBUTEhIZHCYfFxsjGxQSHzAgIycpOC4sFR4yNTA2QSYrLCkBCQoKDgwOFw8PGCwcFBwvKSwpKSkpKSkpKSkpKSwpKSwpKSwpKSkpKSkpLCwsKSkpKSksKSwpMywuLikpLCwpKf/AABEIALwBDQMBIgACEQEDEQH/xAAbAAEAAwEBAQEAAAAAAAAAAAAABAUGAQMCB//EAEMQAAEEAAQCBAoHBgUFAAAAAAEAAgMRBAUSIRMxBiJBURQWIzI0VWGTtdMzQlJxdIGRJENicoKSFXOhovAlU6PR1P/EABcBAQEBAQAAAAAAAAAAAAAAAAABAgP/xAAXEQEBAQEAAAAAAAAAAAAAAAAAEQEh/9oADAMBAAIRAxEAPwD9mREXVwEUbMcbwInTcOSXTXk4GGWV1kDqsHPnf3AqHkPSNmN4oZHLE6B4jljxERhka50YeOqSfquB/NBaoiICIiAiIgIiICIquTPQ2fwXhniGWONosU6OSF8hl+4cKYV3s9oQWiJaICIiAiIgIiICIiAiIgIiICIiAiIgIiICIiAs30Z9Ozj8Xh/h0C0iy2QF/h2b6GtP7XDq1uc2v+mQ6appvrVfKhfPkmrjUoorHTWLZFVsunyk1oOuupzDqA7xuaOyMdNtbIh9Hqp8po2eJptm9CtPfvdIiUiiap682K6+3NWrib/V5aN/5tuW6PdPvTYuT9Num56hw7pv2bvuPK0oloorzNvTYqt+m3S3WkcO+r9q79nK125r5RVY7Zb08Pfs56/9vt2QSUURhm6tiL93qoy9x4unbvrTfZdo0z0LEN0y6M1XrOutuWmq9vPZKsS1RdJsDEQZDGXYieN2XRFpIdWI86uzqgPeTWwY7vN2R49bCG6NWZq1cTq3ty0c/wCL2Lynwsjntl0wl8YmETncbq6w0N5dpApx7uXMqaYq5+hLDqDJTE1zy9wZGwA+XmkbVUQW8agewMH3K1yfKRhmvYHl+uR0tkAaS4C2ivqiqaPqtpvYF6njWa4VW6vpb08Pq37dfP8Ah9qN41i+FVtuuLenhnXXt11Xs57oJSKJGJ9tRi/d6qE3OzxdNnurTfttAJ65xXQvaatXE37eWj/d7FaRLRVOKzQx3qxOFYafWtzhvqHDsa78279vJRX9KGWQ3EQv3fp0R4qXbSOHei7613XZypSkaBFQjpC4nqxveL+rhMb5vD7yRvr3/l257rjM7n2/ZJD5mqsO5t7HiVql2s1pvkLu0pF+ioG5ti6H7E4mmX1Y2i9Z11c+wLaA7jubGyHM8bW2B3o1Ziq+Jt++5aNv5t+WyUi/RUD8xx2+nBNHn6dT4trrh3Uu9b6u/aqXXZhjrNYJlW6rkjutHVvynPVZPeNtjulIvkVC3H46xeDjq235VgNaOtXX5l1Edw2NndcZjcfteEi/d6qlAuieLXXNXtp51versUi/RUAxmYV6LBdD95tq4m+2rlo2+/fl1Udisw3rDQA0+tUriAdY0XR3ptg953FckpF+ioX4jMN6w+GHn6dUshoEDh3XOjd8r7K5r6E2YX9DhQL/AO5PdcOquueve+7b+JWkXiKFhW4gtYZHxB3U1tYyVzdgeIGuL+06SCR1dwdXNTUQREQFm+jPp2cfi8P8OgWkWb6M+nZx+Lw/w6BNVpEREQREQEREBERAReWJxTImGSR4Yxu5c40B+arBi58T9C3waE/v5W3M8d8UJ80fxP8A0QWOMx8cDdcsjY29hcQLPc0cyfYFA/xiSX6DCOcOyXEHweP7w0gvd/aF74LJIoncTSZJTzmlPElP3OPmj2NpT0VVeAYmT6TGCMfYwsbW/wDkk1H/AECeLMJ3kD5z3zyzSD+29P8AorVEhUXD5VDH5mHjZ/LHGD+tKWCuIiCUiICIiAiIgIiICIiAiIgIiIOOdQJPICz9wVXheleFle2GPEtdI52hrAHgl2nVp3HPTvXdurVYvjj/ABN0JbLXhDJmQh83Dc7QQ7EubooAABwAfp7xqNKauY2izfRn07OPxeH+HQLSLN9GfTs4/F4f4dAro0iIiIIiICIiAoWZZo2HS3SZJZNooWVrkI5n+Fo7XHYL5zTM+FpjY3iTy2Iorq65vefqsHafyCZZlfC1SPdxcRJXFlIq+5jB9Vg7G/mUV44XKC94xGJcJJRvHGL4GH/y2nznfxnfupWqIiCIiAiIgIiICIiAiIgIiICIiAiIgIiICIiDjro1zra+V9lrCw5gYsXJLiHNe5k51CN2bOLA2Mamwx6RFI1gtxIGwJvfc7srAxZd4ViyZsLI7y5icfA5sO1zBEGvldPxAAHUboGwQN1Naxvgb3G4O4Pes30Z9Ozj8Xh/h0C0gCzfRn07OPxeH+HQKo0iKoxueOhke18R4bAyTW0PcRDpOtxA5kO0tAH2vYVzP87dhS0CMP4kcjYuYLsWCzhRfc/U7+xKRcIoTM5gJLPCYi9t6mtkYSC3ztrvaj+nsXtBjo5DTJWPNaqY5rjpppvY8qez+4d6I91EzPMRAzWQXucQyKNvnSyHzWN/99gBKkTShjXPc4Na0FznHYNaBZJVXlUJnf4dI0iwW4aN3OKE/XI+2/YnuFDvQe+VZaY9U0pD8RLRlePNaByij7mN/wBTuVYIiAiIgIiICIiAiIgIiICIiAiIgIiICIiAiIgIiICw8zmjNGB0Mm+J8jI+ZtseGDi8GLh3pdcerr3pA5NsLbuujXOtr2F9llYzBYt4xw472OkfOWgR4rM3NgpjW8MxcJsVajQ1VqLjzIKmtY2izfRr07OPxeH+HQLSLG5eS7F5xC2Z0LpMbhI+Ixj3vaHYCG9BApjiGuAcdmmiey2pjQMdDinzMMIkbE9jHSOa0sfNG4nQ08yY3czyDnEDcOqdNhmv0l7Gv0PEjNQDtEguntvkRZ39qh4LFQxxxxxgsjayMRtEWIAa17yxg3bfMG73HM87Xqc1jq7dQBd9FPyEmg7aftdndvy3QQ39F4SK67d7Ba8gg+X/APpm27bo+31yvIIsM4uj1AmNkR1Ou2R+YK5dW31X23flIfmkYuy7q8S/JTn6MjXVN35iq59lqHm2fNibpZvPJJ4PA1zZGtdO4Ai3EAaQHAk3vVDfZOHXxjP2ufwbnBAWvxPdJJzZB9w2c7+kdquVFyzLxBE2IHURbnvPnSSONve72k2VKVQREQEREBERAREQEREBERAREQEREBERAREQEREBERAWQhkH+KSRPPXMrZGsjOUBro2Q9R8jCfCCRb9+e+1Ba8/89qw+GxAkxoJOiLwwPMZmwTv2zggHSQ3iObe1A76Tvp6qmtY3CzfRn07OPxeH+HQLSLN9GfTs4/F4f4dArqNJaWiIjqzgb4U92MoujZJHDhQGNltrcTHxZtLtty2g7m1rNQ3pTs9ncQzCRmpcSSzUOccIFyyfk3Ye1wXti8K1sLImsGhj4A1vDdKGhk8ddVpvagdX1a1HYFRcTkRFUEREBERAREQEREBERAREQEREBERAREQEREBERAREQccdjQs1sLqz2b9iwmAxJZmTYS3CwF0pe6OF0DsSJHR7sMghFtoaq2cbNuoUd4se8OOY6DhHANnbJG5rcYIy1275ZJL4TvNa5rex18yVNaxsFm+jPp2cfi8P8OgWkWb6M+nZx+Lw/wAOgV1GkRFVZ/IXhmDYafiiWEjmyAC5n/29Ue14RHzko4z5MceUnksPfZhmONO/rdbvu0qZmlcMXX0sHPi1fhEdeZvd1XZdatrUmOMNAa0U1oDWgcgAKAH5KPmb6jB1afKwizI6LniIxWoC97rT9a9J2JRUpEREEREBERAREQEREBERAREQEREBERAREQEREBERAREQD/w9yyWR9DpcPMyWSWGZrNJosxZc2TSQ+ZmuUtEr7Furs9q1qJFos30Z9Ozj8Xh/h0C0izfRn07OPxeH+HQJo0iqMn8vLLjTu1x4GH/yI3G3j+d+o/c1q9M/xDhGIGGpcS7gRntaHA63/wBLA4/fSn4fDtjY2NopjGhjR3NaKCD0UXMXUwEEt8pCLD2R854xWp2291p5uvSNyFKUbMb0Cr+kh5cImuOy/P2qrvtq9O9IiSiIgIiICIiAiIgIiICIiAiIgIiICIiAiIgIiICIiAiIgIiICzfRn07OPxeH+HQLSLHYLHGDEZ3I0XIcXhmRN+1K/L8O1g/Uj8gVNXF1gvL4qXEc2YcHCw9xfsZ3j89LP6SrdRsswIghjhBvQ2i7tc47ucfvcSfzUlXE0UXMmWwDTq8rCa4bZeWIjN6Seyr1fVrUOSlKJmbbjAoHysJosfJyxEZvS3farvkKs7AoJa7Sg5jmghLIw0yzSkiKFhAc4AjU9xOzGNsW494AskA5meLFYabE4kR8USTObhA8ksh1ywg6mh24kbYDvqcOqpxuVcxs0VV0fzV2JbJI5mhvF8iC1zXcB0Ub4y8H6xD7PddditVUEREBERAREQEREBERAREQEREBERAREQEREBERAREQFgpcNioMyxU4y6XE4d88eJiMMmEaHSNwUUILhJICNJbJ2cyFvUTVzYzfjPivUWK99lvzU8Z8V6ixXvst+atIikKzfjPivUWK99lvzV4YzpDi3tDRkWJvXG7fEYBopsrXHds13TTtyPI7ErVokKyGEzWeJ8koyPFukmdb5Hz5a52kE6IweL1WNs00d5O5JJl+M+K9R4r32W/NWkRIVm/GjFeo8V77Lfmp4z4r1FivfZb81aREhWb8Z8V6ixXvst+anjPivUWK99lvzVpFGx+ZRwBrpHEa3aGBrJJHvdpLqaxgLj1WuOw2DSUFJ4z4r1FivfZb81PGfFeosV77Lfmq9xeOZFE+d7qYxpe4gEkNAs9Ubk12L14g26w3NDcUSLsDv5H9EGd8Z8V6ixXvst+anjPivUWK99lvzVfYfGMka2RkjXseNTHNcC1wq7B7eR/ReOMziKFrnPlaNMTsQQDqcYmVqe1o3cBY5d6Cn8Z8V6ixXvst+anjPivUWK99lvzVoy8XViydIFjcjmB7VziDfcbbncbD29yDO+M+K9RYr32W/NTxnxXqLFe+y35q0escrF1qqxenv+72rzfi2BzGGRodJqDGlwt5Z52nvrtQUHjPivUWK99lvzU8Z8V6ixXvst+atFxBy1CzdCxZrn+i8MPmUcg1MkD26BLrbZj0OujxPN7Dtft7UFJ4z4r1FivfZb81PGfFeosV77LfmrR6xsLFnkLFn7l1Bm/GfFeosV77Lfmp4z4r1FivfZb81aREhWb8Z8V6ixXvst+anjPivUWK99lvzVpESFZvxnxXqLFe+y35qQ9LpOPh8PNlc+GGJkMMckkmDezWInyURHITyY7sWkUTG5WyZ8Ej71YaUzxUaAeYnx9Ydo0vdsgloiKoIu0lIOIu0lIOIu0lIOIu0lIOIu0lIOIu0lIOKr6RZW7ExCNgZrDtTXvdNG6F2khskT4+s14v8wSL3VrSUgx2O6GzSiWM4iNzJBOdbmScR0s+CbA4vaOqBqaXbcw6tq39YuiLxLHMBAwjEumcxjHGKOJzYWvijic3SS8Q6i7qkOeSDzDtZSUpFushg+hLo4tI4AlZgvA4X8EPa13EkJkLHChra9ocKO98xz8R0EfwyzVDrdDjYNRa4mIYmTWzhu0g9XrNOw88kc6W1pKSF1jpOhLzpZxInAN4Qlex/GiAxTpfCIzy47tQ1u2tzGuv6q+pOhBG7TDqJc+RpY4R4h3+IjENbLQtzdOpu90TyqwdfSUkLrHYnoO5753XG3jQvYzRxGNgc/A+D8NrA3rRDdwFjzj1bAKkP6G1KJIxC1olkexnDrhNkwUULjHQ2dri17VervWppKSFZIdC3Ndgg0wtiwrYA5rYw1znxl3FIIbbg/V2kV1rB1FeGG6COjZGAMPcTMOx0fDc2LE+DyTEGYAdrZGHk6nMHNbSkpIXWTwXQnhmN5dGXxnClrgwgxthxU0skcRO7WFs3DaL5NorVrtJSqVxF2kpBxF2kpBxF2kpBxF2kp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030" name="AutoShape 6" descr="data:image/jpeg;base64,/9j/4AAQSkZJRgABAQAAAQABAAD/2wCEAAkGBhQPEBENEg4WEBAQERQPEBAQEw4QEA8QFBAVGBUTEhIZHCYfFxsjGxQSHzAgIycpOC4sFR4yNTA2QSYrLCkBCQoKDgwOFw8PGCwcFBwvKSwpKSkpKSkpKSkpKSwpKSwpKSwpKSkpKSkpLCwsKSkpKSksKSwpMywuLikpLCwpKf/AABEIALwBDQMBIgACEQEDEQH/xAAbAAEAAwEBAQEAAAAAAAAAAAAABAUGAQMCB//EAEMQAAEEAAQCBAoHBgUFAAAAAAEAAgMRBAUSIRMxBiJBURQWIzI0VWGTtdMzQlJxdIGRJENicoKSFXOhovAlU6PR1P/EABcBAQEBAQAAAAAAAAAAAAAAAAABAgP/xAAXEQEBAQEAAAAAAAAAAAAAAAAAEQEh/9oADAMBAAIRAxEAPwD9mREXVwEUbMcbwInTcOSXTXk4GGWV1kDqsHPnf3AqHkPSNmN4oZHLE6B4jljxERhka50YeOqSfquB/NBaoiICIiAiIgIiICIquTPQ2fwXhniGWONosU6OSF8hl+4cKYV3s9oQWiJaICIiAiIgIiICIiAiIgIiICIiAiIgIiICIiAs30Z9Ozj8Xh/h0C0iy2QF/h2b6GtP7XDq1uc2v+mQ6appvrVfKhfPkmrjUoorHTWLZFVsunyk1oOuupzDqA7xuaOyMdNtbIh9Hqp8po2eJptm9CtPfvdIiUiiap682K6+3NWrib/V5aN/5tuW6PdPvTYuT9Num56hw7pv2bvuPK0oloorzNvTYqt+m3S3WkcO+r9q79nK125r5RVY7Zb08Pfs56/9vt2QSUURhm6tiL93qoy9x4unbvrTfZdo0z0LEN0y6M1XrOutuWmq9vPZKsS1RdJsDEQZDGXYieN2XRFpIdWI86uzqgPeTWwY7vN2R49bCG6NWZq1cTq3ty0c/wCL2Lynwsjntl0wl8YmETncbq6w0N5dpApx7uXMqaYq5+hLDqDJTE1zy9wZGwA+XmkbVUQW8agewMH3K1yfKRhmvYHl+uR0tkAaS4C2ivqiqaPqtpvYF6njWa4VW6vpb08Pq37dfP8Ah9qN41i+FVtuuLenhnXXt11Xs57oJSKJGJ9tRi/d6qE3OzxdNnurTfttAJ65xXQvaatXE37eWj/d7FaRLRVOKzQx3qxOFYafWtzhvqHDsa78279vJRX9KGWQ3EQv3fp0R4qXbSOHei7613XZypSkaBFQjpC4nqxveL+rhMb5vD7yRvr3/l257rjM7n2/ZJD5mqsO5t7HiVql2s1pvkLu0pF+ioG5ti6H7E4mmX1Y2i9Z11c+wLaA7jubGyHM8bW2B3o1Ziq+Jt++5aNv5t+WyUi/RUD8xx2+nBNHn6dT4trrh3Uu9b6u/aqXXZhjrNYJlW6rkjutHVvynPVZPeNtjulIvkVC3H46xeDjq235VgNaOtXX5l1Edw2NndcZjcfteEi/d6qlAuieLXXNXtp51versUi/RUAxmYV6LBdD95tq4m+2rlo2+/fl1Udisw3rDQA0+tUriAdY0XR3ptg953FckpF+ioX4jMN6w+GHn6dUshoEDh3XOjd8r7K5r6E2YX9DhQL/AO5PdcOquueve+7b+JWkXiKFhW4gtYZHxB3U1tYyVzdgeIGuL+06SCR1dwdXNTUQREQFm+jPp2cfi8P8OgWkWb6M+nZx+Lw/w6BNVpEREQREQEREBERAReWJxTImGSR4Yxu5c40B+arBi58T9C3waE/v5W3M8d8UJ80fxP8A0QWOMx8cDdcsjY29hcQLPc0cyfYFA/xiSX6DCOcOyXEHweP7w0gvd/aF74LJIoncTSZJTzmlPElP3OPmj2NpT0VVeAYmT6TGCMfYwsbW/wDkk1H/AECeLMJ3kD5z3zyzSD+29P8AorVEhUXD5VDH5mHjZ/LHGD+tKWCuIiCUiICIiAiIgIiICIiAiIgIiIOOdQJPICz9wVXheleFle2GPEtdI52hrAHgl2nVp3HPTvXdurVYvjj/ABN0JbLXhDJmQh83Dc7QQ7EubooAABwAfp7xqNKauY2izfRn07OPxeH+HQLSLN9GfTs4/F4f4dAro0iIiIIiICIiAoWZZo2HS3SZJZNooWVrkI5n+Fo7XHYL5zTM+FpjY3iTy2Iorq65vefqsHafyCZZlfC1SPdxcRJXFlIq+5jB9Vg7G/mUV44XKC94xGJcJJRvHGL4GH/y2nznfxnfupWqIiCIiAiIgIiICIiAiIgIiICIiAiIgIiICIiDjro1zra+V9lrCw5gYsXJLiHNe5k51CN2bOLA2Mamwx6RFI1gtxIGwJvfc7srAxZd4ViyZsLI7y5icfA5sO1zBEGvldPxAAHUboGwQN1Naxvgb3G4O4Pes30Z9Ozj8Xh/h0C0gCzfRn07OPxeH+HQKo0iKoxueOhke18R4bAyTW0PcRDpOtxA5kO0tAH2vYVzP87dhS0CMP4kcjYuYLsWCzhRfc/U7+xKRcIoTM5gJLPCYi9t6mtkYSC3ztrvaj+nsXtBjo5DTJWPNaqY5rjpppvY8qez+4d6I91EzPMRAzWQXucQyKNvnSyHzWN/99gBKkTShjXPc4Na0FznHYNaBZJVXlUJnf4dI0iwW4aN3OKE/XI+2/YnuFDvQe+VZaY9U0pD8RLRlePNaByij7mN/wBTuVYIiAiIgIiICIiAiIgIiICIiAiIgIiICIiAiIgIiICw8zmjNGB0Mm+J8jI+ZtseGDi8GLh3pdcerr3pA5NsLbuujXOtr2F9llYzBYt4xw472OkfOWgR4rM3NgpjW8MxcJsVajQ1VqLjzIKmtY2izfRr07OPxeH+HQLSLG5eS7F5xC2Z0LpMbhI+Ixj3vaHYCG9BApjiGuAcdmmiey2pjQMdDinzMMIkbE9jHSOa0sfNG4nQ08yY3czyDnEDcOqdNhmv0l7Gv0PEjNQDtEguntvkRZ39qh4LFQxxxxxgsjayMRtEWIAa17yxg3bfMG73HM87Xqc1jq7dQBd9FPyEmg7aftdndvy3QQ39F4SK67d7Ba8gg+X/APpm27bo+31yvIIsM4uj1AmNkR1Ou2R+YK5dW31X23flIfmkYuy7q8S/JTn6MjXVN35iq59lqHm2fNibpZvPJJ4PA1zZGtdO4Ai3EAaQHAk3vVDfZOHXxjP2ufwbnBAWvxPdJJzZB9w2c7+kdquVFyzLxBE2IHURbnvPnSSONve72k2VKVQREQEREBERAREQEREBERAREQEREBERAREQEREBERAWQhkH+KSRPPXMrZGsjOUBro2Q9R8jCfCCRb9+e+1Ba8/89qw+GxAkxoJOiLwwPMZmwTv2zggHSQ3iObe1A76Tvp6qmtY3CzfRn07OPxeH+HQLSLN9GfTs4/F4f4dArqNJaWiIjqzgb4U92MoujZJHDhQGNltrcTHxZtLtty2g7m1rNQ3pTs9ncQzCRmpcSSzUOccIFyyfk3Ye1wXti8K1sLImsGhj4A1vDdKGhk8ddVpvagdX1a1HYFRcTkRFUEREBERAREQEREBERAREQEREBERAREQEREBERAREQccdjQs1sLqz2b9iwmAxJZmTYS3CwF0pe6OF0DsSJHR7sMghFtoaq2cbNuoUd4se8OOY6DhHANnbJG5rcYIy1275ZJL4TvNa5rex18yVNaxsFm+jPp2cfi8P8OgWkWb6M+nZx+Lw/wAOgV1GkRFVZ/IXhmDYafiiWEjmyAC5n/29Ue14RHzko4z5MceUnksPfZhmONO/rdbvu0qZmlcMXX0sHPi1fhEdeZvd1XZdatrUmOMNAa0U1oDWgcgAKAH5KPmb6jB1afKwizI6LniIxWoC97rT9a9J2JRUpEREEREBERAREQEREBERAREQEREBERAREQEREBERAREQD/w9yyWR9DpcPMyWSWGZrNJosxZc2TSQ+ZmuUtEr7Furs9q1qJFos30Z9Ozj8Xh/h0C0izfRn07OPxeH+HQJo0iqMn8vLLjTu1x4GH/yI3G3j+d+o/c1q9M/xDhGIGGpcS7gRntaHA63/wBLA4/fSn4fDtjY2NopjGhjR3NaKCD0UXMXUwEEt8pCLD2R854xWp2291p5uvSNyFKUbMb0Cr+kh5cImuOy/P2qrvtq9O9IiSiIgIiICIiAiIgIiICIiAiIgIiICIiAiIgIiICIiAiIgIiICzfRn07OPxeH+HQLSLHYLHGDEZ3I0XIcXhmRN+1K/L8O1g/Uj8gVNXF1gvL4qXEc2YcHCw9xfsZ3j89LP6SrdRsswIghjhBvQ2i7tc47ucfvcSfzUlXE0UXMmWwDTq8rCa4bZeWIjN6Seyr1fVrUOSlKJmbbjAoHysJosfJyxEZvS3farvkKs7AoJa7Sg5jmghLIw0yzSkiKFhAc4AjU9xOzGNsW494AskA5meLFYabE4kR8USTObhA8ksh1ywg6mh24kbYDvqcOqpxuVcxs0VV0fzV2JbJI5mhvF8iC1zXcB0Ub4y8H6xD7PddditVUEREBERAREQEREBERAREQEREBERAREQEREBERAREQFgpcNioMyxU4y6XE4d88eJiMMmEaHSNwUUILhJICNJbJ2cyFvUTVzYzfjPivUWK99lvzU8Z8V6ixXvst+atIikKzfjPivUWK99lvzV4YzpDi3tDRkWJvXG7fEYBopsrXHds13TTtyPI7ErVokKyGEzWeJ8koyPFukmdb5Hz5a52kE6IweL1WNs00d5O5JJl+M+K9R4r32W/NWkRIVm/GjFeo8V77Lfmp4z4r1FivfZb81aREhWb8Z8V6ixXvst+anjPivUWK99lvzVpFGx+ZRwBrpHEa3aGBrJJHvdpLqaxgLj1WuOw2DSUFJ4z4r1FivfZb81PGfFeosV77Lfmq9xeOZFE+d7qYxpe4gEkNAs9Ubk12L14g26w3NDcUSLsDv5H9EGd8Z8V6ixXvst+anjPivUWK99lvzVfYfGMka2RkjXseNTHNcC1wq7B7eR/ReOMziKFrnPlaNMTsQQDqcYmVqe1o3cBY5d6Cn8Z8V6ixXvst+anjPivUWK99lvzVoy8XViydIFjcjmB7VziDfcbbncbD29yDO+M+K9RYr32W/NTxnxXqLFe+y35q0escrF1qqxenv+72rzfi2BzGGRodJqDGlwt5Z52nvrtQUHjPivUWK99lvzU8Z8V6ixXvst+atFxBy1CzdCxZrn+i8MPmUcg1MkD26BLrbZj0OujxPN7Dtft7UFJ4z4r1FivfZb81PGfFeosV77LfmrR6xsLFnkLFn7l1Bm/GfFeosV77Lfmp4z4r1FivfZb81aREhWb8Z8V6ixXvst+anjPivUWK99lvzVpESFZvxnxXqLFe+y35qQ9LpOPh8PNlc+GGJkMMckkmDezWInyURHITyY7sWkUTG5WyZ8Ej71YaUzxUaAeYnx9Ydo0vdsgloiKoIu0lIOIu0lIOIu0lIOIu0lIOIu0lIOIu0lIOKr6RZW7ExCNgZrDtTXvdNG6F2khskT4+s14v8wSL3VrSUgx2O6GzSiWM4iNzJBOdbmScR0s+CbA4vaOqBqaXbcw6tq39YuiLxLHMBAwjEumcxjHGKOJzYWvijic3SS8Q6i7qkOeSDzDtZSUpFushg+hLo4tI4AlZgvA4X8EPa13EkJkLHChra9ocKO98xz8R0EfwyzVDrdDjYNRa4mIYmTWzhu0g9XrNOw88kc6W1pKSF1jpOhLzpZxInAN4Qlex/GiAxTpfCIzy47tQ1u2tzGuv6q+pOhBG7TDqJc+RpY4R4h3+IjENbLQtzdOpu90TyqwdfSUkLrHYnoO5753XG3jQvYzRxGNgc/A+D8NrA3rRDdwFjzj1bAKkP6G1KJIxC1olkexnDrhNkwUULjHQ2dri17VervWppKSFZIdC3Ndgg0wtiwrYA5rYw1znxl3FIIbbg/V2kV1rB1FeGG6COjZGAMPcTMOx0fDc2LE+DyTEGYAdrZGHk6nMHNbSkpIXWTwXQnhmN5dGXxnClrgwgxthxU0skcRO7WFs3DaL5NorVrtJSqVxF2kpBxF2kpBxF2kpBxF2kp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1052736"/>
            <a:ext cx="8352926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52792"/>
            <a:ext cx="7196590" cy="485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217" y="1052736"/>
            <a:ext cx="7420199" cy="4796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103" y="1196752"/>
            <a:ext cx="768986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Lige forbindelse 3"/>
          <p:cNvCxnSpPr/>
          <p:nvPr/>
        </p:nvCxnSpPr>
        <p:spPr>
          <a:xfrm>
            <a:off x="5364088" y="1844824"/>
            <a:ext cx="2376264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Skærmshow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JR</dc:creator>
  <cp:lastModifiedBy>John Pristed</cp:lastModifiedBy>
  <cp:revision>2</cp:revision>
  <dcterms:created xsi:type="dcterms:W3CDTF">2013-11-07T16:36:41Z</dcterms:created>
  <dcterms:modified xsi:type="dcterms:W3CDTF">2025-08-05T10:51:22Z</dcterms:modified>
</cp:coreProperties>
</file>