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5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140D8-D472-264F-BFD6-76C592A1C5D7}" v="29" dt="2021-11-07T21:28:31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95141" autoAdjust="0"/>
  </p:normalViewPr>
  <p:slideViewPr>
    <p:cSldViewPr snapToGrid="0" snapToObjects="1">
      <p:cViewPr varScale="1">
        <p:scale>
          <a:sx n="117" d="100"/>
          <a:sy n="117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9/6/23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9/6/23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‹nr.›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anslagsanalyse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Braveheart</a:t>
            </a:r>
            <a:endParaRPr lang="da-DK" dirty="0"/>
          </a:p>
        </p:txBody>
      </p:sp>
      <p:pic>
        <p:nvPicPr>
          <p:cNvPr id="4" name="Billede 3" descr="tumblr_n8vmjbZokm1svu827o1_128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7778" l="7813" r="94318">
                        <a14:foregroundMark x1="82528" y1="43444" x2="58949" y2="61889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92" y="513085"/>
            <a:ext cx="3984625" cy="50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Opdeling i mindre dele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6128" y="2245658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AU" sz="3200" dirty="0" err="1"/>
              <a:t>Filmens</a:t>
            </a:r>
            <a:r>
              <a:rPr lang="en-AU" sz="3200" dirty="0"/>
              <a:t> </a:t>
            </a:r>
            <a:r>
              <a:rPr lang="en-AU" sz="3200" dirty="0" err="1"/>
              <a:t>anslag</a:t>
            </a:r>
            <a:r>
              <a:rPr lang="en-AU" sz="3200" dirty="0"/>
              <a:t> (00.30-06.02)</a:t>
            </a:r>
          </a:p>
          <a:p>
            <a:endParaRPr lang="en-AU" sz="3200" dirty="0"/>
          </a:p>
          <a:p>
            <a:pPr marL="628650" indent="-514350">
              <a:buFont typeface="+mj-lt"/>
              <a:buAutoNum type="arabicPeriod"/>
            </a:pPr>
            <a:r>
              <a:rPr lang="en-AU" sz="3200" dirty="0" err="1"/>
              <a:t>Tidslen</a:t>
            </a:r>
            <a:r>
              <a:rPr lang="en-AU" sz="3200" dirty="0"/>
              <a:t> </a:t>
            </a:r>
            <a:r>
              <a:rPr lang="en-AU" sz="3200" dirty="0" err="1"/>
              <a:t>som</a:t>
            </a:r>
            <a:r>
              <a:rPr lang="en-AU" sz="3200" dirty="0"/>
              <a:t> gave (</a:t>
            </a:r>
            <a:r>
              <a:rPr lang="en-AU" sz="3200" dirty="0" err="1"/>
              <a:t>faderens</a:t>
            </a:r>
            <a:r>
              <a:rPr lang="en-AU" sz="3200" dirty="0"/>
              <a:t> </a:t>
            </a:r>
            <a:r>
              <a:rPr lang="en-AU" sz="3200" dirty="0" err="1"/>
              <a:t>begravelse</a:t>
            </a:r>
            <a:r>
              <a:rPr lang="en-AU" sz="3200" dirty="0"/>
              <a:t>)</a:t>
            </a:r>
          </a:p>
          <a:p>
            <a:pPr marL="628650" indent="-514350">
              <a:buFont typeface="+mj-lt"/>
              <a:buAutoNum type="arabicPeriod"/>
            </a:pPr>
            <a:endParaRPr lang="en-AU" sz="3200" dirty="0"/>
          </a:p>
          <a:p>
            <a:pPr marL="628650" indent="-514350">
              <a:buFont typeface="+mj-lt"/>
              <a:buAutoNum type="arabicPeriod"/>
            </a:pPr>
            <a:r>
              <a:rPr lang="en-AU" sz="3200" dirty="0" err="1"/>
              <a:t>Onkel</a:t>
            </a:r>
            <a:r>
              <a:rPr lang="en-AU" sz="3200" dirty="0"/>
              <a:t> Argyle</a:t>
            </a:r>
          </a:p>
          <a:p>
            <a:pPr marL="628650" indent="-514350">
              <a:buFont typeface="+mj-lt"/>
              <a:buAutoNum type="arabicPeriod"/>
            </a:pPr>
            <a:endParaRPr lang="en-AU" dirty="0"/>
          </a:p>
          <a:p>
            <a:pPr marL="571500" indent="-457200">
              <a:buFont typeface="+mj-lt"/>
              <a:buAutoNum type="arabicPeriod"/>
            </a:pPr>
            <a:r>
              <a:rPr lang="en-AU" sz="3200" dirty="0" err="1"/>
              <a:t>Drømmen</a:t>
            </a:r>
            <a:endParaRPr lang="da-DK" sz="3200" dirty="0"/>
          </a:p>
        </p:txBody>
      </p:sp>
      <p:pic>
        <p:nvPicPr>
          <p:cNvPr id="4" name="Billede 3" descr="tumblr_n8vmjbZokm1svu827o1_1280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7778" l="7813" r="94318">
                        <a14:foregroundMark x1="61648" y1="62889" x2="82955" y2="43778"/>
                        <a14:backgroundMark x1="66619" y1="51333" x2="66619" y2="51333"/>
                        <a14:backgroundMark x1="64489" y1="52333" x2="64489" y2="52333"/>
                        <a14:backgroundMark x1="62926" y1="54889" x2="62926" y2="54889"/>
                        <a14:backgroundMark x1="64631" y1="56111" x2="64631" y2="56111"/>
                        <a14:backgroundMark x1="63636" y1="57333" x2="63636" y2="57333"/>
                        <a14:backgroundMark x1="61222" y1="59222" x2="61222" y2="59222"/>
                        <a14:backgroundMark x1="59801" y1="59889" x2="59801" y2="59889"/>
                        <a14:backgroundMark x1="59801" y1="56333" x2="59801" y2="56333"/>
                        <a14:backgroundMark x1="60511" y1="61667" x2="60511" y2="61667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16" y="896471"/>
            <a:ext cx="4612208" cy="631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Tidslen som gave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6897" y="1716315"/>
            <a:ext cx="3915339" cy="5009721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AU" sz="2000" b="1" dirty="0"/>
              <a:t>Lys </a:t>
            </a:r>
            <a:r>
              <a:rPr lang="en-AU" sz="2000" b="1" dirty="0" err="1"/>
              <a:t>og</a:t>
            </a:r>
            <a:r>
              <a:rPr lang="en-AU" sz="2000" b="1" dirty="0"/>
              <a:t> </a:t>
            </a:r>
            <a:r>
              <a:rPr lang="en-AU" sz="2000" b="1" dirty="0" err="1"/>
              <a:t>farver</a:t>
            </a:r>
            <a:r>
              <a:rPr lang="en-AU" sz="2000" b="1" dirty="0"/>
              <a:t>:</a:t>
            </a:r>
          </a:p>
          <a:p>
            <a:r>
              <a:rPr lang="en-AU" sz="2000" dirty="0"/>
              <a:t>High-key</a:t>
            </a:r>
          </a:p>
          <a:p>
            <a:r>
              <a:rPr lang="en-AU" sz="2000" dirty="0" err="1"/>
              <a:t>Lyst</a:t>
            </a:r>
            <a:r>
              <a:rPr lang="en-AU" sz="2000" dirty="0"/>
              <a:t>, </a:t>
            </a:r>
            <a:r>
              <a:rPr lang="en-AU" sz="2000" dirty="0" err="1"/>
              <a:t>positiv</a:t>
            </a:r>
            <a:r>
              <a:rPr lang="en-AU" sz="2000" dirty="0"/>
              <a:t> </a:t>
            </a:r>
            <a:r>
              <a:rPr lang="en-AU" sz="2000" dirty="0" err="1"/>
              <a:t>stemning</a:t>
            </a:r>
            <a:endParaRPr lang="en-AU" sz="2000" dirty="0"/>
          </a:p>
          <a:p>
            <a:r>
              <a:rPr lang="en-AU" sz="2000" dirty="0" err="1"/>
              <a:t>Grøn</a:t>
            </a:r>
            <a:r>
              <a:rPr lang="en-AU" sz="2000" dirty="0"/>
              <a:t> = </a:t>
            </a:r>
            <a:r>
              <a:rPr lang="en-AU" sz="2000" dirty="0" err="1"/>
              <a:t>håb</a:t>
            </a:r>
            <a:endParaRPr lang="en-AU" sz="2000" dirty="0"/>
          </a:p>
          <a:p>
            <a:endParaRPr lang="en-AU" sz="1100" dirty="0"/>
          </a:p>
          <a:p>
            <a:pPr marL="114300" indent="0">
              <a:buNone/>
            </a:pPr>
            <a:r>
              <a:rPr lang="en-AU" sz="2000" b="1" dirty="0" err="1"/>
              <a:t>Komposition</a:t>
            </a:r>
            <a:r>
              <a:rPr lang="en-AU" sz="2000" b="1" dirty="0"/>
              <a:t>:</a:t>
            </a:r>
          </a:p>
          <a:p>
            <a:r>
              <a:rPr lang="en-AU" sz="2000" dirty="0" err="1"/>
              <a:t>Karakterernes</a:t>
            </a:r>
            <a:r>
              <a:rPr lang="en-AU" sz="2000" dirty="0"/>
              <a:t> positions: </a:t>
            </a:r>
            <a:r>
              <a:rPr lang="en-AU" sz="2000" dirty="0" err="1"/>
              <a:t>ligesindede</a:t>
            </a:r>
            <a:endParaRPr lang="en-AU" sz="2000" dirty="0"/>
          </a:p>
          <a:p>
            <a:r>
              <a:rPr lang="en-AU" sz="2000" dirty="0" err="1"/>
              <a:t>Fokus</a:t>
            </a:r>
            <a:r>
              <a:rPr lang="en-AU" sz="2000" dirty="0"/>
              <a:t> </a:t>
            </a:r>
            <a:r>
              <a:rPr lang="en-AU" sz="2000" dirty="0" err="1"/>
              <a:t>på</a:t>
            </a:r>
            <a:r>
              <a:rPr lang="en-AU" sz="2000" dirty="0"/>
              <a:t> </a:t>
            </a:r>
            <a:r>
              <a:rPr lang="en-AU" sz="2000" dirty="0" err="1"/>
              <a:t>tidslen</a:t>
            </a:r>
            <a:r>
              <a:rPr lang="en-AU" sz="2000" dirty="0"/>
              <a:t>:</a:t>
            </a:r>
          </a:p>
          <a:p>
            <a:pPr lvl="1"/>
            <a:r>
              <a:rPr lang="en-AU" sz="1600" dirty="0"/>
              <a:t>I </a:t>
            </a:r>
            <a:r>
              <a:rPr lang="en-AU" sz="1600" dirty="0" err="1"/>
              <a:t>midten</a:t>
            </a:r>
            <a:endParaRPr lang="en-AU" sz="1600" dirty="0"/>
          </a:p>
          <a:p>
            <a:pPr lvl="1"/>
            <a:r>
              <a:rPr lang="en-AU" sz="1600" dirty="0" err="1"/>
              <a:t>Slørret</a:t>
            </a:r>
            <a:r>
              <a:rPr lang="en-AU" sz="1600" dirty="0"/>
              <a:t> </a:t>
            </a:r>
            <a:r>
              <a:rPr lang="en-AU" sz="1600" dirty="0" err="1"/>
              <a:t>baggrund</a:t>
            </a:r>
            <a:r>
              <a:rPr lang="en-AU" sz="1600" dirty="0"/>
              <a:t> </a:t>
            </a:r>
          </a:p>
          <a:p>
            <a:pPr marL="114300" indent="0">
              <a:buNone/>
            </a:pPr>
            <a:endParaRPr lang="en-AU" sz="2000" b="1" dirty="0"/>
          </a:p>
          <a:p>
            <a:pPr marL="114300" indent="0">
              <a:buNone/>
            </a:pPr>
            <a:r>
              <a:rPr lang="en-AU" sz="2000" b="1" dirty="0" err="1"/>
              <a:t>Perspektiv</a:t>
            </a:r>
            <a:r>
              <a:rPr lang="en-AU" sz="2000" b="1" dirty="0"/>
              <a:t>:</a:t>
            </a:r>
          </a:p>
          <a:p>
            <a:r>
              <a:rPr lang="en-AU" sz="2000" dirty="0"/>
              <a:t>Normal= </a:t>
            </a:r>
            <a:r>
              <a:rPr lang="en-AU" sz="2000" dirty="0" err="1"/>
              <a:t>sympati</a:t>
            </a:r>
            <a:r>
              <a:rPr lang="en-AU" sz="2000" dirty="0"/>
              <a:t> </a:t>
            </a:r>
          </a:p>
          <a:p>
            <a:r>
              <a:rPr lang="en-AU" sz="2000" dirty="0" err="1"/>
              <a:t>Følsom</a:t>
            </a:r>
            <a:r>
              <a:rPr lang="en-AU" sz="2000" dirty="0"/>
              <a:t>, men </a:t>
            </a:r>
            <a:r>
              <a:rPr lang="en-AU" sz="2000" dirty="0" err="1"/>
              <a:t>modig</a:t>
            </a:r>
            <a:endParaRPr lang="en-AU" sz="2000" dirty="0"/>
          </a:p>
          <a:p>
            <a:endParaRPr lang="en-AU" sz="1000" dirty="0"/>
          </a:p>
          <a:p>
            <a:pPr marL="114300" indent="0">
              <a:buNone/>
            </a:pPr>
            <a:r>
              <a:rPr lang="en-AU" sz="2000" b="1" dirty="0" err="1"/>
              <a:t>Beskæring</a:t>
            </a:r>
            <a:r>
              <a:rPr lang="en-AU" sz="2000" b="1" dirty="0"/>
              <a:t>:</a:t>
            </a:r>
          </a:p>
          <a:p>
            <a:r>
              <a:rPr lang="en-AU" sz="2000" dirty="0" err="1"/>
              <a:t>Nærbilleder</a:t>
            </a:r>
            <a:r>
              <a:rPr lang="en-AU" sz="2000" dirty="0"/>
              <a:t> – </a:t>
            </a:r>
            <a:r>
              <a:rPr lang="en-AU" sz="2000" dirty="0" err="1"/>
              <a:t>fokus</a:t>
            </a:r>
            <a:r>
              <a:rPr lang="en-AU" sz="2000" dirty="0"/>
              <a:t> </a:t>
            </a:r>
            <a:r>
              <a:rPr lang="en-AU" sz="2000" dirty="0" err="1"/>
              <a:t>på</a:t>
            </a:r>
            <a:r>
              <a:rPr lang="en-AU" sz="2000" dirty="0"/>
              <a:t> </a:t>
            </a:r>
            <a:r>
              <a:rPr lang="en-AU" sz="2000" dirty="0" err="1"/>
              <a:t>det</a:t>
            </a:r>
            <a:r>
              <a:rPr lang="en-AU" sz="2000" dirty="0"/>
              <a:t> </a:t>
            </a:r>
            <a:r>
              <a:rPr lang="en-AU" sz="2000" dirty="0" err="1"/>
              <a:t>emotionelle</a:t>
            </a:r>
            <a:endParaRPr lang="en-AU" sz="2000" dirty="0"/>
          </a:p>
          <a:p>
            <a:endParaRPr lang="en-AU" sz="1200" dirty="0"/>
          </a:p>
          <a:p>
            <a:pPr marL="114300" indent="0">
              <a:buNone/>
            </a:pPr>
            <a:r>
              <a:rPr lang="en-AU" sz="2000" b="1" dirty="0" err="1"/>
              <a:t>Lyd</a:t>
            </a:r>
            <a:r>
              <a:rPr lang="en-AU" sz="2000" b="1" dirty="0"/>
              <a:t>:</a:t>
            </a:r>
          </a:p>
          <a:p>
            <a:r>
              <a:rPr lang="en-AU" sz="2000" i="1" dirty="0" err="1"/>
              <a:t>Synkron</a:t>
            </a:r>
            <a:r>
              <a:rPr lang="en-AU" sz="2000" dirty="0"/>
              <a:t>: </a:t>
            </a:r>
            <a:r>
              <a:rPr lang="en-AU" sz="2000" dirty="0" err="1"/>
              <a:t>fugle</a:t>
            </a:r>
            <a:r>
              <a:rPr lang="en-AU" sz="2000" dirty="0"/>
              <a:t>, </a:t>
            </a:r>
            <a:r>
              <a:rPr lang="en-AU" sz="2000" dirty="0" err="1"/>
              <a:t>vind</a:t>
            </a:r>
            <a:r>
              <a:rPr lang="en-AU" sz="2000" dirty="0"/>
              <a:t>, </a:t>
            </a:r>
            <a:r>
              <a:rPr lang="en-AU" sz="2000" dirty="0" err="1"/>
              <a:t>natur</a:t>
            </a:r>
            <a:r>
              <a:rPr lang="en-AU" sz="2000" dirty="0"/>
              <a:t> = </a:t>
            </a:r>
            <a:r>
              <a:rPr lang="en-AU" sz="2000" dirty="0" err="1"/>
              <a:t>naturlighed</a:t>
            </a:r>
            <a:r>
              <a:rPr lang="en-AU" sz="2000" dirty="0"/>
              <a:t>, </a:t>
            </a:r>
            <a:r>
              <a:rPr lang="en-AU" sz="2000" dirty="0" err="1"/>
              <a:t>naturen</a:t>
            </a:r>
            <a:r>
              <a:rPr lang="en-AU" sz="2000" dirty="0"/>
              <a:t> </a:t>
            </a:r>
            <a:r>
              <a:rPr lang="en-AU" sz="2000" dirty="0" err="1"/>
              <a:t>som</a:t>
            </a:r>
            <a:r>
              <a:rPr lang="en-AU" sz="2000" dirty="0"/>
              <a:t> </a:t>
            </a:r>
            <a:r>
              <a:rPr lang="en-AU" sz="2000" dirty="0" err="1"/>
              <a:t>ramme</a:t>
            </a:r>
            <a:r>
              <a:rPr lang="en-AU" sz="2000" dirty="0"/>
              <a:t> for </a:t>
            </a:r>
            <a:r>
              <a:rPr lang="en-AU" sz="2000" dirty="0" err="1"/>
              <a:t>det</a:t>
            </a:r>
            <a:r>
              <a:rPr lang="en-AU" sz="2000" dirty="0"/>
              <a:t> </a:t>
            </a:r>
            <a:r>
              <a:rPr lang="en-AU" sz="2000" dirty="0" err="1"/>
              <a:t>gode</a:t>
            </a:r>
            <a:r>
              <a:rPr lang="en-AU" sz="2000" dirty="0"/>
              <a:t> liv</a:t>
            </a:r>
          </a:p>
          <a:p>
            <a:r>
              <a:rPr lang="en-AU" sz="2000" i="1" dirty="0" err="1"/>
              <a:t>Asynkron</a:t>
            </a:r>
            <a:r>
              <a:rPr lang="en-AU" sz="2000" dirty="0"/>
              <a:t>: </a:t>
            </a:r>
            <a:r>
              <a:rPr lang="en-AU" sz="2000" dirty="0" err="1"/>
              <a:t>underlægningsmusik</a:t>
            </a:r>
            <a:r>
              <a:rPr lang="en-AU" sz="2000" dirty="0"/>
              <a:t> – </a:t>
            </a:r>
            <a:r>
              <a:rPr lang="en-AU" sz="2000" dirty="0" err="1"/>
              <a:t>sætter</a:t>
            </a:r>
            <a:r>
              <a:rPr lang="en-AU" sz="2000" dirty="0"/>
              <a:t> </a:t>
            </a:r>
            <a:r>
              <a:rPr lang="en-AU" sz="2000" dirty="0" err="1"/>
              <a:t>følsom</a:t>
            </a:r>
            <a:r>
              <a:rPr lang="en-AU" sz="2000" dirty="0"/>
              <a:t> </a:t>
            </a:r>
            <a:r>
              <a:rPr lang="en-AU" sz="2000" dirty="0" err="1"/>
              <a:t>storladen</a:t>
            </a:r>
            <a:r>
              <a:rPr lang="en-AU" sz="2000" dirty="0"/>
              <a:t> </a:t>
            </a:r>
            <a:r>
              <a:rPr lang="en-AU" sz="2000" dirty="0" err="1"/>
              <a:t>stemning</a:t>
            </a:r>
            <a:endParaRPr lang="en-AU" sz="2000" dirty="0"/>
          </a:p>
        </p:txBody>
      </p:sp>
      <p:pic>
        <p:nvPicPr>
          <p:cNvPr id="4" name="Billede 3" descr="tumblr_lrut8hL3r91r2odci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25" y="2672271"/>
            <a:ext cx="4544972" cy="3872316"/>
          </a:xfrm>
          <a:prstGeom prst="rect">
            <a:avLst/>
          </a:prstGeom>
        </p:spPr>
      </p:pic>
      <p:pic>
        <p:nvPicPr>
          <p:cNvPr id="7" name="Billede 6" descr="tumblr_n8vmjbZokm1svu827o1_128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7778" l="7813" r="94318">
                        <a14:foregroundMark x1="82528" y1="43444" x2="58949" y2="61889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35" y="139856"/>
            <a:ext cx="1980911" cy="25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Onkel </a:t>
            </a:r>
            <a:r>
              <a:rPr lang="da-DK" dirty="0" err="1"/>
              <a:t>argyle</a:t>
            </a:r>
            <a:endParaRPr lang="da-DK" dirty="0"/>
          </a:p>
        </p:txBody>
      </p:sp>
      <p:pic>
        <p:nvPicPr>
          <p:cNvPr id="5" name="Pladsholder til indhold 4" descr="12804386_1144331038910793_26149875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6063"/>
          <a:stretch>
            <a:fillRect/>
          </a:stretch>
        </p:blipFill>
        <p:spPr>
          <a:xfrm>
            <a:off x="4796031" y="4536064"/>
            <a:ext cx="4093964" cy="2175708"/>
          </a:xfrm>
        </p:spPr>
      </p:pic>
      <p:pic>
        <p:nvPicPr>
          <p:cNvPr id="4" name="Billede 3" descr="12825129_1144331065577457_104519056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8" y="4538050"/>
            <a:ext cx="4729210" cy="217372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105653" y="6308888"/>
            <a:ext cx="25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I </a:t>
            </a:r>
            <a:r>
              <a:rPr lang="da-DK" dirty="0" err="1">
                <a:solidFill>
                  <a:srgbClr val="FFFFFF"/>
                </a:solidFill>
              </a:rPr>
              <a:t>don’t</a:t>
            </a:r>
            <a:r>
              <a:rPr lang="da-DK" dirty="0">
                <a:solidFill>
                  <a:srgbClr val="FFFFFF"/>
                </a:solidFill>
              </a:rPr>
              <a:t> </a:t>
            </a:r>
            <a:r>
              <a:rPr lang="da-DK" dirty="0" err="1">
                <a:solidFill>
                  <a:srgbClr val="FFFFFF"/>
                </a:solidFill>
              </a:rPr>
              <a:t>want</a:t>
            </a:r>
            <a:r>
              <a:rPr lang="da-DK" dirty="0">
                <a:solidFill>
                  <a:srgbClr val="FFFFFF"/>
                </a:solidFill>
              </a:rPr>
              <a:t> to </a:t>
            </a:r>
            <a:r>
              <a:rPr lang="da-DK" dirty="0" err="1">
                <a:solidFill>
                  <a:srgbClr val="FFFFFF"/>
                </a:solidFill>
              </a:rPr>
              <a:t>leave</a:t>
            </a:r>
            <a:r>
              <a:rPr lang="da-DK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4796031" y="6155000"/>
            <a:ext cx="3682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dirty="0" err="1">
                <a:solidFill>
                  <a:srgbClr val="FFFFFF"/>
                </a:solidFill>
              </a:rPr>
              <a:t>You</a:t>
            </a:r>
            <a:r>
              <a:rPr lang="da-DK" sz="1400" dirty="0">
                <a:solidFill>
                  <a:srgbClr val="FFFFFF"/>
                </a:solidFill>
              </a:rPr>
              <a:t> </a:t>
            </a:r>
            <a:r>
              <a:rPr lang="da-DK" sz="1400" dirty="0" err="1">
                <a:solidFill>
                  <a:srgbClr val="FFFFFF"/>
                </a:solidFill>
              </a:rPr>
              <a:t>didn’t</a:t>
            </a:r>
            <a:r>
              <a:rPr lang="da-DK" sz="1400" dirty="0">
                <a:solidFill>
                  <a:srgbClr val="FFFFFF"/>
                </a:solidFill>
              </a:rPr>
              <a:t> </a:t>
            </a:r>
            <a:r>
              <a:rPr lang="da-DK" sz="1400" dirty="0" err="1">
                <a:solidFill>
                  <a:srgbClr val="FFFFFF"/>
                </a:solidFill>
              </a:rPr>
              <a:t>want</a:t>
            </a:r>
            <a:r>
              <a:rPr lang="da-DK" sz="1400" dirty="0">
                <a:solidFill>
                  <a:srgbClr val="FFFFFF"/>
                </a:solidFill>
              </a:rPr>
              <a:t> </a:t>
            </a:r>
            <a:r>
              <a:rPr lang="da-DK" sz="1400" dirty="0" err="1">
                <a:solidFill>
                  <a:srgbClr val="FFFFFF"/>
                </a:solidFill>
              </a:rPr>
              <a:t>your</a:t>
            </a:r>
            <a:r>
              <a:rPr lang="da-DK" sz="1400" dirty="0">
                <a:solidFill>
                  <a:srgbClr val="FFFFFF"/>
                </a:solidFill>
              </a:rPr>
              <a:t> </a:t>
            </a:r>
            <a:r>
              <a:rPr lang="da-DK" sz="1400" dirty="0" err="1">
                <a:solidFill>
                  <a:srgbClr val="FFFFFF"/>
                </a:solidFill>
              </a:rPr>
              <a:t>father</a:t>
            </a:r>
            <a:r>
              <a:rPr lang="da-DK" sz="1400" dirty="0">
                <a:solidFill>
                  <a:srgbClr val="FFFFFF"/>
                </a:solidFill>
              </a:rPr>
              <a:t> to die </a:t>
            </a:r>
            <a:r>
              <a:rPr lang="da-DK" sz="1400" dirty="0" err="1">
                <a:solidFill>
                  <a:srgbClr val="FFFFFF"/>
                </a:solidFill>
              </a:rPr>
              <a:t>either</a:t>
            </a:r>
            <a:r>
              <a:rPr lang="da-DK" sz="1400" dirty="0">
                <a:solidFill>
                  <a:srgbClr val="FFFFFF"/>
                </a:solidFill>
              </a:rPr>
              <a:t>, </a:t>
            </a:r>
          </a:p>
          <a:p>
            <a:pPr algn="ctr"/>
            <a:r>
              <a:rPr lang="da-DK" sz="1400" dirty="0">
                <a:solidFill>
                  <a:srgbClr val="FFFFFF"/>
                </a:solidFill>
              </a:rPr>
              <a:t>did </a:t>
            </a:r>
            <a:r>
              <a:rPr lang="da-DK" sz="1400" dirty="0" err="1">
                <a:solidFill>
                  <a:srgbClr val="FFFFFF"/>
                </a:solidFill>
              </a:rPr>
              <a:t>you</a:t>
            </a:r>
            <a:r>
              <a:rPr lang="da-DK" sz="1400" dirty="0">
                <a:solidFill>
                  <a:srgbClr val="FFFFFF"/>
                </a:solidFill>
              </a:rPr>
              <a:t>? - But it </a:t>
            </a:r>
            <a:r>
              <a:rPr lang="da-DK" sz="1400" dirty="0" err="1">
                <a:solidFill>
                  <a:srgbClr val="FFFFFF"/>
                </a:solidFill>
              </a:rPr>
              <a:t>happned</a:t>
            </a:r>
            <a:endParaRPr lang="da-DK" sz="1400" dirty="0">
              <a:solidFill>
                <a:srgbClr val="FFFFFF"/>
              </a:solidFill>
            </a:endParaRPr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259405" y="1683688"/>
            <a:ext cx="4297059" cy="2795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AU" sz="1800" b="1" dirty="0" err="1"/>
              <a:t>Beskæring</a:t>
            </a:r>
            <a:r>
              <a:rPr lang="en-AU" sz="1800" b="1" dirty="0"/>
              <a:t>: </a:t>
            </a:r>
          </a:p>
          <a:p>
            <a:r>
              <a:rPr lang="en-AU" sz="1800" dirty="0" err="1"/>
              <a:t>Nær</a:t>
            </a:r>
            <a:r>
              <a:rPr lang="en-AU" sz="1800" dirty="0"/>
              <a:t>: </a:t>
            </a:r>
            <a:r>
              <a:rPr lang="en-AU" sz="1800" dirty="0" err="1"/>
              <a:t>fanger</a:t>
            </a:r>
            <a:r>
              <a:rPr lang="en-AU" sz="1800" dirty="0"/>
              <a:t> </a:t>
            </a:r>
            <a:r>
              <a:rPr lang="en-AU" sz="1800" dirty="0" err="1"/>
              <a:t>følelser</a:t>
            </a:r>
            <a:endParaRPr lang="en-AU" sz="1800" dirty="0"/>
          </a:p>
          <a:p>
            <a:pPr marL="114300" indent="0">
              <a:buNone/>
            </a:pPr>
            <a:endParaRPr lang="en-AU" sz="1300" dirty="0"/>
          </a:p>
          <a:p>
            <a:pPr marL="114300" indent="0">
              <a:buNone/>
            </a:pPr>
            <a:r>
              <a:rPr lang="en-AU" sz="1800" b="1" dirty="0" err="1"/>
              <a:t>Perspektiv</a:t>
            </a:r>
            <a:r>
              <a:rPr lang="en-AU" sz="1800" b="1" dirty="0"/>
              <a:t>: </a:t>
            </a:r>
          </a:p>
          <a:p>
            <a:r>
              <a:rPr lang="en-AU" sz="1800" dirty="0"/>
              <a:t>Normal = </a:t>
            </a:r>
            <a:r>
              <a:rPr lang="en-AU" sz="1800" dirty="0" err="1"/>
              <a:t>sympati</a:t>
            </a:r>
            <a:endParaRPr lang="en-AU" sz="1800" dirty="0"/>
          </a:p>
          <a:p>
            <a:endParaRPr lang="en-AU" sz="1300" dirty="0"/>
          </a:p>
          <a:p>
            <a:pPr marL="114300" indent="0">
              <a:buNone/>
            </a:pPr>
            <a:r>
              <a:rPr lang="en-AU" sz="1800" b="1" dirty="0" err="1"/>
              <a:t>Komposition</a:t>
            </a:r>
            <a:r>
              <a:rPr lang="en-AU" sz="1800" b="1" dirty="0"/>
              <a:t>:</a:t>
            </a:r>
          </a:p>
          <a:p>
            <a:r>
              <a:rPr lang="en-AU" sz="1800" dirty="0"/>
              <a:t>To-</a:t>
            </a:r>
            <a:r>
              <a:rPr lang="en-AU" sz="1800" dirty="0" err="1"/>
              <a:t>skud</a:t>
            </a:r>
            <a:r>
              <a:rPr lang="en-AU" sz="1800" dirty="0"/>
              <a:t>, over the shoulder </a:t>
            </a:r>
            <a:r>
              <a:rPr lang="en-AU" sz="1800" dirty="0">
                <a:sym typeface="Wingdings"/>
              </a:rPr>
              <a:t> single-shot  </a:t>
            </a:r>
            <a:r>
              <a:rPr lang="en-AU" sz="1800" dirty="0" err="1">
                <a:sym typeface="Wingdings"/>
              </a:rPr>
              <a:t>fokus</a:t>
            </a:r>
            <a:r>
              <a:rPr lang="en-AU" sz="1800" dirty="0">
                <a:sym typeface="Wingdings"/>
              </a:rPr>
              <a:t> </a:t>
            </a:r>
            <a:r>
              <a:rPr lang="en-AU" sz="1800" dirty="0" err="1">
                <a:sym typeface="Wingdings"/>
              </a:rPr>
              <a:t>på</a:t>
            </a:r>
            <a:r>
              <a:rPr lang="en-AU" sz="1800" dirty="0">
                <a:sym typeface="Wingdings"/>
              </a:rPr>
              <a:t> </a:t>
            </a:r>
            <a:r>
              <a:rPr lang="en-AU" sz="1800" dirty="0" err="1">
                <a:sym typeface="Wingdings"/>
              </a:rPr>
              <a:t>onkel</a:t>
            </a:r>
            <a:r>
              <a:rPr lang="en-AU" sz="1800" dirty="0">
                <a:sym typeface="Wingdings"/>
              </a:rPr>
              <a:t>= </a:t>
            </a:r>
            <a:r>
              <a:rPr lang="en-AU" sz="1800" dirty="0" err="1">
                <a:sym typeface="Wingdings"/>
              </a:rPr>
              <a:t>dominans</a:t>
            </a:r>
            <a:endParaRPr lang="en-AU" sz="1800" dirty="0"/>
          </a:p>
          <a:p>
            <a:endParaRPr lang="en-AU" sz="1800" dirty="0"/>
          </a:p>
          <a:p>
            <a:pPr marL="114300" indent="0">
              <a:buNone/>
            </a:pPr>
            <a:endParaRPr lang="en-AU" sz="1800" dirty="0"/>
          </a:p>
          <a:p>
            <a:endParaRPr lang="en-AU" sz="2000" dirty="0"/>
          </a:p>
          <a:p>
            <a:pPr marL="11430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1000" dirty="0"/>
          </a:p>
          <a:p>
            <a:endParaRPr lang="da-DK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4404794" y="1626914"/>
            <a:ext cx="4485202" cy="2795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dirty="0"/>
          </a:p>
          <a:p>
            <a:pPr marL="11430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1000" dirty="0"/>
          </a:p>
          <a:p>
            <a:endParaRPr lang="da-DK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4404794" y="1740462"/>
            <a:ext cx="4297059" cy="2795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AU" sz="1800" b="1" dirty="0" err="1"/>
              <a:t>Lyd</a:t>
            </a:r>
            <a:r>
              <a:rPr lang="en-AU" sz="1800" b="1" dirty="0"/>
              <a:t>:</a:t>
            </a:r>
          </a:p>
          <a:p>
            <a:r>
              <a:rPr lang="en-AU" sz="1800" dirty="0" err="1"/>
              <a:t>Synkron</a:t>
            </a:r>
            <a:r>
              <a:rPr lang="en-AU" sz="1800" dirty="0"/>
              <a:t>: </a:t>
            </a:r>
            <a:r>
              <a:rPr lang="en-AU" sz="1800" dirty="0" err="1"/>
              <a:t>naturlig</a:t>
            </a:r>
            <a:r>
              <a:rPr lang="en-AU" sz="1800" dirty="0"/>
              <a:t> </a:t>
            </a:r>
            <a:r>
              <a:rPr lang="en-AU" sz="1800" dirty="0" err="1"/>
              <a:t>reallyd</a:t>
            </a:r>
            <a:r>
              <a:rPr lang="en-AU" sz="1800" dirty="0"/>
              <a:t> </a:t>
            </a:r>
            <a:r>
              <a:rPr lang="en-AU" sz="1800" dirty="0" err="1"/>
              <a:t>fra</a:t>
            </a:r>
            <a:r>
              <a:rPr lang="en-AU" sz="1800" dirty="0"/>
              <a:t> </a:t>
            </a:r>
            <a:r>
              <a:rPr lang="en-AU" sz="1800" dirty="0" err="1"/>
              <a:t>ildstedet</a:t>
            </a:r>
            <a:r>
              <a:rPr lang="en-AU" sz="1800" dirty="0"/>
              <a:t> </a:t>
            </a:r>
            <a:r>
              <a:rPr lang="en-AU" sz="1800" dirty="0" err="1"/>
              <a:t>og</a:t>
            </a:r>
            <a:r>
              <a:rPr lang="en-AU" sz="1800" dirty="0"/>
              <a:t> </a:t>
            </a:r>
            <a:r>
              <a:rPr lang="en-AU" sz="1800" dirty="0" err="1"/>
              <a:t>deres</a:t>
            </a:r>
            <a:r>
              <a:rPr lang="en-AU" sz="1800" dirty="0"/>
              <a:t> dialog</a:t>
            </a:r>
            <a:endParaRPr lang="en-AU" sz="1200" dirty="0"/>
          </a:p>
          <a:p>
            <a:pPr marL="114300" indent="0">
              <a:buNone/>
            </a:pPr>
            <a:endParaRPr lang="en-AU" sz="1800" b="1" dirty="0"/>
          </a:p>
          <a:p>
            <a:pPr marL="114300" indent="0">
              <a:buNone/>
            </a:pPr>
            <a:r>
              <a:rPr lang="en-AU" sz="1800" b="1" dirty="0"/>
              <a:t>Lys:</a:t>
            </a:r>
          </a:p>
          <a:p>
            <a:r>
              <a:rPr lang="en-AU" sz="1800" dirty="0"/>
              <a:t>Low-key: </a:t>
            </a:r>
            <a:r>
              <a:rPr lang="en-AU" sz="1800" dirty="0" err="1"/>
              <a:t>mørkt</a:t>
            </a:r>
            <a:r>
              <a:rPr lang="en-AU" sz="1800" dirty="0"/>
              <a:t>, </a:t>
            </a:r>
            <a:r>
              <a:rPr lang="en-AU" sz="1800" dirty="0" err="1"/>
              <a:t>lys</a:t>
            </a:r>
            <a:r>
              <a:rPr lang="en-AU" sz="1800" dirty="0"/>
              <a:t> </a:t>
            </a:r>
            <a:r>
              <a:rPr lang="en-AU" sz="1800" dirty="0" err="1"/>
              <a:t>fra</a:t>
            </a:r>
            <a:r>
              <a:rPr lang="en-AU" sz="1800" dirty="0"/>
              <a:t> den </a:t>
            </a:r>
            <a:r>
              <a:rPr lang="en-AU" sz="1800" dirty="0" err="1"/>
              <a:t>ene</a:t>
            </a:r>
            <a:r>
              <a:rPr lang="en-AU" sz="1800" dirty="0"/>
              <a:t> side</a:t>
            </a:r>
          </a:p>
          <a:p>
            <a:endParaRPr lang="en-AU" sz="1800" dirty="0"/>
          </a:p>
          <a:p>
            <a:pPr marL="114300" indent="0">
              <a:buNone/>
            </a:pPr>
            <a:endParaRPr lang="en-AU" sz="1800" dirty="0"/>
          </a:p>
          <a:p>
            <a:pPr marL="114300" indent="0">
              <a:buNone/>
            </a:pPr>
            <a:endParaRPr lang="en-AU" sz="1800" dirty="0"/>
          </a:p>
          <a:p>
            <a:endParaRPr lang="en-AU" sz="2000" dirty="0"/>
          </a:p>
          <a:p>
            <a:pPr marL="11430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1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126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drømmen</a:t>
            </a:r>
          </a:p>
        </p:txBody>
      </p:sp>
      <p:pic>
        <p:nvPicPr>
          <p:cNvPr id="4" name="Pladsholder til indhold 3" descr="braveheart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" b="2761"/>
          <a:stretch>
            <a:fillRect/>
          </a:stretch>
        </p:blipFill>
        <p:spPr>
          <a:xfrm>
            <a:off x="3496781" y="3461159"/>
            <a:ext cx="5387950" cy="3038253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337988" y="5853081"/>
            <a:ext cx="390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Your heart is free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Have the courage to follow it</a:t>
            </a: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296897" y="1826141"/>
            <a:ext cx="3199884" cy="4673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AU" sz="2000" b="1" dirty="0" err="1"/>
              <a:t>Farver</a:t>
            </a:r>
            <a:r>
              <a:rPr lang="en-AU" sz="2000" b="1" dirty="0"/>
              <a:t> &amp; Lys:</a:t>
            </a:r>
          </a:p>
          <a:p>
            <a:r>
              <a:rPr lang="en-AU" sz="2000" dirty="0" err="1"/>
              <a:t>Kontrast</a:t>
            </a:r>
            <a:endParaRPr lang="en-AU" sz="2000" dirty="0"/>
          </a:p>
          <a:p>
            <a:r>
              <a:rPr lang="en-AU" sz="2000" dirty="0"/>
              <a:t>Low-key, men </a:t>
            </a:r>
            <a:r>
              <a:rPr lang="en-AU" sz="2000" dirty="0" err="1"/>
              <a:t>lyskegle</a:t>
            </a:r>
            <a:endParaRPr lang="en-AU" sz="2000" dirty="0"/>
          </a:p>
          <a:p>
            <a:r>
              <a:rPr lang="en-AU" sz="2100" dirty="0" err="1">
                <a:sym typeface="Wingdings"/>
              </a:rPr>
              <a:t>Kold</a:t>
            </a:r>
            <a:r>
              <a:rPr lang="en-AU" sz="2100" dirty="0">
                <a:sym typeface="Wingdings"/>
              </a:rPr>
              <a:t> </a:t>
            </a:r>
            <a:r>
              <a:rPr lang="en-AU" sz="2100" dirty="0" err="1">
                <a:sym typeface="Wingdings"/>
              </a:rPr>
              <a:t>blå</a:t>
            </a:r>
            <a:r>
              <a:rPr lang="en-AU" sz="2100" dirty="0">
                <a:sym typeface="Wingdings"/>
              </a:rPr>
              <a:t> </a:t>
            </a:r>
            <a:r>
              <a:rPr lang="en-AU" sz="2100" dirty="0" err="1">
                <a:sym typeface="Wingdings"/>
              </a:rPr>
              <a:t>farve</a:t>
            </a:r>
            <a:r>
              <a:rPr lang="en-AU" sz="2100" dirty="0">
                <a:sym typeface="Wingdings"/>
              </a:rPr>
              <a:t>: </a:t>
            </a:r>
            <a:r>
              <a:rPr lang="en-AU" sz="2100" dirty="0" err="1">
                <a:sym typeface="Wingdings"/>
              </a:rPr>
              <a:t>uvirkelig</a:t>
            </a:r>
            <a:r>
              <a:rPr lang="en-AU" sz="2100" dirty="0">
                <a:sym typeface="Wingdings"/>
              </a:rPr>
              <a:t>, </a:t>
            </a:r>
            <a:r>
              <a:rPr lang="en-AU" sz="2100" dirty="0" err="1">
                <a:sym typeface="Wingdings"/>
              </a:rPr>
              <a:t>død</a:t>
            </a:r>
            <a:endParaRPr lang="en-AU" sz="2100" dirty="0">
              <a:sym typeface="Wingdings"/>
            </a:endParaRPr>
          </a:p>
          <a:p>
            <a:r>
              <a:rPr lang="en-AU" sz="2100" dirty="0">
                <a:sym typeface="Wingdings"/>
              </a:rPr>
              <a:t> </a:t>
            </a:r>
            <a:r>
              <a:rPr lang="en-AU" sz="2100" dirty="0" err="1">
                <a:sym typeface="Wingdings"/>
              </a:rPr>
              <a:t>både</a:t>
            </a:r>
            <a:r>
              <a:rPr lang="en-AU" sz="2100" dirty="0">
                <a:sym typeface="Wingdings"/>
              </a:rPr>
              <a:t> </a:t>
            </a:r>
            <a:r>
              <a:rPr lang="en-AU" sz="2100" dirty="0" err="1">
                <a:sym typeface="Wingdings"/>
              </a:rPr>
              <a:t>tristhed</a:t>
            </a:r>
            <a:r>
              <a:rPr lang="en-AU" sz="2100" dirty="0">
                <a:sym typeface="Wingdings"/>
              </a:rPr>
              <a:t> </a:t>
            </a:r>
            <a:r>
              <a:rPr lang="en-AU" sz="2100" dirty="0" err="1">
                <a:sym typeface="Wingdings"/>
              </a:rPr>
              <a:t>og</a:t>
            </a:r>
            <a:r>
              <a:rPr lang="en-AU" sz="2100" dirty="0">
                <a:sym typeface="Wingdings"/>
              </a:rPr>
              <a:t> </a:t>
            </a:r>
            <a:r>
              <a:rPr lang="en-AU" sz="2100" dirty="0" err="1">
                <a:sym typeface="Wingdings"/>
              </a:rPr>
              <a:t>håb</a:t>
            </a:r>
            <a:endParaRPr lang="en-AU" sz="2100" dirty="0">
              <a:sym typeface="Wingdings"/>
            </a:endParaRPr>
          </a:p>
          <a:p>
            <a:endParaRPr lang="en-AU" sz="1600" dirty="0">
              <a:sym typeface="Wingdings"/>
            </a:endParaRPr>
          </a:p>
          <a:p>
            <a:pPr marL="114300" indent="0">
              <a:buNone/>
            </a:pPr>
            <a:r>
              <a:rPr lang="en-AU" sz="2000" b="1" dirty="0" err="1"/>
              <a:t>Beskæring</a:t>
            </a:r>
            <a:r>
              <a:rPr lang="en-AU" sz="2000" b="1" dirty="0"/>
              <a:t>: </a:t>
            </a:r>
          </a:p>
          <a:p>
            <a:r>
              <a:rPr lang="en-AU" sz="2000" dirty="0" err="1"/>
              <a:t>Nærbillede</a:t>
            </a:r>
            <a:endParaRPr lang="en-AU" sz="2000" dirty="0"/>
          </a:p>
          <a:p>
            <a:pPr marL="114300" indent="0">
              <a:buNone/>
            </a:pPr>
            <a:endParaRPr lang="en-AU" sz="2000" dirty="0">
              <a:sym typeface="Wingdings"/>
            </a:endParaRPr>
          </a:p>
          <a:p>
            <a:pPr marL="114300" indent="0">
              <a:buNone/>
            </a:pPr>
            <a:r>
              <a:rPr lang="en-AU" sz="2000" b="1" dirty="0" err="1">
                <a:sym typeface="Wingdings"/>
              </a:rPr>
              <a:t>Lyd</a:t>
            </a:r>
            <a:r>
              <a:rPr lang="en-AU" sz="2000" b="1" dirty="0">
                <a:sym typeface="Wingdings"/>
              </a:rPr>
              <a:t>:</a:t>
            </a:r>
          </a:p>
          <a:p>
            <a:r>
              <a:rPr lang="en-AU" sz="2000" dirty="0" err="1">
                <a:sym typeface="Wingdings"/>
              </a:rPr>
              <a:t>Asynkron</a:t>
            </a:r>
            <a:r>
              <a:rPr lang="en-AU" sz="2000" dirty="0">
                <a:sym typeface="Wingdings"/>
              </a:rPr>
              <a:t>: </a:t>
            </a:r>
          </a:p>
          <a:p>
            <a:pPr lvl="1"/>
            <a:r>
              <a:rPr lang="en-AU" sz="1900" dirty="0" err="1">
                <a:sym typeface="Wingdings"/>
              </a:rPr>
              <a:t>effektlyd</a:t>
            </a:r>
            <a:r>
              <a:rPr lang="en-AU" sz="1900" dirty="0">
                <a:sym typeface="Wingdings"/>
              </a:rPr>
              <a:t>, </a:t>
            </a:r>
          </a:p>
          <a:p>
            <a:pPr lvl="1"/>
            <a:r>
              <a:rPr lang="da-DK" sz="1900" dirty="0">
                <a:sym typeface="Wingdings"/>
              </a:rPr>
              <a:t>Underlægningsmusik</a:t>
            </a:r>
            <a:r>
              <a:rPr lang="en-AU" sz="1900" dirty="0">
                <a:sym typeface="Wingdings"/>
              </a:rPr>
              <a:t>: violin</a:t>
            </a:r>
          </a:p>
          <a:p>
            <a:endParaRPr lang="en-AU" sz="1800" dirty="0">
              <a:sym typeface="Wingdings"/>
            </a:endParaRPr>
          </a:p>
          <a:p>
            <a:endParaRPr lang="en-AU" sz="1800" dirty="0"/>
          </a:p>
          <a:p>
            <a:pPr marL="114300" indent="0">
              <a:buNone/>
            </a:pPr>
            <a:endParaRPr lang="en-AU" sz="1800" dirty="0"/>
          </a:p>
          <a:p>
            <a:endParaRPr lang="en-AU" sz="2000" dirty="0"/>
          </a:p>
          <a:p>
            <a:pPr marL="11430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1000" dirty="0"/>
          </a:p>
          <a:p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3496781" y="1798656"/>
            <a:ext cx="5387949" cy="196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da-DK" sz="2000" b="1" dirty="0"/>
              <a:t>Komposition:</a:t>
            </a:r>
          </a:p>
          <a:p>
            <a:r>
              <a:rPr lang="da-DK" sz="2000" dirty="0"/>
              <a:t>To-skud, fokus på begge, lighed</a:t>
            </a:r>
          </a:p>
          <a:p>
            <a:r>
              <a:rPr lang="da-DK" sz="2000" dirty="0"/>
              <a:t>Kontrast: ren (uskyldig) / såret</a:t>
            </a:r>
          </a:p>
          <a:p>
            <a:r>
              <a:rPr lang="da-DK" sz="2000" dirty="0">
                <a:sym typeface="Wingdings"/>
              </a:rPr>
              <a:t> </a:t>
            </a:r>
            <a:r>
              <a:rPr lang="da-DK" sz="2000" dirty="0"/>
              <a:t>Will ser ind i egen fremtid</a:t>
            </a:r>
          </a:p>
          <a:p>
            <a:endParaRPr lang="da-DK" sz="2000" dirty="0"/>
          </a:p>
          <a:p>
            <a:pPr marL="114300" indent="0">
              <a:buNone/>
            </a:pPr>
            <a:endParaRPr lang="da-DK" sz="2000" dirty="0"/>
          </a:p>
          <a:p>
            <a:endParaRPr lang="da-DK" dirty="0"/>
          </a:p>
          <a:p>
            <a:pPr marL="11430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sz="105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983378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er">
  <a:themeElements>
    <a:clrScheme name="Apot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er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Apoteker.thmx</Template>
  <TotalTime>185</TotalTime>
  <Words>234</Words>
  <Application>Microsoft Macintosh PowerPoint</Application>
  <PresentationFormat>Skærmshow (4:3)</PresentationFormat>
  <Paragraphs>99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Century Gothic</vt:lpstr>
      <vt:lpstr>Apoteker</vt:lpstr>
      <vt:lpstr>Braveheart</vt:lpstr>
      <vt:lpstr>Opdeling i mindre dele</vt:lpstr>
      <vt:lpstr>Tidslen som gave</vt:lpstr>
      <vt:lpstr>Onkel argyle</vt:lpstr>
      <vt:lpstr>drømmen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Braveheart</dc:title>
  <dc:creator>Malene Kallestrup</dc:creator>
  <cp:lastModifiedBy>Siff Rytter</cp:lastModifiedBy>
  <cp:revision>20</cp:revision>
  <dcterms:created xsi:type="dcterms:W3CDTF">2016-03-10T07:41:06Z</dcterms:created>
  <dcterms:modified xsi:type="dcterms:W3CDTF">2023-09-06T08:43:53Z</dcterms:modified>
</cp:coreProperties>
</file>