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90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79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29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54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304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1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4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247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40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03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07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11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0220DBA-8988-4873-8FCD-3FFAC3CF1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n mosaik af farverige geometriske figurer">
            <a:extLst>
              <a:ext uri="{FF2B5EF4-FFF2-40B4-BE49-F238E27FC236}">
                <a16:creationId xmlns:a16="http://schemas.microsoft.com/office/drawing/2014/main" id="{A61B493E-BD95-D1FF-C270-A3D9179415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7107" b="4222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57CEB7F-0DF8-C5A0-AFC3-B27D29955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822961"/>
            <a:ext cx="10984992" cy="4475714"/>
          </a:xfrm>
        </p:spPr>
        <p:txBody>
          <a:bodyPr>
            <a:normAutofit/>
          </a:bodyPr>
          <a:lstStyle/>
          <a:p>
            <a:r>
              <a:rPr lang="da-DK" sz="6600" b="1" dirty="0"/>
              <a:t>Matematikhistorie </a:t>
            </a:r>
            <a:br>
              <a:rPr lang="da-DK" sz="6600" b="1" dirty="0"/>
            </a:br>
            <a:br>
              <a:rPr lang="da-DK" sz="6600" b="1" dirty="0"/>
            </a:br>
            <a:br>
              <a:rPr lang="da-DK" sz="6600" b="1" dirty="0"/>
            </a:br>
            <a:r>
              <a:rPr lang="da-DK" sz="6600" b="1" dirty="0"/>
              <a:t>i 2x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8E741B8-1AD7-DD22-0F65-BAB02A45B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6768" y="4014913"/>
            <a:ext cx="3334330" cy="1883052"/>
          </a:xfrm>
        </p:spPr>
        <p:txBody>
          <a:bodyPr>
            <a:normAutofit/>
          </a:bodyPr>
          <a:lstStyle/>
          <a:p>
            <a:pPr algn="r"/>
            <a:endParaRPr lang="da-DK">
              <a:solidFill>
                <a:srgbClr val="FFFFFF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8CB1B5-064D-4590-A7F2-70C604854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0238" y="571500"/>
            <a:ext cx="11060262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C0F619-4F98-49B2-B92F-39B242F38F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5869" y="6287848"/>
            <a:ext cx="11060263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202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2766D1-6582-80A7-E523-6542DC013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Hvorfor? </a:t>
            </a:r>
          </a:p>
        </p:txBody>
      </p:sp>
      <p:pic>
        <p:nvPicPr>
          <p:cNvPr id="4" name="Billede 3" descr="Et billede, der indeholder tekst, Font/skrifttype, skærmbillede, dokument&#10;&#10;Automatisk genereret beskrivelse">
            <a:extLst>
              <a:ext uri="{FF2B5EF4-FFF2-40B4-BE49-F238E27FC236}">
                <a16:creationId xmlns:a16="http://schemas.microsoft.com/office/drawing/2014/main" id="{F2A1AFB6-6EC5-9BF2-314B-77169536C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31" y="1901746"/>
            <a:ext cx="10439937" cy="30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6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89EE9D-77B8-54FA-668A-E35E7E22E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Arbejdsform og produktkrav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FB227C-C3B4-7C09-C0C1-DD7B257EA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 fra Lectio generes tilfældige grupper og hver gruppe er 4-5 personer. </a:t>
            </a:r>
          </a:p>
          <a:p>
            <a:endParaRPr lang="da-DK" dirty="0"/>
          </a:p>
          <a:p>
            <a:r>
              <a:rPr lang="da-DK" dirty="0"/>
              <a:t>Produktet er en præsentation i klassen med deltagelse af alle i gruppen. </a:t>
            </a:r>
          </a:p>
          <a:p>
            <a:r>
              <a:rPr lang="da-DK" dirty="0"/>
              <a:t>Ydermere er der et krav om observation ved fremlæggelserne. Hver elev skal skrive en observation omkring hver enkelte gruppe udover sin egen og aflevere på Teams. (nærmere info om dette)</a:t>
            </a:r>
          </a:p>
          <a:p>
            <a:r>
              <a:rPr lang="da-DK" dirty="0"/>
              <a:t>I jeres arbejde skal der helst indgå en kilde, såfremt at I kan finde noget om det. </a:t>
            </a:r>
          </a:p>
        </p:txBody>
      </p:sp>
    </p:spTree>
    <p:extLst>
      <p:ext uri="{BB962C8B-B14F-4D97-AF65-F5344CB8AC3E}">
        <p14:creationId xmlns:p14="http://schemas.microsoft.com/office/powerpoint/2010/main" val="284752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CEAC55-09C9-8C4C-7717-F915A1C91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Materialer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5AC1CD-5E68-BEBB-F186-66B70EDFA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kan som udgangspunkt lede på </a:t>
            </a:r>
            <a:r>
              <a:rPr lang="da-DK" dirty="0" err="1"/>
              <a:t>ibiblioteket</a:t>
            </a:r>
            <a:r>
              <a:rPr lang="da-DK" dirty="0"/>
              <a:t> (husk referencer) og andre bogserier end plus-serien. </a:t>
            </a:r>
          </a:p>
          <a:p>
            <a:r>
              <a:rPr lang="da-DK" dirty="0"/>
              <a:t>Når I kan kigget på </a:t>
            </a:r>
            <a:r>
              <a:rPr lang="da-DK" dirty="0" err="1"/>
              <a:t>ibiblioteket</a:t>
            </a:r>
            <a:r>
              <a:rPr lang="da-DK" dirty="0"/>
              <a:t> er internettet i orden</a:t>
            </a:r>
          </a:p>
          <a:p>
            <a:r>
              <a:rPr lang="da-DK" dirty="0"/>
              <a:t>Bed Lise eller Tyge om at få lov til at kigge på skolens matematik bøger. </a:t>
            </a:r>
          </a:p>
          <a:p>
            <a:r>
              <a:rPr lang="da-DK" dirty="0"/>
              <a:t>Lise medbringer enkelte bøger, som I også må kigge i.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1858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99312F-3D0D-E793-03BD-1A877DEE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Produktkrav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504F24-1001-A87E-2DA1-AABB93924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Produktet skal være en PowerPoint præsentation, ikke alt for meget sammenhængende tekst og forsøg at holde det i punktform på jeres slides. </a:t>
            </a:r>
          </a:p>
          <a:p>
            <a:r>
              <a:rPr lang="da-DK" dirty="0"/>
              <a:t>Der skal være følgende dele: Introduktion, beskrivelse af det omkringliggende samfund, præsentation af kilde/matematik, præsentation af vigtige matematikere, indflydelsen på senere matematik og for jer i dag. </a:t>
            </a:r>
          </a:p>
          <a:p>
            <a:r>
              <a:rPr lang="da-DK" dirty="0"/>
              <a:t>Litteraturliste. </a:t>
            </a:r>
          </a:p>
        </p:txBody>
      </p:sp>
    </p:spTree>
    <p:extLst>
      <p:ext uri="{BB962C8B-B14F-4D97-AF65-F5344CB8AC3E}">
        <p14:creationId xmlns:p14="http://schemas.microsoft.com/office/powerpoint/2010/main" val="709035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DFB21-A5D6-49D1-E48C-700C4DB1F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Emner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0EE5C8-E513-D999-189F-5FA5097A3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Differentialregning (Newton)</a:t>
            </a:r>
          </a:p>
          <a:p>
            <a:r>
              <a:rPr lang="da-DK" dirty="0"/>
              <a:t>Analytisk geometri</a:t>
            </a:r>
          </a:p>
          <a:p>
            <a:r>
              <a:rPr lang="da-DK" dirty="0"/>
              <a:t>Deskriptiv statistik</a:t>
            </a:r>
          </a:p>
          <a:p>
            <a:r>
              <a:rPr lang="da-DK" dirty="0" err="1"/>
              <a:t>Euklid</a:t>
            </a:r>
            <a:r>
              <a:rPr lang="da-DK" dirty="0"/>
              <a:t> (må gerne inddrage andre grækere.)</a:t>
            </a:r>
          </a:p>
          <a:p>
            <a:r>
              <a:rPr lang="da-DK" dirty="0"/>
              <a:t>Det binære talsystem</a:t>
            </a:r>
          </a:p>
          <a:p>
            <a:r>
              <a:rPr lang="da-DK" dirty="0"/>
              <a:t>Tallet 0 og Hilberts Hotel (uendelighed)</a:t>
            </a:r>
          </a:p>
          <a:p>
            <a:pPr marL="0" indent="0">
              <a:buNone/>
            </a:pPr>
            <a:r>
              <a:rPr lang="da-DK" dirty="0"/>
              <a:t>Den svære: Integralregning - Leibniz</a:t>
            </a:r>
          </a:p>
        </p:txBody>
      </p:sp>
    </p:spTree>
    <p:extLst>
      <p:ext uri="{BB962C8B-B14F-4D97-AF65-F5344CB8AC3E}">
        <p14:creationId xmlns:p14="http://schemas.microsoft.com/office/powerpoint/2010/main" val="317452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CD4D4-9EAD-F9E7-FF21-7BAB56759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Læringsmål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B5D98F-7F5A-80CB-F874-E628D126C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Fokus på processen, finde frem til materiale og udvælge relevant stof. </a:t>
            </a:r>
          </a:p>
          <a:p>
            <a:r>
              <a:rPr lang="da-DK" dirty="0"/>
              <a:t>Præsentation – I har kun jeres PP til rådighed, så arbejd med at få jeres slides til at give mening for alle i gruppen. </a:t>
            </a:r>
          </a:p>
          <a:p>
            <a:r>
              <a:rPr lang="da-DK" dirty="0"/>
              <a:t>Observation og feedback til andre i klassen. (anonymt!)</a:t>
            </a:r>
          </a:p>
        </p:txBody>
      </p:sp>
    </p:spTree>
    <p:extLst>
      <p:ext uri="{BB962C8B-B14F-4D97-AF65-F5344CB8AC3E}">
        <p14:creationId xmlns:p14="http://schemas.microsoft.com/office/powerpoint/2010/main" val="1331561327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nalogousFromLightSeedRightStep">
      <a:dk1>
        <a:srgbClr val="000000"/>
      </a:dk1>
      <a:lt1>
        <a:srgbClr val="FFFFFF"/>
      </a:lt1>
      <a:dk2>
        <a:srgbClr val="3A3621"/>
      </a:dk2>
      <a:lt2>
        <a:srgbClr val="E2E8E5"/>
      </a:lt2>
      <a:accent1>
        <a:srgbClr val="EA73A4"/>
      </a:accent1>
      <a:accent2>
        <a:srgbClr val="E55454"/>
      </a:accent2>
      <a:accent3>
        <a:srgbClr val="E59053"/>
      </a:accent3>
      <a:accent4>
        <a:srgbClr val="B6A343"/>
      </a:accent4>
      <a:accent5>
        <a:srgbClr val="95AB54"/>
      </a:accent5>
      <a:accent6>
        <a:srgbClr val="69B643"/>
      </a:accent6>
      <a:hlink>
        <a:srgbClr val="578F78"/>
      </a:hlink>
      <a:folHlink>
        <a:srgbClr val="7F7F7F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4078</TotalTime>
  <Words>294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Batang</vt:lpstr>
      <vt:lpstr>Arial</vt:lpstr>
      <vt:lpstr>Avenir Next LT Pro Light</vt:lpstr>
      <vt:lpstr>AlignmentVTI</vt:lpstr>
      <vt:lpstr>Matematikhistorie    i 2x</vt:lpstr>
      <vt:lpstr>Hvorfor? </vt:lpstr>
      <vt:lpstr>Arbejdsform og produktkrav</vt:lpstr>
      <vt:lpstr>Materialer</vt:lpstr>
      <vt:lpstr>Produktkrav</vt:lpstr>
      <vt:lpstr>Emner </vt:lpstr>
      <vt:lpstr>Læringsmål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Matematikhistorie    i 2x</dc:title>
  <dc:creator>Lise Hauerslev Alhbin</dc:creator>
  <cp:lastModifiedBy>Lise Hauerslev Alhbin</cp:lastModifiedBy>
  <cp:revision>1</cp:revision>
  <dcterms:created xsi:type="dcterms:W3CDTF">2024-08-16T13:14:13Z</dcterms:created>
  <dcterms:modified xsi:type="dcterms:W3CDTF">2024-08-19T09:12:19Z</dcterms:modified>
</cp:coreProperties>
</file>