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195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16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094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106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934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679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043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39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871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7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199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8C89F-D411-4BC8-B261-313B052F0AA2}" type="datetimeFigureOut">
              <a:rPr lang="da-DK" smtClean="0"/>
              <a:t>26-09-2021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78ADE-078D-41BC-823C-CCDB448C61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57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Iltforhold i vand og </a:t>
            </a:r>
            <a:r>
              <a:rPr lang="da-DK" dirty="0" err="1"/>
              <a:t>osmoregulering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523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Iltoptagelse og </a:t>
            </a:r>
            <a:r>
              <a:rPr lang="da-DK" dirty="0" err="1"/>
              <a:t>osmoregulering</a:t>
            </a:r>
            <a:r>
              <a:rPr lang="da-DK" dirty="0"/>
              <a:t> i vand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699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ID-1-57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722" y="257196"/>
            <a:ext cx="7019622" cy="60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84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enstoredanske.dk/@api/deki/files/93517/=NID-1-57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16633"/>
            <a:ext cx="7587941" cy="624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99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116632"/>
            <a:ext cx="4752528" cy="656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58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ands densitet ved forskellige temperatur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04664"/>
            <a:ext cx="7821388" cy="603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1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D-1-5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991" y="268128"/>
            <a:ext cx="4680520" cy="632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BF356F-2881-41A1-8B26-53FF5011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525652" cy="1325563"/>
          </a:xfrm>
        </p:spPr>
        <p:txBody>
          <a:bodyPr/>
          <a:lstStyle/>
          <a:p>
            <a:r>
              <a:rPr lang="da-DK" dirty="0"/>
              <a:t>Modstrømsprincip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F2B07D-3590-43F5-8B74-352D30AB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084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761710"/>
            <a:ext cx="8496944" cy="577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634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772817"/>
            <a:ext cx="8507288" cy="41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90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548681"/>
            <a:ext cx="6851104" cy="602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0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94" y="1641380"/>
            <a:ext cx="8140546" cy="40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8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052736"/>
            <a:ext cx="7592385" cy="52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56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844" y="1556792"/>
            <a:ext cx="8149982" cy="46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1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94435" cy="3499865"/>
          </a:xfrm>
        </p:spPr>
        <p:txBody>
          <a:bodyPr/>
          <a:lstStyle/>
          <a:p>
            <a:r>
              <a:rPr lang="da-DK" dirty="0"/>
              <a:t>Transport </a:t>
            </a:r>
            <a:r>
              <a:rPr lang="da-DK" dirty="0" err="1"/>
              <a:t>ptoteiner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978" y="810912"/>
            <a:ext cx="7113358" cy="523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45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Osmose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27" y="1027906"/>
            <a:ext cx="7568935" cy="516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16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94435" cy="3063875"/>
          </a:xfrm>
        </p:spPr>
        <p:txBody>
          <a:bodyPr/>
          <a:lstStyle/>
          <a:p>
            <a:r>
              <a:rPr lang="da-DK" dirty="0"/>
              <a:t>Aktiv transport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635" y="153203"/>
            <a:ext cx="7211144" cy="633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3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</Words>
  <Application>Microsoft Office PowerPoint</Application>
  <PresentationFormat>Widescreen</PresentationFormat>
  <Paragraphs>6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Iltforhold i vand og osmoregulering</vt:lpstr>
      <vt:lpstr>Iltoptagelse og osmoregulering i vand</vt:lpstr>
      <vt:lpstr>PowerPoint-præsentation</vt:lpstr>
      <vt:lpstr>PowerPoint-præsentation</vt:lpstr>
      <vt:lpstr>PowerPoint-præsentation</vt:lpstr>
      <vt:lpstr>PowerPoint-præsentation</vt:lpstr>
      <vt:lpstr>Modstrømsprincip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Transport ptoteiner</vt:lpstr>
      <vt:lpstr>Osmose</vt:lpstr>
      <vt:lpstr>Aktiv transport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Kasper Ramkær</dc:creator>
  <cp:lastModifiedBy>Kasper Ramkær</cp:lastModifiedBy>
  <cp:revision>3</cp:revision>
  <dcterms:created xsi:type="dcterms:W3CDTF">2020-09-04T07:30:37Z</dcterms:created>
  <dcterms:modified xsi:type="dcterms:W3CDTF">2021-09-26T06:17:43Z</dcterms:modified>
</cp:coreProperties>
</file>