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5" r:id="rId10"/>
    <p:sldId id="268" r:id="rId11"/>
    <p:sldId id="269" r:id="rId12"/>
    <p:sldId id="270" r:id="rId13"/>
    <p:sldId id="271" r:id="rId14"/>
    <p:sldId id="264" r:id="rId15"/>
    <p:sldId id="266" r:id="rId16"/>
    <p:sldId id="267" r:id="rId1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8F337E-66B9-4D79-8404-E7C1783E8DD9}" v="39" dt="2025-10-20T19:45:26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yce Valerie Strand" userId="6206591f-1cd6-4d4f-8f76-fdb908f44e97" providerId="ADAL" clId="{878F337E-66B9-4D79-8404-E7C1783E8DD9}"/>
    <pc:docChg chg="undo custSel addSld delSld modSld sldOrd">
      <pc:chgData name="Joyce Valerie Strand" userId="6206591f-1cd6-4d4f-8f76-fdb908f44e97" providerId="ADAL" clId="{878F337E-66B9-4D79-8404-E7C1783E8DD9}" dt="2025-10-20T20:25:05.244" v="265" actId="20577"/>
      <pc:docMkLst>
        <pc:docMk/>
      </pc:docMkLst>
      <pc:sldChg chg="modSp mod ord">
        <pc:chgData name="Joyce Valerie Strand" userId="6206591f-1cd6-4d4f-8f76-fdb908f44e97" providerId="ADAL" clId="{878F337E-66B9-4D79-8404-E7C1783E8DD9}" dt="2025-10-20T13:24:09.622" v="126" actId="27636"/>
        <pc:sldMkLst>
          <pc:docMk/>
          <pc:sldMk cId="91069708" sldId="259"/>
        </pc:sldMkLst>
        <pc:spChg chg="mod">
          <ac:chgData name="Joyce Valerie Strand" userId="6206591f-1cd6-4d4f-8f76-fdb908f44e97" providerId="ADAL" clId="{878F337E-66B9-4D79-8404-E7C1783E8DD9}" dt="2025-10-20T13:24:09.622" v="126" actId="27636"/>
          <ac:spMkLst>
            <pc:docMk/>
            <pc:sldMk cId="91069708" sldId="259"/>
            <ac:spMk id="3" creationId="{BA448EDA-9246-7C67-AAC4-245E24FF56B4}"/>
          </ac:spMkLst>
        </pc:spChg>
      </pc:sldChg>
      <pc:sldChg chg="modSp new mod">
        <pc:chgData name="Joyce Valerie Strand" userId="6206591f-1cd6-4d4f-8f76-fdb908f44e97" providerId="ADAL" clId="{878F337E-66B9-4D79-8404-E7C1783E8DD9}" dt="2025-10-20T13:19:54.125" v="39"/>
        <pc:sldMkLst>
          <pc:docMk/>
          <pc:sldMk cId="595607496" sldId="261"/>
        </pc:sldMkLst>
        <pc:spChg chg="mod">
          <ac:chgData name="Joyce Valerie Strand" userId="6206591f-1cd6-4d4f-8f76-fdb908f44e97" providerId="ADAL" clId="{878F337E-66B9-4D79-8404-E7C1783E8DD9}" dt="2025-10-20T13:19:47.838" v="16" actId="20577"/>
          <ac:spMkLst>
            <pc:docMk/>
            <pc:sldMk cId="595607496" sldId="261"/>
            <ac:spMk id="2" creationId="{0A884181-20EB-B17E-70AF-BEF0BE7E3428}"/>
          </ac:spMkLst>
        </pc:spChg>
        <pc:spChg chg="mod">
          <ac:chgData name="Joyce Valerie Strand" userId="6206591f-1cd6-4d4f-8f76-fdb908f44e97" providerId="ADAL" clId="{878F337E-66B9-4D79-8404-E7C1783E8DD9}" dt="2025-10-20T13:19:54.125" v="39"/>
          <ac:spMkLst>
            <pc:docMk/>
            <pc:sldMk cId="595607496" sldId="261"/>
            <ac:spMk id="3" creationId="{1C9B3FF4-A1CA-8202-811C-304E01266F99}"/>
          </ac:spMkLst>
        </pc:spChg>
      </pc:sldChg>
      <pc:sldChg chg="addSp delSp modSp new mod">
        <pc:chgData name="Joyce Valerie Strand" userId="6206591f-1cd6-4d4f-8f76-fdb908f44e97" providerId="ADAL" clId="{878F337E-66B9-4D79-8404-E7C1783E8DD9}" dt="2025-10-20T13:20:52.166" v="82" actId="20577"/>
        <pc:sldMkLst>
          <pc:docMk/>
          <pc:sldMk cId="620038649" sldId="262"/>
        </pc:sldMkLst>
        <pc:spChg chg="mod">
          <ac:chgData name="Joyce Valerie Strand" userId="6206591f-1cd6-4d4f-8f76-fdb908f44e97" providerId="ADAL" clId="{878F337E-66B9-4D79-8404-E7C1783E8DD9}" dt="2025-10-20T13:20:52.166" v="82" actId="20577"/>
          <ac:spMkLst>
            <pc:docMk/>
            <pc:sldMk cId="620038649" sldId="262"/>
            <ac:spMk id="2" creationId="{451CC6AE-8A97-794B-19A4-D67E6C09A272}"/>
          </ac:spMkLst>
        </pc:spChg>
        <pc:spChg chg="del">
          <ac:chgData name="Joyce Valerie Strand" userId="6206591f-1cd6-4d4f-8f76-fdb908f44e97" providerId="ADAL" clId="{878F337E-66B9-4D79-8404-E7C1783E8DD9}" dt="2025-10-20T13:20:18.978" v="41"/>
          <ac:spMkLst>
            <pc:docMk/>
            <pc:sldMk cId="620038649" sldId="262"/>
            <ac:spMk id="3" creationId="{EB9F59C9-1C3D-EA56-470B-2C7E4A84DB83}"/>
          </ac:spMkLst>
        </pc:spChg>
        <pc:picChg chg="add mod">
          <ac:chgData name="Joyce Valerie Strand" userId="6206591f-1cd6-4d4f-8f76-fdb908f44e97" providerId="ADAL" clId="{878F337E-66B9-4D79-8404-E7C1783E8DD9}" dt="2025-10-20T13:20:27.621" v="46" actId="14100"/>
          <ac:picMkLst>
            <pc:docMk/>
            <pc:sldMk cId="620038649" sldId="262"/>
            <ac:picMk id="5" creationId="{5DBE508B-6253-AA10-C5EC-7D018B3A6B07}"/>
          </ac:picMkLst>
        </pc:picChg>
      </pc:sldChg>
      <pc:sldChg chg="addSp delSp modSp new mod">
        <pc:chgData name="Joyce Valerie Strand" userId="6206591f-1cd6-4d4f-8f76-fdb908f44e97" providerId="ADAL" clId="{878F337E-66B9-4D79-8404-E7C1783E8DD9}" dt="2025-10-20T13:22:30.097" v="113" actId="255"/>
        <pc:sldMkLst>
          <pc:docMk/>
          <pc:sldMk cId="3778956861" sldId="263"/>
        </pc:sldMkLst>
        <pc:spChg chg="mod">
          <ac:chgData name="Joyce Valerie Strand" userId="6206591f-1cd6-4d4f-8f76-fdb908f44e97" providerId="ADAL" clId="{878F337E-66B9-4D79-8404-E7C1783E8DD9}" dt="2025-10-20T13:21:23.760" v="95" actId="20577"/>
          <ac:spMkLst>
            <pc:docMk/>
            <pc:sldMk cId="3778956861" sldId="263"/>
            <ac:spMk id="2" creationId="{4D54C9A5-718E-B03A-D479-E0A1FDC22097}"/>
          </ac:spMkLst>
        </pc:spChg>
        <pc:spChg chg="del">
          <ac:chgData name="Joyce Valerie Strand" userId="6206591f-1cd6-4d4f-8f76-fdb908f44e97" providerId="ADAL" clId="{878F337E-66B9-4D79-8404-E7C1783E8DD9}" dt="2025-10-20T13:21:12.328" v="84"/>
          <ac:spMkLst>
            <pc:docMk/>
            <pc:sldMk cId="3778956861" sldId="263"/>
            <ac:spMk id="3" creationId="{C82D881C-45D0-2CAB-9D5B-7CAB74533F06}"/>
          </ac:spMkLst>
        </pc:spChg>
        <pc:spChg chg="add mod">
          <ac:chgData name="Joyce Valerie Strand" userId="6206591f-1cd6-4d4f-8f76-fdb908f44e97" providerId="ADAL" clId="{878F337E-66B9-4D79-8404-E7C1783E8DD9}" dt="2025-10-20T13:22:30.097" v="113" actId="255"/>
          <ac:spMkLst>
            <pc:docMk/>
            <pc:sldMk cId="3778956861" sldId="263"/>
            <ac:spMk id="4" creationId="{CDAA3B1B-F050-A803-264E-2F859C43F770}"/>
          </ac:spMkLst>
        </pc:spChg>
      </pc:sldChg>
      <pc:sldChg chg="modSp new del mod ord">
        <pc:chgData name="Joyce Valerie Strand" userId="6206591f-1cd6-4d4f-8f76-fdb908f44e97" providerId="ADAL" clId="{878F337E-66B9-4D79-8404-E7C1783E8DD9}" dt="2025-10-20T13:24:12.731" v="127" actId="47"/>
        <pc:sldMkLst>
          <pc:docMk/>
          <pc:sldMk cId="220532777" sldId="264"/>
        </pc:sldMkLst>
        <pc:spChg chg="mod">
          <ac:chgData name="Joyce Valerie Strand" userId="6206591f-1cd6-4d4f-8f76-fdb908f44e97" providerId="ADAL" clId="{878F337E-66B9-4D79-8404-E7C1783E8DD9}" dt="2025-10-20T13:23:32.628" v="124" actId="20577"/>
          <ac:spMkLst>
            <pc:docMk/>
            <pc:sldMk cId="220532777" sldId="264"/>
            <ac:spMk id="2" creationId="{719D81BA-513C-8DC8-BF52-71BDDE936E2F}"/>
          </ac:spMkLst>
        </pc:spChg>
      </pc:sldChg>
      <pc:sldChg chg="addSp delSp modSp new mod">
        <pc:chgData name="Joyce Valerie Strand" userId="6206591f-1cd6-4d4f-8f76-fdb908f44e97" providerId="ADAL" clId="{878F337E-66B9-4D79-8404-E7C1783E8DD9}" dt="2025-10-20T13:25:12.807" v="139" actId="1076"/>
        <pc:sldMkLst>
          <pc:docMk/>
          <pc:sldMk cId="3948048910" sldId="264"/>
        </pc:sldMkLst>
        <pc:spChg chg="mod">
          <ac:chgData name="Joyce Valerie Strand" userId="6206591f-1cd6-4d4f-8f76-fdb908f44e97" providerId="ADAL" clId="{878F337E-66B9-4D79-8404-E7C1783E8DD9}" dt="2025-10-20T13:24:23.507" v="129"/>
          <ac:spMkLst>
            <pc:docMk/>
            <pc:sldMk cId="3948048910" sldId="264"/>
            <ac:spMk id="2" creationId="{6947914F-0B8A-9559-B8CF-FD98E58207D6}"/>
          </ac:spMkLst>
        </pc:spChg>
        <pc:spChg chg="add del">
          <ac:chgData name="Joyce Valerie Strand" userId="6206591f-1cd6-4d4f-8f76-fdb908f44e97" providerId="ADAL" clId="{878F337E-66B9-4D79-8404-E7C1783E8DD9}" dt="2025-10-20T13:25:08.680" v="135"/>
          <ac:spMkLst>
            <pc:docMk/>
            <pc:sldMk cId="3948048910" sldId="264"/>
            <ac:spMk id="3" creationId="{1ADCC9ED-7CB3-5397-314E-F53FBCBF140A}"/>
          </ac:spMkLst>
        </pc:spChg>
        <pc:picChg chg="add mod">
          <ac:chgData name="Joyce Valerie Strand" userId="6206591f-1cd6-4d4f-8f76-fdb908f44e97" providerId="ADAL" clId="{878F337E-66B9-4D79-8404-E7C1783E8DD9}" dt="2025-10-20T13:24:43.124" v="134"/>
          <ac:picMkLst>
            <pc:docMk/>
            <pc:sldMk cId="3948048910" sldId="264"/>
            <ac:picMk id="5" creationId="{F65CC6E6-4B5D-A4DC-D52B-52F0E5632E2C}"/>
          </ac:picMkLst>
        </pc:picChg>
        <pc:picChg chg="add mod">
          <ac:chgData name="Joyce Valerie Strand" userId="6206591f-1cd6-4d4f-8f76-fdb908f44e97" providerId="ADAL" clId="{878F337E-66B9-4D79-8404-E7C1783E8DD9}" dt="2025-10-20T13:25:12.807" v="139" actId="1076"/>
          <ac:picMkLst>
            <pc:docMk/>
            <pc:sldMk cId="3948048910" sldId="264"/>
            <ac:picMk id="7" creationId="{15EE701A-A91A-7557-BA28-6E3997C987DC}"/>
          </ac:picMkLst>
        </pc:picChg>
      </pc:sldChg>
      <pc:sldChg chg="addSp delSp modSp new mod">
        <pc:chgData name="Joyce Valerie Strand" userId="6206591f-1cd6-4d4f-8f76-fdb908f44e97" providerId="ADAL" clId="{878F337E-66B9-4D79-8404-E7C1783E8DD9}" dt="2025-10-20T19:41:54.042" v="172" actId="1076"/>
        <pc:sldMkLst>
          <pc:docMk/>
          <pc:sldMk cId="28979566" sldId="265"/>
        </pc:sldMkLst>
        <pc:spChg chg="mod">
          <ac:chgData name="Joyce Valerie Strand" userId="6206591f-1cd6-4d4f-8f76-fdb908f44e97" providerId="ADAL" clId="{878F337E-66B9-4D79-8404-E7C1783E8DD9}" dt="2025-10-20T13:25:46.183" v="165" actId="20577"/>
          <ac:spMkLst>
            <pc:docMk/>
            <pc:sldMk cId="28979566" sldId="265"/>
            <ac:spMk id="2" creationId="{276356A1-E637-DAF8-0DD1-E11882090AF3}"/>
          </ac:spMkLst>
        </pc:spChg>
        <pc:spChg chg="del mod">
          <ac:chgData name="Joyce Valerie Strand" userId="6206591f-1cd6-4d4f-8f76-fdb908f44e97" providerId="ADAL" clId="{878F337E-66B9-4D79-8404-E7C1783E8DD9}" dt="2025-10-20T19:41:36.331" v="168"/>
          <ac:spMkLst>
            <pc:docMk/>
            <pc:sldMk cId="28979566" sldId="265"/>
            <ac:spMk id="3" creationId="{0B4D828A-38DD-B222-1A9B-14698E711B0E}"/>
          </ac:spMkLst>
        </pc:spChg>
        <pc:picChg chg="add mod">
          <ac:chgData name="Joyce Valerie Strand" userId="6206591f-1cd6-4d4f-8f76-fdb908f44e97" providerId="ADAL" clId="{878F337E-66B9-4D79-8404-E7C1783E8DD9}" dt="2025-10-20T19:41:54.042" v="172" actId="1076"/>
          <ac:picMkLst>
            <pc:docMk/>
            <pc:sldMk cId="28979566" sldId="265"/>
            <ac:picMk id="5" creationId="{ACD704BD-B8DE-57FD-0FE1-5FBFA1B81C20}"/>
          </ac:picMkLst>
        </pc:picChg>
      </pc:sldChg>
      <pc:sldChg chg="addSp delSp modSp new mod">
        <pc:chgData name="Joyce Valerie Strand" userId="6206591f-1cd6-4d4f-8f76-fdb908f44e97" providerId="ADAL" clId="{878F337E-66B9-4D79-8404-E7C1783E8DD9}" dt="2025-10-20T19:43:38.722" v="217" actId="1076"/>
        <pc:sldMkLst>
          <pc:docMk/>
          <pc:sldMk cId="1629150251" sldId="266"/>
        </pc:sldMkLst>
        <pc:spChg chg="mod">
          <ac:chgData name="Joyce Valerie Strand" userId="6206591f-1cd6-4d4f-8f76-fdb908f44e97" providerId="ADAL" clId="{878F337E-66B9-4D79-8404-E7C1783E8DD9}" dt="2025-10-20T19:42:40.459" v="206" actId="20577"/>
          <ac:spMkLst>
            <pc:docMk/>
            <pc:sldMk cId="1629150251" sldId="266"/>
            <ac:spMk id="2" creationId="{170CF21E-8002-9328-D794-D70652E20AEF}"/>
          </ac:spMkLst>
        </pc:spChg>
        <pc:spChg chg="add del">
          <ac:chgData name="Joyce Valerie Strand" userId="6206591f-1cd6-4d4f-8f76-fdb908f44e97" providerId="ADAL" clId="{878F337E-66B9-4D79-8404-E7C1783E8DD9}" dt="2025-10-20T19:43:29.382" v="212"/>
          <ac:spMkLst>
            <pc:docMk/>
            <pc:sldMk cId="1629150251" sldId="266"/>
            <ac:spMk id="3" creationId="{238037CB-C835-153F-9E6C-AA876837753A}"/>
          </ac:spMkLst>
        </pc:spChg>
        <pc:picChg chg="add mod">
          <ac:chgData name="Joyce Valerie Strand" userId="6206591f-1cd6-4d4f-8f76-fdb908f44e97" providerId="ADAL" clId="{878F337E-66B9-4D79-8404-E7C1783E8DD9}" dt="2025-10-20T19:43:18.286" v="211"/>
          <ac:picMkLst>
            <pc:docMk/>
            <pc:sldMk cId="1629150251" sldId="266"/>
            <ac:picMk id="5" creationId="{940D8DD2-5C77-C48C-B87A-3702CD381BD2}"/>
          </ac:picMkLst>
        </pc:picChg>
        <pc:picChg chg="add mod">
          <ac:chgData name="Joyce Valerie Strand" userId="6206591f-1cd6-4d4f-8f76-fdb908f44e97" providerId="ADAL" clId="{878F337E-66B9-4D79-8404-E7C1783E8DD9}" dt="2025-10-20T19:43:38.722" v="217" actId="1076"/>
          <ac:picMkLst>
            <pc:docMk/>
            <pc:sldMk cId="1629150251" sldId="266"/>
            <ac:picMk id="7" creationId="{DF6D5393-C921-0948-6309-4C18C555DAED}"/>
          </ac:picMkLst>
        </pc:picChg>
      </pc:sldChg>
      <pc:sldChg chg="modSp new mod">
        <pc:chgData name="Joyce Valerie Strand" userId="6206591f-1cd6-4d4f-8f76-fdb908f44e97" providerId="ADAL" clId="{878F337E-66B9-4D79-8404-E7C1783E8DD9}" dt="2025-10-20T20:25:05.244" v="265" actId="20577"/>
        <pc:sldMkLst>
          <pc:docMk/>
          <pc:sldMk cId="1996142304" sldId="267"/>
        </pc:sldMkLst>
        <pc:spChg chg="mod">
          <ac:chgData name="Joyce Valerie Strand" userId="6206591f-1cd6-4d4f-8f76-fdb908f44e97" providerId="ADAL" clId="{878F337E-66B9-4D79-8404-E7C1783E8DD9}" dt="2025-10-20T20:25:05.244" v="265" actId="20577"/>
          <ac:spMkLst>
            <pc:docMk/>
            <pc:sldMk cId="1996142304" sldId="267"/>
            <ac:spMk id="2" creationId="{33D05161-9DED-F56E-F9FA-30A89CFAF1B0}"/>
          </ac:spMkLst>
        </pc:spChg>
      </pc:sldChg>
      <pc:sldChg chg="modSp new mod">
        <pc:chgData name="Joyce Valerie Strand" userId="6206591f-1cd6-4d4f-8f76-fdb908f44e97" providerId="ADAL" clId="{878F337E-66B9-4D79-8404-E7C1783E8DD9}" dt="2025-10-20T19:45:59.525" v="240" actId="20577"/>
        <pc:sldMkLst>
          <pc:docMk/>
          <pc:sldMk cId="1728509803" sldId="268"/>
        </pc:sldMkLst>
        <pc:spChg chg="mod">
          <ac:chgData name="Joyce Valerie Strand" userId="6206591f-1cd6-4d4f-8f76-fdb908f44e97" providerId="ADAL" clId="{878F337E-66B9-4D79-8404-E7C1783E8DD9}" dt="2025-10-20T19:44:31.104" v="221"/>
          <ac:spMkLst>
            <pc:docMk/>
            <pc:sldMk cId="1728509803" sldId="268"/>
            <ac:spMk id="2" creationId="{0A6C2B75-B036-06C3-D742-8D87BD2482B1}"/>
          </ac:spMkLst>
        </pc:spChg>
        <pc:spChg chg="mod">
          <ac:chgData name="Joyce Valerie Strand" userId="6206591f-1cd6-4d4f-8f76-fdb908f44e97" providerId="ADAL" clId="{878F337E-66B9-4D79-8404-E7C1783E8DD9}" dt="2025-10-20T19:45:59.525" v="240" actId="20577"/>
          <ac:spMkLst>
            <pc:docMk/>
            <pc:sldMk cId="1728509803" sldId="268"/>
            <ac:spMk id="3" creationId="{9CE7527C-3BBD-B108-7EF8-89311F72640B}"/>
          </ac:spMkLst>
        </pc:spChg>
      </pc:sldChg>
      <pc:sldChg chg="modSp new mod">
        <pc:chgData name="Joyce Valerie Strand" userId="6206591f-1cd6-4d4f-8f76-fdb908f44e97" providerId="ADAL" clId="{878F337E-66B9-4D79-8404-E7C1783E8DD9}" dt="2025-10-20T19:45:53.522" v="239" actId="20577"/>
        <pc:sldMkLst>
          <pc:docMk/>
          <pc:sldMk cId="4213949713" sldId="269"/>
        </pc:sldMkLst>
        <pc:spChg chg="mod">
          <ac:chgData name="Joyce Valerie Strand" userId="6206591f-1cd6-4d4f-8f76-fdb908f44e97" providerId="ADAL" clId="{878F337E-66B9-4D79-8404-E7C1783E8DD9}" dt="2025-10-20T19:44:52.069" v="226"/>
          <ac:spMkLst>
            <pc:docMk/>
            <pc:sldMk cId="4213949713" sldId="269"/>
            <ac:spMk id="2" creationId="{E3817551-51B0-0CA9-4F7C-7F893F47E8F0}"/>
          </ac:spMkLst>
        </pc:spChg>
        <pc:spChg chg="mod">
          <ac:chgData name="Joyce Valerie Strand" userId="6206591f-1cd6-4d4f-8f76-fdb908f44e97" providerId="ADAL" clId="{878F337E-66B9-4D79-8404-E7C1783E8DD9}" dt="2025-10-20T19:45:53.522" v="239" actId="20577"/>
          <ac:spMkLst>
            <pc:docMk/>
            <pc:sldMk cId="4213949713" sldId="269"/>
            <ac:spMk id="3" creationId="{1AA1CA1B-8996-85DA-DEBE-8FA6EC1B0E49}"/>
          </ac:spMkLst>
        </pc:spChg>
      </pc:sldChg>
      <pc:sldChg chg="modSp new mod">
        <pc:chgData name="Joyce Valerie Strand" userId="6206591f-1cd6-4d4f-8f76-fdb908f44e97" providerId="ADAL" clId="{878F337E-66B9-4D79-8404-E7C1783E8DD9}" dt="2025-10-20T19:45:43.368" v="237" actId="20577"/>
        <pc:sldMkLst>
          <pc:docMk/>
          <pc:sldMk cId="2050894055" sldId="270"/>
        </pc:sldMkLst>
        <pc:spChg chg="mod">
          <ac:chgData name="Joyce Valerie Strand" userId="6206591f-1cd6-4d4f-8f76-fdb908f44e97" providerId="ADAL" clId="{878F337E-66B9-4D79-8404-E7C1783E8DD9}" dt="2025-10-20T19:45:08.554" v="229"/>
          <ac:spMkLst>
            <pc:docMk/>
            <pc:sldMk cId="2050894055" sldId="270"/>
            <ac:spMk id="2" creationId="{CEB8B3B6-5370-0F4F-65C4-1F657425F588}"/>
          </ac:spMkLst>
        </pc:spChg>
        <pc:spChg chg="mod">
          <ac:chgData name="Joyce Valerie Strand" userId="6206591f-1cd6-4d4f-8f76-fdb908f44e97" providerId="ADAL" clId="{878F337E-66B9-4D79-8404-E7C1783E8DD9}" dt="2025-10-20T19:45:43.368" v="237" actId="20577"/>
          <ac:spMkLst>
            <pc:docMk/>
            <pc:sldMk cId="2050894055" sldId="270"/>
            <ac:spMk id="3" creationId="{848F5026-238A-2B95-14AA-9F18AA3C9312}"/>
          </ac:spMkLst>
        </pc:spChg>
      </pc:sldChg>
      <pc:sldChg chg="modSp new mod">
        <pc:chgData name="Joyce Valerie Strand" userId="6206591f-1cd6-4d4f-8f76-fdb908f44e97" providerId="ADAL" clId="{878F337E-66B9-4D79-8404-E7C1783E8DD9}" dt="2025-10-20T19:45:47.878" v="238" actId="20577"/>
        <pc:sldMkLst>
          <pc:docMk/>
          <pc:sldMk cId="4147875136" sldId="271"/>
        </pc:sldMkLst>
        <pc:spChg chg="mod">
          <ac:chgData name="Joyce Valerie Strand" userId="6206591f-1cd6-4d4f-8f76-fdb908f44e97" providerId="ADAL" clId="{878F337E-66B9-4D79-8404-E7C1783E8DD9}" dt="2025-10-20T19:45:26.503" v="232"/>
          <ac:spMkLst>
            <pc:docMk/>
            <pc:sldMk cId="4147875136" sldId="271"/>
            <ac:spMk id="2" creationId="{A4506E65-E883-09F6-C022-C649FF863991}"/>
          </ac:spMkLst>
        </pc:spChg>
        <pc:spChg chg="mod">
          <ac:chgData name="Joyce Valerie Strand" userId="6206591f-1cd6-4d4f-8f76-fdb908f44e97" providerId="ADAL" clId="{878F337E-66B9-4D79-8404-E7C1783E8DD9}" dt="2025-10-20T19:45:47.878" v="238" actId="20577"/>
          <ac:spMkLst>
            <pc:docMk/>
            <pc:sldMk cId="4147875136" sldId="271"/>
            <ac:spMk id="3" creationId="{49E5369B-8EAB-6937-EBB0-829D0C960B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B4132D-5B17-AB19-D216-829AB9DD2D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D5D52F9-3FEA-1C9F-F94D-DE49DAC86B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EEB2145-73CB-AFF0-6164-CD7468263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CF7B979-0FF8-0E69-3FAE-842399E58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44818DA-3D63-DE6C-3C26-34BF4487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973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7573A-0753-6278-A0BD-1B7FF78FC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2899057-F0C1-DE16-5A7E-6CBD8709A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C49DFC-1800-A1D1-A09F-0A3018681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C3A295-59C4-F03A-6A45-3D2D53E1B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71C9FBE-F566-18AA-DAB8-866304BD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219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30B911F-9E23-8DB1-AB36-C414FBA92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C330392-4AA2-8187-39DC-4A5220836C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BC2A56B-025C-0AF8-0B89-D3DDCA67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62245E3-EBDC-5286-406E-0AE39CFB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A5B28BD-B759-7E1C-65F0-0FC803FB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298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1794CF-5634-898C-D2C5-3B324371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ED76D9-0BC0-3DFA-6745-C71DE55859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D7B6680-29A7-9AF5-DBE7-C8A09D54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E8F910-1900-9AF2-A2DA-2FBFCBEF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4050354-2209-320C-E1F0-E929C129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4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72315-5B85-8724-71E8-886E0796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B8D6ACD-657D-2289-01FA-CB2C33FA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12CB79-0154-043D-DDC2-086A2D34B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9BC378-A1A4-4582-83E7-27D4BA0A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DCBF17-00A6-70D3-EE77-1D6EBA44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807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4BBEF-A8EE-38AD-5403-079F4C4F9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4B3347B-2860-1951-A640-68F713CA0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CB88C21-F37E-1416-2D4F-B127FDA40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CC98721-7B29-5795-BACC-FD488AAC2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020C4A-37D2-489D-D19F-378AD4C0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19DB26D-98F4-0B1F-272D-132AC3D9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599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1D1E5C-8A57-CBFB-5589-98E7DFDDF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76F34AE-7644-83F7-A426-1A8807D40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A49A3FC-27AA-2C59-0E2B-B05C1A70A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9667167-8D6E-3207-BA8A-EF38916D5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7FAA6EC-9EAE-F7C8-F288-A0E6AA0792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9F348E1-9FDC-7250-B67C-6626F26E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3AABCD9-88CB-BF37-1612-EF72BBF1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479D428-30D5-BD70-A011-F0B49B0DE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14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F495F5-963A-72EC-D408-6F152659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6CB1E50-8F3F-9953-CEAA-D349B01A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B4F36BE-52D2-2FEE-656A-96195AAC8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32FB61A-57CB-6185-494E-59BB35DCD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992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DF471F2-B9E7-DDFE-F64E-D4609D02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F8B957A-F800-F86B-5E49-39DBB17CE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4FC6C5E-9621-DAEC-EC05-75AF3482B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80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3DD704-C982-5A23-15EB-FCF4A05E1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42C0B5-9302-AEA4-CF59-B9284730C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612368-BABB-E0E8-D702-7F0E67DC6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7639152-C6DF-4C16-8936-C96A69B0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B9E49E4-9EEB-34E1-9E32-BFD00CD6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299BBA2-3F6D-64FA-BA57-7DED871B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363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000B5-E7CA-9DEE-B062-D684C4BF8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FFC9689-6570-9035-18BD-5F89C4F3F0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57F2058-E36F-2156-33DF-45413B38E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F461447-36CA-D2DD-ADCC-A038CCF3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B876-9E3D-4473-9008-06520C128C65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252E6DB-4910-7FE6-6D30-C847BA8C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3D07C02-7C37-E906-F7DB-9544547E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59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0A58E9C-7DBF-0A87-6033-46B1D045F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A79770A-0C72-58E3-A636-0D6AD0ED9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9D3B1B1-FA1A-57EB-5D02-4854E3DADA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B4B876-9E3D-4473-9008-06520C128C65}" type="datetimeFigureOut">
              <a:rPr lang="da-DK" smtClean="0"/>
              <a:t>20-10-2025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9E4342B-6D92-0066-F9AB-B2C54D68D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9ACB793-D5E6-F5E4-8492-5E84266FD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B28CCC-1728-47BB-9841-3176F74574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128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irksomhedensverden.systime.dk/?id=30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911A1B-F6AC-1394-9F75-015535F33C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Modul 10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0C2BABC-7DDA-5BF4-7303-77F0CFCFD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Ledelse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organisation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24567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C2B75-B036-06C3-D742-8D87BD248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Producenten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E7527C-3BBD-B108-7EF8-89311F726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Producenten</a:t>
            </a:r>
            <a:r>
              <a:rPr lang="da-DK" dirty="0"/>
              <a:t> har fokus på </a:t>
            </a:r>
            <a:r>
              <a:rPr lang="da-DK" b="1" dirty="0"/>
              <a:t>resultater</a:t>
            </a:r>
            <a:r>
              <a:rPr lang="da-DK" dirty="0"/>
              <a:t>: </a:t>
            </a:r>
          </a:p>
          <a:p>
            <a:r>
              <a:rPr lang="da-DK" dirty="0"/>
              <a:t>Personen er produktiv og handlingsorienteret og er optaget af at komme hurtigt i mål med opgaverne.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28509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17551-51B0-0CA9-4F7C-7F893F47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Administratoren</a:t>
            </a:r>
            <a:r>
              <a:rPr lang="da-DK" dirty="0"/>
              <a:t> 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AA1CA1B-8996-85DA-DEBE-8FA6EC1B0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Administratoren</a:t>
            </a:r>
            <a:r>
              <a:rPr lang="da-DK" dirty="0"/>
              <a:t> har fokus på </a:t>
            </a:r>
            <a:r>
              <a:rPr lang="da-DK" b="1" dirty="0"/>
              <a:t>systemer</a:t>
            </a:r>
            <a:r>
              <a:rPr lang="da-DK" dirty="0"/>
              <a:t>: </a:t>
            </a:r>
          </a:p>
          <a:p>
            <a:r>
              <a:rPr lang="da-DK" dirty="0"/>
              <a:t>Personen planlægger, koordinerer, sikrer faste procedurer og kontrollerer, at alt følger planen.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94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B8B3B6-5370-0F4F-65C4-1F657425F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Entreprenøren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8F5026-238A-2B95-14AA-9F18AA3C9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Entreprenøren</a:t>
            </a:r>
            <a:r>
              <a:rPr lang="da-DK" dirty="0"/>
              <a:t> har fokus på </a:t>
            </a:r>
            <a:r>
              <a:rPr lang="da-DK" b="1" dirty="0"/>
              <a:t>udvikling</a:t>
            </a:r>
            <a:r>
              <a:rPr lang="da-DK" dirty="0"/>
              <a:t>: </a:t>
            </a:r>
          </a:p>
          <a:p>
            <a:r>
              <a:rPr lang="da-DK" dirty="0"/>
              <a:t>Personen ser nye muligheder både internt og eksternt i virksomheden. </a:t>
            </a:r>
          </a:p>
          <a:p>
            <a:r>
              <a:rPr lang="da-DK" dirty="0"/>
              <a:t>Entreprenøren er risikovillig, visionær og idérig.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0894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06E65-E883-09F6-C022-C649FF86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Integratoren</a:t>
            </a:r>
            <a:r>
              <a:rPr lang="da-DK" dirty="0"/>
              <a:t> 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E5369B-8EAB-6937-EBB0-829D0C960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Integratoren</a:t>
            </a:r>
            <a:r>
              <a:rPr lang="da-DK" dirty="0"/>
              <a:t> har fokus på </a:t>
            </a:r>
            <a:r>
              <a:rPr lang="da-DK" b="1" dirty="0"/>
              <a:t>relationer</a:t>
            </a:r>
            <a:r>
              <a:rPr lang="da-DK" dirty="0"/>
              <a:t>: </a:t>
            </a:r>
          </a:p>
          <a:p>
            <a:r>
              <a:rPr lang="da-DK" dirty="0"/>
              <a:t>Personen er nødvendig for at samle gruppen og skabe en velfungerende helhed. </a:t>
            </a:r>
          </a:p>
          <a:p>
            <a:r>
              <a:rPr lang="da-DK" dirty="0"/>
              <a:t>Integratoren er god til relationer og til at løse konflikter.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7875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7914F-0B8A-9559-B8CF-FD98E5820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Daniel </a:t>
            </a:r>
            <a:r>
              <a:rPr lang="da-DK" b="1" dirty="0" err="1"/>
              <a:t>Goleman</a:t>
            </a:r>
            <a:endParaRPr lang="da-DK" dirty="0"/>
          </a:p>
        </p:txBody>
      </p:sp>
      <p:pic>
        <p:nvPicPr>
          <p:cNvPr id="7" name="Pladsholder til indhold 6" descr="Et billede, der indeholder tekst, skærmbillede, Font/skrifttype, design&#10;&#10;Indhold genereret af kunstig intelligens kan være forkert.">
            <a:extLst>
              <a:ext uri="{FF2B5EF4-FFF2-40B4-BE49-F238E27FC236}">
                <a16:creationId xmlns:a16="http://schemas.microsoft.com/office/drawing/2014/main" id="{15EE701A-A91A-7557-BA28-6E3997C987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729" y="1597025"/>
            <a:ext cx="7133340" cy="4351338"/>
          </a:xfrm>
        </p:spPr>
      </p:pic>
    </p:spTree>
    <p:extLst>
      <p:ext uri="{BB962C8B-B14F-4D97-AF65-F5344CB8AC3E}">
        <p14:creationId xmlns:p14="http://schemas.microsoft.com/office/powerpoint/2010/main" val="3948048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0CF21E-8002-9328-D794-D70652E20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Værdi baseret ledelse</a:t>
            </a:r>
          </a:p>
        </p:txBody>
      </p:sp>
      <p:pic>
        <p:nvPicPr>
          <p:cNvPr id="7" name="Pladsholder til indhold 6" descr="Et billede, der indeholder tekst, ballon, Luftballon&#10;&#10;Indhold genereret af kunstig intelligens kan være forkert.">
            <a:extLst>
              <a:ext uri="{FF2B5EF4-FFF2-40B4-BE49-F238E27FC236}">
                <a16:creationId xmlns:a16="http://schemas.microsoft.com/office/drawing/2014/main" id="{DF6D5393-C921-0948-6309-4C18C555D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29" y="975746"/>
            <a:ext cx="8969828" cy="5970542"/>
          </a:xfrm>
        </p:spPr>
      </p:pic>
    </p:spTree>
    <p:extLst>
      <p:ext uri="{BB962C8B-B14F-4D97-AF65-F5344CB8AC3E}">
        <p14:creationId xmlns:p14="http://schemas.microsoft.com/office/powerpoint/2010/main" val="1629150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D05161-9DED-F56E-F9FA-30A89CFAF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Situationsbaseret ledelse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7CD2A4-308C-E3F8-D90D-9F3FC25D7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614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19D36-328D-E691-A251-D64FDDDA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Hvad</a:t>
            </a:r>
            <a:r>
              <a:rPr lang="en-US" dirty="0"/>
              <a:t> er </a:t>
            </a:r>
            <a:r>
              <a:rPr lang="en-US" dirty="0" err="1"/>
              <a:t>ledelse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599EDB-D683-70C2-E775-EF4499820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Ledelse</a:t>
            </a:r>
            <a:r>
              <a:rPr lang="da-DK" dirty="0"/>
              <a:t> kan defineres som et sæt af handlinger, der har til hensigt </a:t>
            </a:r>
            <a:r>
              <a:rPr lang="da-DK" b="1" dirty="0"/>
              <a:t>at få andre med</a:t>
            </a:r>
            <a:r>
              <a:rPr lang="da-DK" dirty="0"/>
              <a:t> til at nå et fælles mål. </a:t>
            </a:r>
          </a:p>
          <a:p>
            <a:endParaRPr lang="da-DK" dirty="0"/>
          </a:p>
          <a:p>
            <a:r>
              <a:rPr lang="da-DK" dirty="0"/>
              <a:t>Ledelse er både en praksis og en </a:t>
            </a:r>
            <a:r>
              <a:rPr lang="da-DK" b="1" dirty="0"/>
              <a:t>proces.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4545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21E692-CD56-CEBE-C36A-9F6A76C6B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Centrale </a:t>
            </a:r>
            <a:r>
              <a:rPr lang="en-US" dirty="0" err="1"/>
              <a:t>ledelsesopgaver</a:t>
            </a:r>
            <a:endParaRPr lang="da-DK" dirty="0"/>
          </a:p>
        </p:txBody>
      </p:sp>
      <p:pic>
        <p:nvPicPr>
          <p:cNvPr id="5" name="Pladsholder til indhold 4" descr="Et billede, der indeholder tekst, skærmbillede, Font/skrifttype, visitkort&#10;&#10;Indhold genereret af kunstig intelligens kan være forkert.">
            <a:extLst>
              <a:ext uri="{FF2B5EF4-FFF2-40B4-BE49-F238E27FC236}">
                <a16:creationId xmlns:a16="http://schemas.microsoft.com/office/drawing/2014/main" id="{C728F0C9-7916-FF20-D298-80FAC3F31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513" y="1825625"/>
            <a:ext cx="7692973" cy="4351338"/>
          </a:xfrm>
        </p:spPr>
      </p:pic>
    </p:spTree>
    <p:extLst>
      <p:ext uri="{BB962C8B-B14F-4D97-AF65-F5344CB8AC3E}">
        <p14:creationId xmlns:p14="http://schemas.microsoft.com/office/powerpoint/2010/main" val="238306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B1ED5-9A67-64BD-5EA6-87EAEBE5A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 </a:t>
            </a:r>
            <a:r>
              <a:rPr lang="en-US" dirty="0" err="1"/>
              <a:t>findes</a:t>
            </a:r>
            <a:r>
              <a:rPr lang="en-US" dirty="0"/>
              <a:t> </a:t>
            </a:r>
            <a:r>
              <a:rPr lang="en-US" dirty="0" err="1"/>
              <a:t>teorier</a:t>
            </a:r>
            <a:r>
              <a:rPr lang="en-US" dirty="0"/>
              <a:t> om 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55650C-FE4B-93CB-F809-DF9FD312D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Ledelsesstile</a:t>
            </a:r>
            <a:endParaRPr lang="en-US" dirty="0"/>
          </a:p>
          <a:p>
            <a:r>
              <a:rPr lang="en-US" dirty="0" err="1"/>
              <a:t>Ledelsesfunktioner</a:t>
            </a:r>
            <a:endParaRPr lang="en-US" dirty="0"/>
          </a:p>
          <a:p>
            <a:r>
              <a:rPr lang="da-DK" dirty="0"/>
              <a:t>Kontingens- og situationsteorier</a:t>
            </a:r>
          </a:p>
          <a:p>
            <a:r>
              <a:rPr lang="da-DK" dirty="0"/>
              <a:t>Personligheder</a:t>
            </a:r>
          </a:p>
          <a:p>
            <a:r>
              <a:rPr lang="da-DK" dirty="0"/>
              <a:t>Motivation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7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884181-20EB-B17E-70AF-BEF0BE7E3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C9B3FF4-A1CA-8202-811C-304E01266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Vi </a:t>
            </a:r>
            <a:r>
              <a:rPr lang="en-US" dirty="0" err="1"/>
              <a:t>læser</a:t>
            </a:r>
            <a:r>
              <a:rPr lang="en-US" dirty="0"/>
              <a:t> </a:t>
            </a:r>
            <a:r>
              <a:rPr lang="en-US" dirty="0" err="1"/>
              <a:t>afsnittet</a:t>
            </a:r>
            <a:br>
              <a:rPr lang="en-US" dirty="0"/>
            </a:br>
            <a:br>
              <a:rPr lang="en-US" dirty="0"/>
            </a:br>
            <a:r>
              <a:rPr lang="da-DK" dirty="0">
                <a:hlinkClick r:id="rId2"/>
              </a:rPr>
              <a:t>3.5 Motivationsformer | Virksomhedens verden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560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CC6AE-8A97-794B-19A4-D67E6C09A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 vs </a:t>
            </a:r>
            <a:r>
              <a:rPr lang="en-US" dirty="0" err="1"/>
              <a:t>Vedligeholdelse</a:t>
            </a:r>
            <a:endParaRPr lang="da-DK" dirty="0"/>
          </a:p>
        </p:txBody>
      </p:sp>
      <p:pic>
        <p:nvPicPr>
          <p:cNvPr id="5" name="Pladsholder til indhold 4" descr="Et billede, der indeholder tekst, skærmbillede, Font/skrifttype&#10;&#10;Indhold genereret af kunstig intelligens kan være forkert.">
            <a:extLst>
              <a:ext uri="{FF2B5EF4-FFF2-40B4-BE49-F238E27FC236}">
                <a16:creationId xmlns:a16="http://schemas.microsoft.com/office/drawing/2014/main" id="{5DBE508B-6253-AA10-C5EC-7D018B3A6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4114"/>
            <a:ext cx="10841822" cy="4136572"/>
          </a:xfrm>
        </p:spPr>
      </p:pic>
    </p:spTree>
    <p:extLst>
      <p:ext uri="{BB962C8B-B14F-4D97-AF65-F5344CB8AC3E}">
        <p14:creationId xmlns:p14="http://schemas.microsoft.com/office/powerpoint/2010/main" val="620038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4C9A5-718E-B03A-D479-E0A1FDC2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b="1" dirty="0">
                <a:solidFill>
                  <a:srgbClr val="333333"/>
                </a:solidFill>
                <a:latin typeface="Volkhov"/>
                <a:cs typeface="Noto Sans" panose="020B0502040504020204" pitchFamily="34" charset="0"/>
              </a:rPr>
              <a:t>Hvad motiverer dig som medarbejder?</a:t>
            </a:r>
            <a:endParaRPr lang="da-DK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DAA3B1B-F050-A803-264E-2F859C43F7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683721"/>
            <a:ext cx="8840638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Noto Sans" panose="020B0502040504020204" pitchFamily="34" charset="0"/>
              </a:rPr>
              <a:t>At arbejdet er meningsfuldt og identitetsskabende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Noto Sans" panose="020B0502040504020204" pitchFamily="34" charset="0"/>
              </a:rPr>
              <a:t>At få ros og anerkendelse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Noto Sans" panose="020B0502040504020204" pitchFamily="34" charset="0"/>
              </a:rPr>
              <a:t>At det kollegiale samvær er godt både fagligt og socialt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Noto Sans" panose="020B0502040504020204" pitchFamily="34" charset="0"/>
              </a:rPr>
              <a:t>At arbejdsforholdene er gode og trygge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Noto Sans" panose="020B0502040504020204" pitchFamily="34" charset="0"/>
              </a:rPr>
              <a:t>At kunne opnå en højere løn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Noto Sans" panose="020B0502040504020204" pitchFamily="34" charset="0"/>
              </a:rPr>
              <a:t>At få status (fx titel og position)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Noto Sans" panose="020B0502040504020204" pitchFamily="34" charset="0"/>
              </a:rPr>
              <a:t>At arbejdet varierer og har udviklingsmuligheder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Noto Sans" panose="020B0502040504020204" pitchFamily="34" charset="0"/>
              </a:rPr>
              <a:t>At få ansvar og blive mødt med tillid og forventninger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Noto Sans" panose="020B0502040504020204" pitchFamily="34" charset="0"/>
              </a:rPr>
              <a:t>At føle sig kompetent i jobbet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da-DK" altLang="da-DK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  <a:cs typeface="Noto Sans" panose="020B0502040504020204" pitchFamily="34" charset="0"/>
              </a:rPr>
              <a:t>At arbejde med klare mål og opnå synlige resultater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da-DK" altLang="da-DK" sz="2000" dirty="0">
                <a:solidFill>
                  <a:srgbClr val="333333"/>
                </a:solidFill>
                <a:latin typeface="+mn-lt"/>
                <a:cs typeface="Noto Sans" panose="020B0502040504020204" pitchFamily="34" charset="0"/>
              </a:rPr>
              <a:t>Andet?</a:t>
            </a:r>
            <a:endParaRPr kumimoji="0" lang="da-DK" altLang="da-DK" sz="2000" b="0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+mn-lt"/>
              <a:cs typeface="Noto Sans" panose="020B050204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95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8DEDE9-FCCF-7EB8-3199-ABA2C048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Opgave</a:t>
            </a:r>
            <a:r>
              <a:rPr lang="en-US" dirty="0"/>
              <a:t> 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448EDA-9246-7C67-AAC4-245E24FF5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Hver</a:t>
            </a:r>
            <a:r>
              <a:rPr lang="en-US" dirty="0"/>
              <a:t> </a:t>
            </a:r>
            <a:r>
              <a:rPr lang="en-US" dirty="0" err="1"/>
              <a:t>gruppe</a:t>
            </a:r>
            <a:r>
              <a:rPr lang="en-US" dirty="0"/>
              <a:t> laver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kort</a:t>
            </a:r>
            <a:r>
              <a:rPr lang="en-US" dirty="0"/>
              <a:t> </a:t>
            </a:r>
            <a:r>
              <a:rPr lang="en-US" dirty="0" err="1"/>
              <a:t>powerpoint</a:t>
            </a:r>
            <a:r>
              <a:rPr lang="en-US" dirty="0"/>
              <a:t> </a:t>
            </a:r>
            <a:r>
              <a:rPr lang="en-US" dirty="0" err="1"/>
              <a:t>præsentation</a:t>
            </a:r>
            <a:r>
              <a:rPr lang="en-US" dirty="0"/>
              <a:t> over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teoretiker</a:t>
            </a:r>
            <a:r>
              <a:rPr lang="en-US" dirty="0"/>
              <a:t>. I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læse</a:t>
            </a:r>
            <a:r>
              <a:rPr lang="en-US" dirty="0"/>
              <a:t> op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dirty="0" err="1"/>
              <a:t>telefonen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Skal </a:t>
            </a:r>
            <a:r>
              <a:rPr lang="en-US" dirty="0" err="1"/>
              <a:t>indholde</a:t>
            </a:r>
            <a:r>
              <a:rPr lang="en-US" dirty="0"/>
              <a:t> </a:t>
            </a:r>
            <a:r>
              <a:rPr lang="en-US" dirty="0" err="1"/>
              <a:t>beskrivelse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teorien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hvad</a:t>
            </a:r>
            <a:r>
              <a:rPr lang="en-US" dirty="0"/>
              <a:t> den </a:t>
            </a:r>
            <a:r>
              <a:rPr lang="en-US" dirty="0" err="1"/>
              <a:t>bygger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mindst</a:t>
            </a:r>
            <a:r>
              <a:rPr lang="en-US" dirty="0"/>
              <a:t> et </a:t>
            </a:r>
            <a:r>
              <a:rPr lang="en-US" dirty="0" err="1"/>
              <a:t>eksempel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virksomhed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leder</a:t>
            </a:r>
            <a:r>
              <a:rPr lang="en-US" dirty="0"/>
              <a:t> den passer </a:t>
            </a:r>
            <a:r>
              <a:rPr lang="en-US" dirty="0" err="1"/>
              <a:t>på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Giv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begrundelse</a:t>
            </a:r>
            <a:r>
              <a:rPr lang="en-US" dirty="0"/>
              <a:t> for dens mangler.</a:t>
            </a:r>
          </a:p>
          <a:p>
            <a:r>
              <a:rPr lang="en-US" dirty="0"/>
              <a:t>Fayol </a:t>
            </a:r>
          </a:p>
          <a:p>
            <a:r>
              <a:rPr lang="da-DK" dirty="0"/>
              <a:t>Taylor</a:t>
            </a:r>
          </a:p>
          <a:p>
            <a:r>
              <a:rPr lang="da-DK" dirty="0"/>
              <a:t>Elton </a:t>
            </a:r>
            <a:r>
              <a:rPr lang="da-DK" dirty="0" err="1"/>
              <a:t>Mayo</a:t>
            </a:r>
            <a:r>
              <a:rPr lang="da-DK" dirty="0"/>
              <a:t> og </a:t>
            </a:r>
            <a:r>
              <a:rPr lang="da-DK" dirty="0" err="1"/>
              <a:t>Hawthorne</a:t>
            </a:r>
            <a:r>
              <a:rPr lang="da-DK" dirty="0"/>
              <a:t> </a:t>
            </a:r>
          </a:p>
          <a:p>
            <a:r>
              <a:rPr lang="da-DK" b="1" dirty="0"/>
              <a:t> McGregors X- og Y-teori</a:t>
            </a:r>
            <a:endParaRPr lang="da-DK" dirty="0"/>
          </a:p>
          <a:p>
            <a:r>
              <a:rPr lang="da-DK" dirty="0"/>
              <a:t>James Downton</a:t>
            </a:r>
          </a:p>
          <a:p>
            <a:endParaRPr lang="da-DK" b="1" dirty="0"/>
          </a:p>
          <a:p>
            <a:endParaRPr lang="en-US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06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6356A1-E637-DAF8-0DD1-E11882090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 dirty="0" err="1"/>
              <a:t>Adizes</a:t>
            </a:r>
            <a:r>
              <a:rPr lang="en-US" dirty="0"/>
              <a:t> </a:t>
            </a:r>
            <a:r>
              <a:rPr lang="en-US" dirty="0" err="1"/>
              <a:t>teamleder</a:t>
            </a:r>
            <a:endParaRPr lang="da-DK" dirty="0"/>
          </a:p>
        </p:txBody>
      </p:sp>
      <p:pic>
        <p:nvPicPr>
          <p:cNvPr id="5" name="Pladsholder til indhold 4" descr="Et billede, der indeholder tekst, skærmbillede, diagram, Font/skrifttype&#10;&#10;Indhold genereret af kunstig intelligens kan være forkert.">
            <a:extLst>
              <a:ext uri="{FF2B5EF4-FFF2-40B4-BE49-F238E27FC236}">
                <a16:creationId xmlns:a16="http://schemas.microsoft.com/office/drawing/2014/main" id="{ACD704BD-B8DE-57FD-0FE1-5FBFA1B81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480" y="1429430"/>
            <a:ext cx="4569841" cy="4351338"/>
          </a:xfrm>
        </p:spPr>
      </p:pic>
    </p:spTree>
    <p:extLst>
      <p:ext uri="{BB962C8B-B14F-4D97-AF65-F5344CB8AC3E}">
        <p14:creationId xmlns:p14="http://schemas.microsoft.com/office/powerpoint/2010/main" val="2897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326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Volkhov</vt:lpstr>
      <vt:lpstr>Office-tema</vt:lpstr>
      <vt:lpstr>Modul 10</vt:lpstr>
      <vt:lpstr>Hvad er ledelse</vt:lpstr>
      <vt:lpstr>Centrale ledelsesopgaver</vt:lpstr>
      <vt:lpstr>Der findes teorier om </vt:lpstr>
      <vt:lpstr>Motivation</vt:lpstr>
      <vt:lpstr>Motivation  vs Vedligeholdelse</vt:lpstr>
      <vt:lpstr>Hvad motiverer dig som medarbejder?</vt:lpstr>
      <vt:lpstr>Opgave </vt:lpstr>
      <vt:lpstr>Test Adizes teamleder</vt:lpstr>
      <vt:lpstr>Producenten</vt:lpstr>
      <vt:lpstr>Administratoren </vt:lpstr>
      <vt:lpstr>Entreprenøren</vt:lpstr>
      <vt:lpstr>Integratoren </vt:lpstr>
      <vt:lpstr>Daniel Goleman</vt:lpstr>
      <vt:lpstr>Værdi baseret ledelse</vt:lpstr>
      <vt:lpstr>Situationsbaseret ledelse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Joyce Valerie Strand</dc:creator>
  <cp:lastModifiedBy>Joyce Valerie Strand</cp:lastModifiedBy>
  <cp:revision>1</cp:revision>
  <dcterms:created xsi:type="dcterms:W3CDTF">2025-10-20T12:59:39Z</dcterms:created>
  <dcterms:modified xsi:type="dcterms:W3CDTF">2025-10-20T20:31:48Z</dcterms:modified>
</cp:coreProperties>
</file>