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3" r:id="rId4"/>
    <p:sldId id="274" r:id="rId5"/>
    <p:sldId id="280" r:id="rId6"/>
    <p:sldId id="285" r:id="rId7"/>
    <p:sldId id="281" r:id="rId8"/>
    <p:sldId id="266" r:id="rId9"/>
    <p:sldId id="272" r:id="rId10"/>
    <p:sldId id="283" r:id="rId11"/>
    <p:sldId id="284" r:id="rId12"/>
    <p:sldId id="275" r:id="rId13"/>
    <p:sldId id="279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B24927-6E10-4A67-A5AD-63179892A64A}" v="3" dt="2025-10-30T12:32:05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11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yce Valerie Strand" userId="0e1d9541-d3aa-452d-973c-18b453369e70" providerId="ADAL" clId="{E4D08354-611A-4AD5-A1F0-5164E07FA313}"/>
    <pc:docChg chg="custSel addSld delSld modSld sldOrd">
      <pc:chgData name="Joyce Valerie Strand" userId="0e1d9541-d3aa-452d-973c-18b453369e70" providerId="ADAL" clId="{E4D08354-611A-4AD5-A1F0-5164E07FA313}" dt="2025-10-30T12:34:10.854" v="290" actId="20577"/>
      <pc:docMkLst>
        <pc:docMk/>
      </pc:docMkLst>
      <pc:sldChg chg="modSp mod">
        <pc:chgData name="Joyce Valerie Strand" userId="0e1d9541-d3aa-452d-973c-18b453369e70" providerId="ADAL" clId="{E4D08354-611A-4AD5-A1F0-5164E07FA313}" dt="2025-10-30T12:34:10.854" v="290" actId="20577"/>
        <pc:sldMkLst>
          <pc:docMk/>
          <pc:sldMk cId="3024567516" sldId="256"/>
        </pc:sldMkLst>
        <pc:spChg chg="mod">
          <ac:chgData name="Joyce Valerie Strand" userId="0e1d9541-d3aa-452d-973c-18b453369e70" providerId="ADAL" clId="{E4D08354-611A-4AD5-A1F0-5164E07FA313}" dt="2025-10-30T12:34:10.854" v="290" actId="20577"/>
          <ac:spMkLst>
            <pc:docMk/>
            <pc:sldMk cId="3024567516" sldId="256"/>
            <ac:spMk id="2" creationId="{43911A1B-F6AC-1394-9F75-015535F33C69}"/>
          </ac:spMkLst>
        </pc:spChg>
      </pc:sldChg>
      <pc:sldChg chg="modSp del mod">
        <pc:chgData name="Joyce Valerie Strand" userId="0e1d9541-d3aa-452d-973c-18b453369e70" providerId="ADAL" clId="{E4D08354-611A-4AD5-A1F0-5164E07FA313}" dt="2025-10-30T12:18:48.504" v="131" actId="47"/>
        <pc:sldMkLst>
          <pc:docMk/>
          <pc:sldMk cId="91069708" sldId="259"/>
        </pc:sldMkLst>
        <pc:spChg chg="mod">
          <ac:chgData name="Joyce Valerie Strand" userId="0e1d9541-d3aa-452d-973c-18b453369e70" providerId="ADAL" clId="{E4D08354-611A-4AD5-A1F0-5164E07FA313}" dt="2025-10-30T11:31:19.354" v="7" actId="20577"/>
          <ac:spMkLst>
            <pc:docMk/>
            <pc:sldMk cId="91069708" sldId="259"/>
            <ac:spMk id="3" creationId="{BA448EDA-9246-7C67-AAC4-245E24FF56B4}"/>
          </ac:spMkLst>
        </pc:spChg>
      </pc:sldChg>
      <pc:sldChg chg="add">
        <pc:chgData name="Joyce Valerie Strand" userId="0e1d9541-d3aa-452d-973c-18b453369e70" providerId="ADAL" clId="{E4D08354-611A-4AD5-A1F0-5164E07FA313}" dt="2025-10-30T12:17:51.671" v="104"/>
        <pc:sldMkLst>
          <pc:docMk/>
          <pc:sldMk cId="240549309" sldId="266"/>
        </pc:sldMkLst>
      </pc:sldChg>
      <pc:sldChg chg="del">
        <pc:chgData name="Joyce Valerie Strand" userId="0e1d9541-d3aa-452d-973c-18b453369e70" providerId="ADAL" clId="{E4D08354-611A-4AD5-A1F0-5164E07FA313}" dt="2025-10-30T12:17:44.680" v="102" actId="2696"/>
        <pc:sldMkLst>
          <pc:docMk/>
          <pc:sldMk cId="1629150251" sldId="266"/>
        </pc:sldMkLst>
      </pc:sldChg>
      <pc:sldChg chg="del">
        <pc:chgData name="Joyce Valerie Strand" userId="0e1d9541-d3aa-452d-973c-18b453369e70" providerId="ADAL" clId="{E4D08354-611A-4AD5-A1F0-5164E07FA313}" dt="2025-10-30T12:33:06.473" v="246" actId="47"/>
        <pc:sldMkLst>
          <pc:docMk/>
          <pc:sldMk cId="1996142304" sldId="267"/>
        </pc:sldMkLst>
      </pc:sldChg>
      <pc:sldChg chg="del">
        <pc:chgData name="Joyce Valerie Strand" userId="0e1d9541-d3aa-452d-973c-18b453369e70" providerId="ADAL" clId="{E4D08354-611A-4AD5-A1F0-5164E07FA313}" dt="2025-10-30T12:19:13.401" v="134" actId="47"/>
        <pc:sldMkLst>
          <pc:docMk/>
          <pc:sldMk cId="1905744127" sldId="268"/>
        </pc:sldMkLst>
      </pc:sldChg>
      <pc:sldChg chg="del">
        <pc:chgData name="Joyce Valerie Strand" userId="0e1d9541-d3aa-452d-973c-18b453369e70" providerId="ADAL" clId="{E4D08354-611A-4AD5-A1F0-5164E07FA313}" dt="2025-10-30T11:31:01.020" v="0" actId="47"/>
        <pc:sldMkLst>
          <pc:docMk/>
          <pc:sldMk cId="3986609513" sldId="269"/>
        </pc:sldMkLst>
      </pc:sldChg>
      <pc:sldChg chg="del">
        <pc:chgData name="Joyce Valerie Strand" userId="0e1d9541-d3aa-452d-973c-18b453369e70" providerId="ADAL" clId="{E4D08354-611A-4AD5-A1F0-5164E07FA313}" dt="2025-10-30T11:31:01.020" v="0" actId="47"/>
        <pc:sldMkLst>
          <pc:docMk/>
          <pc:sldMk cId="1074342318" sldId="270"/>
        </pc:sldMkLst>
      </pc:sldChg>
      <pc:sldChg chg="del">
        <pc:chgData name="Joyce Valerie Strand" userId="0e1d9541-d3aa-452d-973c-18b453369e70" providerId="ADAL" clId="{E4D08354-611A-4AD5-A1F0-5164E07FA313}" dt="2025-10-30T11:31:01.020" v="0" actId="47"/>
        <pc:sldMkLst>
          <pc:docMk/>
          <pc:sldMk cId="3251925852" sldId="271"/>
        </pc:sldMkLst>
      </pc:sldChg>
      <pc:sldChg chg="addSp delSp modSp mod ord">
        <pc:chgData name="Joyce Valerie Strand" userId="0e1d9541-d3aa-452d-973c-18b453369e70" providerId="ADAL" clId="{E4D08354-611A-4AD5-A1F0-5164E07FA313}" dt="2025-10-30T12:27:39.738" v="142" actId="22"/>
        <pc:sldMkLst>
          <pc:docMk/>
          <pc:sldMk cId="664324127" sldId="272"/>
        </pc:sldMkLst>
        <pc:spChg chg="del mod">
          <ac:chgData name="Joyce Valerie Strand" userId="0e1d9541-d3aa-452d-973c-18b453369e70" providerId="ADAL" clId="{E4D08354-611A-4AD5-A1F0-5164E07FA313}" dt="2025-10-30T12:27:39.738" v="142" actId="22"/>
          <ac:spMkLst>
            <pc:docMk/>
            <pc:sldMk cId="664324127" sldId="272"/>
            <ac:spMk id="3" creationId="{8FD31D1A-726C-7415-7171-1028B428D9D6}"/>
          </ac:spMkLst>
        </pc:spChg>
        <pc:picChg chg="add mod ord">
          <ac:chgData name="Joyce Valerie Strand" userId="0e1d9541-d3aa-452d-973c-18b453369e70" providerId="ADAL" clId="{E4D08354-611A-4AD5-A1F0-5164E07FA313}" dt="2025-10-30T12:27:39.738" v="142" actId="22"/>
          <ac:picMkLst>
            <pc:docMk/>
            <pc:sldMk cId="664324127" sldId="272"/>
            <ac:picMk id="5" creationId="{F2FA39E6-D2EB-4598-68B0-12207E477F88}"/>
          </ac:picMkLst>
        </pc:picChg>
      </pc:sldChg>
      <pc:sldChg chg="ord">
        <pc:chgData name="Joyce Valerie Strand" userId="0e1d9541-d3aa-452d-973c-18b453369e70" providerId="ADAL" clId="{E4D08354-611A-4AD5-A1F0-5164E07FA313}" dt="2025-10-30T12:19:24.322" v="136"/>
        <pc:sldMkLst>
          <pc:docMk/>
          <pc:sldMk cId="3106829365" sldId="273"/>
        </pc:sldMkLst>
      </pc:sldChg>
      <pc:sldChg chg="ord">
        <pc:chgData name="Joyce Valerie Strand" userId="0e1d9541-d3aa-452d-973c-18b453369e70" providerId="ADAL" clId="{E4D08354-611A-4AD5-A1F0-5164E07FA313}" dt="2025-10-30T12:28:29.223" v="187"/>
        <pc:sldMkLst>
          <pc:docMk/>
          <pc:sldMk cId="758239921" sldId="274"/>
        </pc:sldMkLst>
      </pc:sldChg>
      <pc:sldChg chg="del">
        <pc:chgData name="Joyce Valerie Strand" userId="0e1d9541-d3aa-452d-973c-18b453369e70" providerId="ADAL" clId="{E4D08354-611A-4AD5-A1F0-5164E07FA313}" dt="2025-10-30T12:17:44.680" v="102" actId="2696"/>
        <pc:sldMkLst>
          <pc:docMk/>
          <pc:sldMk cId="2726420038" sldId="275"/>
        </pc:sldMkLst>
      </pc:sldChg>
      <pc:sldChg chg="modSp add mod ord">
        <pc:chgData name="Joyce Valerie Strand" userId="0e1d9541-d3aa-452d-973c-18b453369e70" providerId="ADAL" clId="{E4D08354-611A-4AD5-A1F0-5164E07FA313}" dt="2025-10-30T12:28:10.242" v="183" actId="20577"/>
        <pc:sldMkLst>
          <pc:docMk/>
          <pc:sldMk cId="3963773902" sldId="275"/>
        </pc:sldMkLst>
        <pc:spChg chg="mod">
          <ac:chgData name="Joyce Valerie Strand" userId="0e1d9541-d3aa-452d-973c-18b453369e70" providerId="ADAL" clId="{E4D08354-611A-4AD5-A1F0-5164E07FA313}" dt="2025-10-30T12:28:10.242" v="183" actId="20577"/>
          <ac:spMkLst>
            <pc:docMk/>
            <pc:sldMk cId="3963773902" sldId="275"/>
            <ac:spMk id="2" creationId="{53B2C3AA-AB1B-2474-E2F4-F8C5C30E53E0}"/>
          </ac:spMkLst>
        </pc:spChg>
      </pc:sldChg>
      <pc:sldChg chg="ord">
        <pc:chgData name="Joyce Valerie Strand" userId="0e1d9541-d3aa-452d-973c-18b453369e70" providerId="ADAL" clId="{E4D08354-611A-4AD5-A1F0-5164E07FA313}" dt="2025-10-30T12:19:04.782" v="133"/>
        <pc:sldMkLst>
          <pc:docMk/>
          <pc:sldMk cId="3444712501" sldId="276"/>
        </pc:sldMkLst>
      </pc:sldChg>
      <pc:sldChg chg="del">
        <pc:chgData name="Joyce Valerie Strand" userId="0e1d9541-d3aa-452d-973c-18b453369e70" providerId="ADAL" clId="{E4D08354-611A-4AD5-A1F0-5164E07FA313}" dt="2025-10-30T11:31:03.096" v="1" actId="47"/>
        <pc:sldMkLst>
          <pc:docMk/>
          <pc:sldMk cId="949991874" sldId="277"/>
        </pc:sldMkLst>
      </pc:sldChg>
      <pc:sldChg chg="del">
        <pc:chgData name="Joyce Valerie Strand" userId="0e1d9541-d3aa-452d-973c-18b453369e70" providerId="ADAL" clId="{E4D08354-611A-4AD5-A1F0-5164E07FA313}" dt="2025-10-30T12:32:59.379" v="245" actId="47"/>
        <pc:sldMkLst>
          <pc:docMk/>
          <pc:sldMk cId="3405844301" sldId="278"/>
        </pc:sldMkLst>
      </pc:sldChg>
      <pc:sldChg chg="ord">
        <pc:chgData name="Joyce Valerie Strand" userId="0e1d9541-d3aa-452d-973c-18b453369e70" providerId="ADAL" clId="{E4D08354-611A-4AD5-A1F0-5164E07FA313}" dt="2025-10-30T12:19:43.555" v="138"/>
        <pc:sldMkLst>
          <pc:docMk/>
          <pc:sldMk cId="1164078609" sldId="279"/>
        </pc:sldMkLst>
      </pc:sldChg>
      <pc:sldChg chg="addSp delSp modSp new mod">
        <pc:chgData name="Joyce Valerie Strand" userId="0e1d9541-d3aa-452d-973c-18b453369e70" providerId="ADAL" clId="{E4D08354-611A-4AD5-A1F0-5164E07FA313}" dt="2025-10-30T12:15:59.707" v="78" actId="20577"/>
        <pc:sldMkLst>
          <pc:docMk/>
          <pc:sldMk cId="456760257" sldId="280"/>
        </pc:sldMkLst>
        <pc:spChg chg="mod">
          <ac:chgData name="Joyce Valerie Strand" userId="0e1d9541-d3aa-452d-973c-18b453369e70" providerId="ADAL" clId="{E4D08354-611A-4AD5-A1F0-5164E07FA313}" dt="2025-10-30T12:15:59.707" v="78" actId="20577"/>
          <ac:spMkLst>
            <pc:docMk/>
            <pc:sldMk cId="456760257" sldId="280"/>
            <ac:spMk id="2" creationId="{AB9741A1-DAEC-3D60-D5E9-FDE33200A4BA}"/>
          </ac:spMkLst>
        </pc:spChg>
        <pc:spChg chg="del">
          <ac:chgData name="Joyce Valerie Strand" userId="0e1d9541-d3aa-452d-973c-18b453369e70" providerId="ADAL" clId="{E4D08354-611A-4AD5-A1F0-5164E07FA313}" dt="2025-10-30T12:15:38.308" v="9" actId="22"/>
          <ac:spMkLst>
            <pc:docMk/>
            <pc:sldMk cId="456760257" sldId="280"/>
            <ac:spMk id="3" creationId="{DB8C0D03-AC01-6538-8FD3-8A63D4BF5CDA}"/>
          </ac:spMkLst>
        </pc:spChg>
        <pc:picChg chg="add mod ord">
          <ac:chgData name="Joyce Valerie Strand" userId="0e1d9541-d3aa-452d-973c-18b453369e70" providerId="ADAL" clId="{E4D08354-611A-4AD5-A1F0-5164E07FA313}" dt="2025-10-30T12:15:38.308" v="9" actId="22"/>
          <ac:picMkLst>
            <pc:docMk/>
            <pc:sldMk cId="456760257" sldId="280"/>
            <ac:picMk id="5" creationId="{1BBBE421-AE25-13C1-F353-99B6806EC4C4}"/>
          </ac:picMkLst>
        </pc:picChg>
      </pc:sldChg>
      <pc:sldChg chg="modSp new mod">
        <pc:chgData name="Joyce Valerie Strand" userId="0e1d9541-d3aa-452d-973c-18b453369e70" providerId="ADAL" clId="{E4D08354-611A-4AD5-A1F0-5164E07FA313}" dt="2025-10-30T12:17:31.536" v="101" actId="20577"/>
        <pc:sldMkLst>
          <pc:docMk/>
          <pc:sldMk cId="460247874" sldId="281"/>
        </pc:sldMkLst>
        <pc:spChg chg="mod">
          <ac:chgData name="Joyce Valerie Strand" userId="0e1d9541-d3aa-452d-973c-18b453369e70" providerId="ADAL" clId="{E4D08354-611A-4AD5-A1F0-5164E07FA313}" dt="2025-10-30T12:17:31.536" v="101" actId="20577"/>
          <ac:spMkLst>
            <pc:docMk/>
            <pc:sldMk cId="460247874" sldId="281"/>
            <ac:spMk id="2" creationId="{099CE0FC-F58B-37CB-B33B-468D6D626CCA}"/>
          </ac:spMkLst>
        </pc:spChg>
        <pc:spChg chg="mod">
          <ac:chgData name="Joyce Valerie Strand" userId="0e1d9541-d3aa-452d-973c-18b453369e70" providerId="ADAL" clId="{E4D08354-611A-4AD5-A1F0-5164E07FA313}" dt="2025-10-30T12:17:26.102" v="81"/>
          <ac:spMkLst>
            <pc:docMk/>
            <pc:sldMk cId="460247874" sldId="281"/>
            <ac:spMk id="3" creationId="{61F9C288-4904-2E7C-6E02-C65D423DA603}"/>
          </ac:spMkLst>
        </pc:spChg>
      </pc:sldChg>
      <pc:sldChg chg="new del">
        <pc:chgData name="Joyce Valerie Strand" userId="0e1d9541-d3aa-452d-973c-18b453369e70" providerId="ADAL" clId="{E4D08354-611A-4AD5-A1F0-5164E07FA313}" dt="2025-10-30T12:18:42.359" v="130" actId="47"/>
        <pc:sldMkLst>
          <pc:docMk/>
          <pc:sldMk cId="570769420" sldId="282"/>
        </pc:sldMkLst>
      </pc:sldChg>
      <pc:sldChg chg="modSp new mod">
        <pc:chgData name="Joyce Valerie Strand" userId="0e1d9541-d3aa-452d-973c-18b453369e70" providerId="ADAL" clId="{E4D08354-611A-4AD5-A1F0-5164E07FA313}" dt="2025-10-30T12:18:14.175" v="125" actId="20577"/>
        <pc:sldMkLst>
          <pc:docMk/>
          <pc:sldMk cId="837894563" sldId="283"/>
        </pc:sldMkLst>
        <pc:spChg chg="mod">
          <ac:chgData name="Joyce Valerie Strand" userId="0e1d9541-d3aa-452d-973c-18b453369e70" providerId="ADAL" clId="{E4D08354-611A-4AD5-A1F0-5164E07FA313}" dt="2025-10-30T12:18:14.175" v="125" actId="20577"/>
          <ac:spMkLst>
            <pc:docMk/>
            <pc:sldMk cId="837894563" sldId="283"/>
            <ac:spMk id="2" creationId="{32AAD5A2-FECC-3BC0-3A24-236720C236DA}"/>
          </ac:spMkLst>
        </pc:spChg>
      </pc:sldChg>
      <pc:sldChg chg="modSp new mod">
        <pc:chgData name="Joyce Valerie Strand" userId="0e1d9541-d3aa-452d-973c-18b453369e70" providerId="ADAL" clId="{E4D08354-611A-4AD5-A1F0-5164E07FA313}" dt="2025-10-30T12:32:05.188" v="244"/>
        <pc:sldMkLst>
          <pc:docMk/>
          <pc:sldMk cId="3959910742" sldId="284"/>
        </pc:sldMkLst>
        <pc:spChg chg="mod">
          <ac:chgData name="Joyce Valerie Strand" userId="0e1d9541-d3aa-452d-973c-18b453369e70" providerId="ADAL" clId="{E4D08354-611A-4AD5-A1F0-5164E07FA313}" dt="2025-10-30T12:28:52.577" v="194" actId="20577"/>
          <ac:spMkLst>
            <pc:docMk/>
            <pc:sldMk cId="3959910742" sldId="284"/>
            <ac:spMk id="2" creationId="{7B3093A0-DA58-B68A-65A1-498043E8E9A7}"/>
          </ac:spMkLst>
        </pc:spChg>
        <pc:spChg chg="mod">
          <ac:chgData name="Joyce Valerie Strand" userId="0e1d9541-d3aa-452d-973c-18b453369e70" providerId="ADAL" clId="{E4D08354-611A-4AD5-A1F0-5164E07FA313}" dt="2025-10-30T12:32:05.188" v="244"/>
          <ac:spMkLst>
            <pc:docMk/>
            <pc:sldMk cId="3959910742" sldId="284"/>
            <ac:spMk id="3" creationId="{2B11E30B-793F-3FB2-30A3-64279640708A}"/>
          </ac:spMkLst>
        </pc:spChg>
      </pc:sldChg>
      <pc:sldChg chg="addSp delSp modSp new mod">
        <pc:chgData name="Joyce Valerie Strand" userId="0e1d9541-d3aa-452d-973c-18b453369e70" providerId="ADAL" clId="{E4D08354-611A-4AD5-A1F0-5164E07FA313}" dt="2025-10-30T12:33:57.292" v="288" actId="20577"/>
        <pc:sldMkLst>
          <pc:docMk/>
          <pc:sldMk cId="1863509206" sldId="285"/>
        </pc:sldMkLst>
        <pc:spChg chg="mod">
          <ac:chgData name="Joyce Valerie Strand" userId="0e1d9541-d3aa-452d-973c-18b453369e70" providerId="ADAL" clId="{E4D08354-611A-4AD5-A1F0-5164E07FA313}" dt="2025-10-30T12:33:57.292" v="288" actId="20577"/>
          <ac:spMkLst>
            <pc:docMk/>
            <pc:sldMk cId="1863509206" sldId="285"/>
            <ac:spMk id="2" creationId="{BA159415-88D8-15CB-95ED-CC8203A5C117}"/>
          </ac:spMkLst>
        </pc:spChg>
        <pc:spChg chg="del mod">
          <ac:chgData name="Joyce Valerie Strand" userId="0e1d9541-d3aa-452d-973c-18b453369e70" providerId="ADAL" clId="{E4D08354-611A-4AD5-A1F0-5164E07FA313}" dt="2025-10-30T12:33:43.672" v="274" actId="22"/>
          <ac:spMkLst>
            <pc:docMk/>
            <pc:sldMk cId="1863509206" sldId="285"/>
            <ac:spMk id="3" creationId="{0226EA67-DD53-9063-F99E-6D94FF8D7D2A}"/>
          </ac:spMkLst>
        </pc:spChg>
        <pc:picChg chg="add mod ord">
          <ac:chgData name="Joyce Valerie Strand" userId="0e1d9541-d3aa-452d-973c-18b453369e70" providerId="ADAL" clId="{E4D08354-611A-4AD5-A1F0-5164E07FA313}" dt="2025-10-30T12:33:43.672" v="274" actId="22"/>
          <ac:picMkLst>
            <pc:docMk/>
            <pc:sldMk cId="1863509206" sldId="285"/>
            <ac:picMk id="5" creationId="{514E0A71-B8B6-5743-F059-419BC89B52E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B4132D-5B17-AB19-D216-829AB9DD2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D5D52F9-3FEA-1C9F-F94D-DE49DAC86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EEB2145-73CB-AFF0-6164-CD7468263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B876-9E3D-4473-9008-06520C128C65}" type="datetimeFigureOut">
              <a:rPr lang="da-DK" smtClean="0"/>
              <a:t>29-10-2025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F7B979-0FF8-0E69-3FAE-842399E58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44818DA-3D63-DE6C-3C26-34BF4487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8CCC-1728-47BB-9841-3176F74574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973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7573A-0753-6278-A0BD-1B7FF78FC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2899057-F0C1-DE16-5A7E-6CBD8709A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C49DFC-1800-A1D1-A09F-0A301868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B876-9E3D-4473-9008-06520C128C65}" type="datetimeFigureOut">
              <a:rPr lang="da-DK" smtClean="0"/>
              <a:t>29-10-2025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7C3A295-59C4-F03A-6A45-3D2D53E1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1C9FBE-F566-18AA-DAB8-866304BD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8CCC-1728-47BB-9841-3176F74574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219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30B911F-9E23-8DB1-AB36-C414FBA92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C330392-4AA2-8187-39DC-4A5220836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C2A56B-025C-0AF8-0B89-D3DDCA67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B876-9E3D-4473-9008-06520C128C65}" type="datetimeFigureOut">
              <a:rPr lang="da-DK" smtClean="0"/>
              <a:t>29-10-2025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62245E3-EBDC-5286-406E-0AE39CFB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A5B28BD-B759-7E1C-65F0-0FC803FB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8CCC-1728-47BB-9841-3176F74574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298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794CF-5634-898C-D2C5-3B324371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ED76D9-0BC0-3DFA-6745-C71DE5585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D7B6680-29A7-9AF5-DBE7-C8A09D545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B876-9E3D-4473-9008-06520C128C65}" type="datetimeFigureOut">
              <a:rPr lang="da-DK" smtClean="0"/>
              <a:t>29-10-2025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E8F910-1900-9AF2-A2DA-2FBFCBEF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4050354-2209-320C-E1F0-E929C129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8CCC-1728-47BB-9841-3176F74574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4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72315-5B85-8724-71E8-886E07968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B8D6ACD-657D-2289-01FA-CB2C33FA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F12CB79-0154-043D-DDC2-086A2D34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B876-9E3D-4473-9008-06520C128C65}" type="datetimeFigureOut">
              <a:rPr lang="da-DK" smtClean="0"/>
              <a:t>29-10-2025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9BC378-A1A4-4582-83E7-27D4BA0A4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DCBF17-00A6-70D3-EE77-1D6EBA44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8CCC-1728-47BB-9841-3176F74574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807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4BBEF-A8EE-38AD-5403-079F4C4F9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B3347B-2860-1951-A640-68F713CA0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CB88C21-F37E-1416-2D4F-B127FDA40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CC98721-7B29-5795-BACC-FD488AAC2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B876-9E3D-4473-9008-06520C128C65}" type="datetimeFigureOut">
              <a:rPr lang="da-DK" smtClean="0"/>
              <a:t>29-10-2025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9020C4A-37D2-489D-D19F-378AD4C05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19DB26D-98F4-0B1F-272D-132AC3D9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8CCC-1728-47BB-9841-3176F74574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599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D1E5C-8A57-CBFB-5589-98E7DFDDF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76F34AE-7644-83F7-A426-1A8807D40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A49A3FC-27AA-2C59-0E2B-B05C1A70A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9667167-8D6E-3207-BA8A-EF38916D5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7FAA6EC-9EAE-F7C8-F288-A0E6AA0792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9F348E1-9FDC-7250-B67C-6626F26E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B876-9E3D-4473-9008-06520C128C65}" type="datetimeFigureOut">
              <a:rPr lang="da-DK" smtClean="0"/>
              <a:t>29-10-2025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3AABCD9-88CB-BF37-1612-EF72BBF1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479D428-30D5-BD70-A011-F0B49B0D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8CCC-1728-47BB-9841-3176F74574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014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F495F5-963A-72EC-D408-6F152659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6CB1E50-8F3F-9953-CEAA-D349B01A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B876-9E3D-4473-9008-06520C128C65}" type="datetimeFigureOut">
              <a:rPr lang="da-DK" smtClean="0"/>
              <a:t>29-10-2025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B4F36BE-52D2-2FEE-656A-96195AAC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32FB61A-57CB-6185-494E-59BB35DC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8CCC-1728-47BB-9841-3176F74574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992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DF471F2-B9E7-DDFE-F64E-D4609D026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B876-9E3D-4473-9008-06520C128C65}" type="datetimeFigureOut">
              <a:rPr lang="da-DK" smtClean="0"/>
              <a:t>29-10-2025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F8B957A-F800-F86B-5E49-39DBB17CE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4FC6C5E-9621-DAEC-EC05-75AF3482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8CCC-1728-47BB-9841-3176F74574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80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3DD704-C982-5A23-15EB-FCF4A05E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42C0B5-9302-AEA4-CF59-B9284730C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8612368-BABB-E0E8-D702-7F0E67DC6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7639152-C6DF-4C16-8936-C96A69B0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B876-9E3D-4473-9008-06520C128C65}" type="datetimeFigureOut">
              <a:rPr lang="da-DK" smtClean="0"/>
              <a:t>29-10-2025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B9E49E4-9EEB-34E1-9E32-BFD00CD6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299BBA2-3F6D-64FA-BA57-7DED871B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8CCC-1728-47BB-9841-3176F74574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363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000B5-E7CA-9DEE-B062-D684C4BF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FFC9689-6570-9035-18BD-5F89C4F3F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57F2058-E36F-2156-33DF-45413B38E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F461447-36CA-D2DD-ADCC-A038CCF3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B876-9E3D-4473-9008-06520C128C65}" type="datetimeFigureOut">
              <a:rPr lang="da-DK" smtClean="0"/>
              <a:t>29-10-2025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252E6DB-4910-7FE6-6D30-C847BA8C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3D07C02-7C37-E906-F7DB-9544547E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8CCC-1728-47BB-9841-3176F74574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59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0A58E9C-7DBF-0A87-6033-46B1D045F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A79770A-0C72-58E3-A636-0D6AD0ED9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9D3B1B1-FA1A-57EB-5D02-4854E3DADA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B4B876-9E3D-4473-9008-06520C128C65}" type="datetimeFigureOut">
              <a:rPr lang="da-DK" smtClean="0"/>
              <a:t>29-10-2025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9E4342B-6D92-0066-F9AB-B2C54D68D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ACB793-D5E6-F5E4-8492-5E84266FD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B28CCC-1728-47BB-9841-3176F74574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128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911A1B-F6AC-1394-9F75-015535F33C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Modul 12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0C2BABC-7DDA-5BF4-7303-77F0CFCFD4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Ledelse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organisation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456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AD5A2-FECC-3BC0-3A24-236720C23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Tid til Quiz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0D947B-2EBD-15AD-8C04-E442C98D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7894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3093A0-DA58-B68A-65A1-498043E8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Pause?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11E30B-793F-3FB2-30A3-642796407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Vi skal se klip fra The </a:t>
            </a:r>
            <a:r>
              <a:rPr lang="da-DK" dirty="0" err="1"/>
              <a:t>wolf</a:t>
            </a:r>
            <a:r>
              <a:rPr lang="da-DK" dirty="0"/>
              <a:t> of Wall Street</a:t>
            </a:r>
            <a:br>
              <a:rPr lang="da-DK" dirty="0"/>
            </a:br>
            <a:br>
              <a:rPr lang="da-DK" dirty="0"/>
            </a:br>
            <a:r>
              <a:rPr lang="sv-SE" dirty="0" err="1"/>
              <a:t>Klip</a:t>
            </a:r>
            <a:r>
              <a:rPr lang="sv-SE" dirty="0"/>
              <a:t> 1: 16.20</a:t>
            </a:r>
          </a:p>
          <a:p>
            <a:r>
              <a:rPr lang="sv-SE" dirty="0" err="1"/>
              <a:t>Klip</a:t>
            </a:r>
            <a:r>
              <a:rPr lang="sv-SE" dirty="0"/>
              <a:t> 2: 26.23</a:t>
            </a:r>
          </a:p>
          <a:p>
            <a:r>
              <a:rPr lang="sv-SE" dirty="0" err="1"/>
              <a:t>Klip</a:t>
            </a:r>
            <a:r>
              <a:rPr lang="sv-SE" dirty="0"/>
              <a:t> 3: 1.14.26</a:t>
            </a:r>
          </a:p>
          <a:p>
            <a:r>
              <a:rPr lang="sv-SE" dirty="0" err="1"/>
              <a:t>Klip</a:t>
            </a:r>
            <a:r>
              <a:rPr lang="sv-SE" dirty="0"/>
              <a:t> 4: 2.04.00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991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2C3AA-AB1B-2474-E2F4-F8C5C30E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Wolf of Wall </a:t>
            </a:r>
            <a:r>
              <a:rPr lang="da-DK" dirty="0" err="1"/>
              <a:t>Streed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2B3762-C5D6-8228-FCC8-BD17F2EE9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1. Hvilken ledelsesform, mener I, at Jordan </a:t>
            </a:r>
            <a:r>
              <a:rPr lang="da-DK" dirty="0" err="1"/>
              <a:t>Belford</a:t>
            </a:r>
            <a:r>
              <a:rPr lang="da-DK" dirty="0"/>
              <a:t> udøver. Kom med eksempler fra filmen?</a:t>
            </a:r>
          </a:p>
          <a:p>
            <a:r>
              <a:rPr lang="da-DK" dirty="0"/>
              <a:t>2. Er Jordan </a:t>
            </a:r>
            <a:r>
              <a:rPr lang="da-DK" dirty="0" err="1"/>
              <a:t>Belford</a:t>
            </a:r>
            <a:r>
              <a:rPr lang="da-DK" dirty="0"/>
              <a:t> en leder eller en manager. Begrund jeres svar</a:t>
            </a:r>
          </a:p>
          <a:p>
            <a:r>
              <a:rPr lang="da-DK" dirty="0"/>
              <a:t>3. Hvordan passer Jordan </a:t>
            </a:r>
            <a:r>
              <a:rPr lang="da-DK" dirty="0" err="1"/>
              <a:t>Belford</a:t>
            </a:r>
            <a:r>
              <a:rPr lang="da-DK" dirty="0"/>
              <a:t> på Mann &amp; Stadils teori om den rigtige leder?</a:t>
            </a:r>
          </a:p>
          <a:p>
            <a:r>
              <a:rPr lang="da-DK" dirty="0"/>
              <a:t>4. Hvordan vil I karakterisere Jordan </a:t>
            </a:r>
            <a:r>
              <a:rPr lang="da-DK" dirty="0" err="1"/>
              <a:t>Belfords</a:t>
            </a:r>
            <a:r>
              <a:rPr lang="da-DK" dirty="0"/>
              <a:t> ledelsesstil? Placer ham i Blake og </a:t>
            </a:r>
            <a:r>
              <a:rPr lang="da-DK" dirty="0" err="1"/>
              <a:t>Moutons</a:t>
            </a:r>
            <a:r>
              <a:rPr lang="da-DK" dirty="0"/>
              <a:t> ledelsesgitter ( eller </a:t>
            </a:r>
            <a:r>
              <a:rPr lang="da-DK" dirty="0" err="1"/>
              <a:t>Adize’s</a:t>
            </a:r>
            <a:r>
              <a:rPr lang="da-DK" dirty="0"/>
              <a:t> ledelsestyper). Hvilke fordele og ulemper er forbundet med den pågældende ledelsesstil?</a:t>
            </a:r>
          </a:p>
          <a:p>
            <a:r>
              <a:rPr lang="da-DK" dirty="0"/>
              <a:t>5. Hvordan vil I karakterisere Jordan </a:t>
            </a:r>
            <a:r>
              <a:rPr lang="da-DK" dirty="0" err="1"/>
              <a:t>Belfords</a:t>
            </a:r>
            <a:r>
              <a:rPr lang="da-DK" dirty="0"/>
              <a:t> ledelsesstil i forhold til </a:t>
            </a:r>
            <a:r>
              <a:rPr lang="da-DK" dirty="0" err="1"/>
              <a:t>Golemans</a:t>
            </a:r>
            <a:r>
              <a:rPr lang="da-DK" dirty="0"/>
              <a:t> teori om situationsbaseret ledelse?</a:t>
            </a:r>
          </a:p>
          <a:p>
            <a:r>
              <a:rPr lang="da-DK" dirty="0"/>
              <a:t>6. Passer Jordan </a:t>
            </a:r>
            <a:r>
              <a:rPr lang="da-DK" dirty="0" err="1"/>
              <a:t>Belford</a:t>
            </a:r>
            <a:r>
              <a:rPr lang="da-DK" dirty="0"/>
              <a:t> på din prototype for en leder?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3773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80949-9DF0-7F96-625C-7E374E72D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87878C88-C1CC-822A-9D5E-67073B559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293" y="685800"/>
            <a:ext cx="10515599" cy="610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7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D45BD-47DE-BA85-4E27-3D879AD8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Trækteori </a:t>
            </a:r>
            <a:r>
              <a:rPr lang="da-DK" dirty="0" err="1"/>
              <a:t>Stogdill</a:t>
            </a:r>
            <a:r>
              <a:rPr lang="da-DK" dirty="0"/>
              <a:t> &amp; Man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646339-37A9-FC04-E328-DBED8B735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err="1"/>
              <a:t>Stogdill</a:t>
            </a:r>
            <a:r>
              <a:rPr lang="da-DK" dirty="0"/>
              <a:t> og Mann forsøgte i 1948 at isolere ledelsestrækkene. </a:t>
            </a:r>
            <a:r>
              <a:rPr lang="da-DK" dirty="0" err="1"/>
              <a:t>Dvs</a:t>
            </a:r>
            <a:r>
              <a:rPr lang="da-DK" dirty="0"/>
              <a:t> de personlighedstræk som gode ledere har. De fandt frem til, at en leder adskiller sig fra andre på fem variable:</a:t>
            </a:r>
          </a:p>
          <a:p>
            <a:r>
              <a:rPr lang="da-DK" dirty="0"/>
              <a:t>Intelligens</a:t>
            </a:r>
          </a:p>
          <a:p>
            <a:r>
              <a:rPr lang="da-DK" dirty="0"/>
              <a:t>Dominans</a:t>
            </a:r>
          </a:p>
          <a:p>
            <a:r>
              <a:rPr lang="da-DK" dirty="0"/>
              <a:t>Selvsikkerhed</a:t>
            </a:r>
          </a:p>
          <a:p>
            <a:r>
              <a:rPr lang="da-DK" dirty="0"/>
              <a:t>Energi- og aktivitetsniveau</a:t>
            </a:r>
          </a:p>
          <a:p>
            <a:r>
              <a:rPr lang="da-DK" dirty="0"/>
              <a:t>Opgaverelevant viden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471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00C09-3DCC-C63D-BA04-2DDA0C38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Situationsbaseret ledelse - </a:t>
            </a:r>
            <a:r>
              <a:rPr lang="da-DK" dirty="0" err="1"/>
              <a:t>Goleman</a:t>
            </a:r>
            <a:endParaRPr lang="da-DK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3FBDB02-86DE-237F-B3D3-9B542A4EE2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30" y="1825625"/>
            <a:ext cx="71333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2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3B12B6-DBA5-6450-E8CA-37C54BEE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Goleman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4D03A0-9FB7-4245-DC28-49A2CA7F4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Golemans</a:t>
            </a:r>
            <a:r>
              <a:rPr lang="da-DK" dirty="0"/>
              <a:t> undersøgelser viser også, at det især er vekselvirkningen mellem den </a:t>
            </a:r>
            <a:r>
              <a:rPr lang="da-DK" b="1" dirty="0"/>
              <a:t>visionære</a:t>
            </a:r>
            <a:r>
              <a:rPr lang="da-DK" dirty="0"/>
              <a:t>, den </a:t>
            </a:r>
            <a:r>
              <a:rPr lang="da-DK" b="1" dirty="0"/>
              <a:t>demokratiske</a:t>
            </a:r>
            <a:r>
              <a:rPr lang="da-DK" dirty="0"/>
              <a:t>, den </a:t>
            </a:r>
            <a:r>
              <a:rPr lang="da-DK" b="1" dirty="0"/>
              <a:t>kontaktskabende</a:t>
            </a:r>
            <a:r>
              <a:rPr lang="da-DK" dirty="0"/>
              <a:t> og den </a:t>
            </a:r>
            <a:r>
              <a:rPr lang="da-DK" b="1" dirty="0"/>
              <a:t>coachende</a:t>
            </a:r>
            <a:r>
              <a:rPr lang="da-DK" dirty="0"/>
              <a:t> ledelsesstil, der giver de største resultater og skaber det bedste arbejdsklima.</a:t>
            </a:r>
          </a:p>
          <a:p>
            <a:r>
              <a:rPr lang="da-DK" dirty="0"/>
              <a:t>Derimod skal den </a:t>
            </a:r>
            <a:r>
              <a:rPr lang="da-DK" b="1" dirty="0"/>
              <a:t>temposættende</a:t>
            </a:r>
            <a:r>
              <a:rPr lang="da-DK" dirty="0"/>
              <a:t> og den </a:t>
            </a:r>
            <a:r>
              <a:rPr lang="da-DK" b="1" dirty="0"/>
              <a:t>kommanderende</a:t>
            </a:r>
            <a:r>
              <a:rPr lang="da-DK" dirty="0"/>
              <a:t> ledelsesstil bruges i små doser, da de ellers vil påvirke organisationen negativt.</a:t>
            </a:r>
          </a:p>
          <a:p>
            <a:r>
              <a:rPr lang="da-DK" dirty="0"/>
              <a:t>Næsten uanset hvilken situation, der er tale om, bygger god ledelse på, at medarbejderne vises tillid og føler sig </a:t>
            </a:r>
            <a:r>
              <a:rPr lang="da-DK" b="1" dirty="0"/>
              <a:t>set, hørt og forstået</a:t>
            </a:r>
            <a:r>
              <a:rPr lang="da-DK" dirty="0"/>
              <a:t>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823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741A1-DAEC-3D60-D5E9-FDE33200A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coachende leder </a:t>
            </a:r>
            <a:br>
              <a:rPr lang="da-DK" dirty="0"/>
            </a:br>
            <a:r>
              <a:rPr lang="da-DK" dirty="0"/>
              <a:t>– situationsbaseret ledelse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BBBE421-AE25-13C1-F353-99B6806EC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888" y="2053159"/>
            <a:ext cx="9488224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60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159415-88D8-15CB-95ED-CC8203A5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Blake &amp; </a:t>
            </a:r>
            <a:r>
              <a:rPr lang="da-DK" dirty="0" err="1"/>
              <a:t>Mouton</a:t>
            </a:r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514E0A71-B8B6-5743-F059-419BC89B5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0360" y="1825625"/>
            <a:ext cx="54112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0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9CE0FC-F58B-37CB-B33B-468D6D626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Værdibaseret ledelse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F9C288-4904-2E7C-6E02-C65D423DA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En værdibaseret ledelse er tæt knyttet til den </a:t>
            </a:r>
            <a:r>
              <a:rPr lang="da-DK" b="1" dirty="0"/>
              <a:t>visionære ledelsesstil</a:t>
            </a:r>
            <a:r>
              <a:rPr lang="da-DK" dirty="0"/>
              <a:t>. Ved at kommunikere, håndhæve og selv udvise en adfærd, der følger værdigrundlaget, kan ledelsen være med til at påvirke </a:t>
            </a:r>
            <a:r>
              <a:rPr lang="da-DK" b="1" dirty="0"/>
              <a:t>virksomhedskulturen</a:t>
            </a:r>
            <a:r>
              <a:rPr lang="da-DK" dirty="0"/>
              <a:t>, dvs. det dybereliggende adfærdsmønster i virksomheden.</a:t>
            </a:r>
          </a:p>
        </p:txBody>
      </p:sp>
    </p:spTree>
    <p:extLst>
      <p:ext uri="{BB962C8B-B14F-4D97-AF65-F5344CB8AC3E}">
        <p14:creationId xmlns:p14="http://schemas.microsoft.com/office/powerpoint/2010/main" val="46024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CF21E-8002-9328-D794-D70652E2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Værdi baseret ledelse</a:t>
            </a:r>
          </a:p>
        </p:txBody>
      </p:sp>
      <p:pic>
        <p:nvPicPr>
          <p:cNvPr id="7" name="Pladsholder til indhold 6" descr="Et billede, der indeholder tekst, ballon, Luftballon&#10;&#10;Indhold genereret af kunstig intelligens kan være forkert.">
            <a:extLst>
              <a:ext uri="{FF2B5EF4-FFF2-40B4-BE49-F238E27FC236}">
                <a16:creationId xmlns:a16="http://schemas.microsoft.com/office/drawing/2014/main" id="{DF6D5393-C921-0948-6309-4C18C555D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90" y="1247628"/>
            <a:ext cx="8969828" cy="5970542"/>
          </a:xfrm>
        </p:spPr>
      </p:pic>
    </p:spTree>
    <p:extLst>
      <p:ext uri="{BB962C8B-B14F-4D97-AF65-F5344CB8AC3E}">
        <p14:creationId xmlns:p14="http://schemas.microsoft.com/office/powerpoint/2010/main" val="240549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7F1B17-35A2-7D0B-79C6-05A44DE5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McGregor’s</a:t>
            </a:r>
            <a:r>
              <a:rPr lang="da-DK" dirty="0"/>
              <a:t> X-Y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F2FA39E6-D2EB-4598-68B0-12207E477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000" y="1825625"/>
            <a:ext cx="76080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24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350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Office-tema</vt:lpstr>
      <vt:lpstr>Modul 12</vt:lpstr>
      <vt:lpstr>Trækteori Stogdill &amp; Man</vt:lpstr>
      <vt:lpstr>Situationsbaseret ledelse - Goleman</vt:lpstr>
      <vt:lpstr>Goleman</vt:lpstr>
      <vt:lpstr>Den coachende leder  – situationsbaseret ledelse</vt:lpstr>
      <vt:lpstr>Blake &amp; Mouton</vt:lpstr>
      <vt:lpstr>Værdibaseret ledelse</vt:lpstr>
      <vt:lpstr>Værdi baseret ledelse</vt:lpstr>
      <vt:lpstr>McGregor’s X-Y</vt:lpstr>
      <vt:lpstr>Tid til Quiz</vt:lpstr>
      <vt:lpstr>Pause?</vt:lpstr>
      <vt:lpstr>The Wolf of Wall Streed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Joyce Valerie Strand</dc:creator>
  <cp:lastModifiedBy>Joyce Valerie Strand</cp:lastModifiedBy>
  <cp:revision>3</cp:revision>
  <dcterms:created xsi:type="dcterms:W3CDTF">2025-10-20T12:59:39Z</dcterms:created>
  <dcterms:modified xsi:type="dcterms:W3CDTF">2025-10-30T12:34:17Z</dcterms:modified>
</cp:coreProperties>
</file>