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69"/>
    <p:restoredTop sz="94555"/>
  </p:normalViewPr>
  <p:slideViewPr>
    <p:cSldViewPr snapToGrid="0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9AED4-7ED9-3445-B375-EB11507BBC10}" type="datetimeFigureOut">
              <a:rPr lang="da-DK" smtClean="0"/>
              <a:t>29.04.2024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4196D-85F5-604B-9024-200580D54A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24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s. 107 i ”Podcast”, Mimi Olsen mfl.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4196D-85F5-604B-9024-200580D54A4D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6646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”podcast” Mimi Olsen mfl. s. 107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4196D-85F5-604B-9024-200580D54A4D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5580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D83172-35D3-C830-BD8F-22E72F1E4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7088955-7E65-B0E9-510D-02E73D3F5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9C76BA-7935-6264-BF68-0E5999CB8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F275B-029A-2645-BB1D-A1CB0D4030DE}" type="datetimeFigureOut">
              <a:rPr lang="da-DK" smtClean="0"/>
              <a:t>29.04.2024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49736D9-47FF-A3A7-FC65-77CDF91E2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A8DF839-7E03-6DCC-2045-530B8E033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3B08-3127-064D-BDB1-4B53D7F5F9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3672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1F1B6A-6FEE-F210-2FD8-BC8BBD919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4F871D-F319-DFE4-BC91-16AE46075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33A4414-BEDF-FA7E-3FB1-52D8413D2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F275B-029A-2645-BB1D-A1CB0D4030DE}" type="datetimeFigureOut">
              <a:rPr lang="da-DK" smtClean="0"/>
              <a:t>29.04.2024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6A5A61-F4C4-B450-6B14-C1DD0B2D8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9E176B7-F523-E4D0-5543-A7D0CEBC0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3B08-3127-064D-BDB1-4B53D7F5F9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0506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3476D1-D402-FC9A-F967-C4E8D4F3F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609C0C7-4FF2-1A76-BEF4-FE07862F6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E8B195A-2FBD-6D31-9178-61BF2F8ED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F275B-029A-2645-BB1D-A1CB0D4030DE}" type="datetimeFigureOut">
              <a:rPr lang="da-DK" smtClean="0"/>
              <a:t>29.04.2024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5E7274-CC8B-0181-1BC5-9B4425942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6EE697A-749C-F545-8F17-FE6BEDBBD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3B08-3127-064D-BDB1-4B53D7F5F9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400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F87E1B-7EC0-09C2-AD44-40B45FC4F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F834DC-4699-AC57-70F4-D25F9303E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A809E35-73CC-50BE-9C99-826CF0A6A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A8EDEF2-D36B-4A00-8A6D-56581B6AC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F275B-029A-2645-BB1D-A1CB0D4030DE}" type="datetimeFigureOut">
              <a:rPr lang="da-DK" smtClean="0"/>
              <a:t>29.04.2024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435638A-DE2A-2531-90C2-F7D7A4551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F6C79A3-8450-DF52-6C23-1602C679C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3B08-3127-064D-BDB1-4B53D7F5F9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7555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390561-115C-9C3F-344D-9A4299A1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7B19162-C91E-3EFB-25DD-D63F5A216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4D5AB7E-87E2-E1B1-727B-127300C63B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28236AF-396C-436D-8C50-9432BF9EEA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C1E801C-956D-4F41-5F9A-89CD8D4FC9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5DEC508-80A7-F233-14AE-AF0EDC5E0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F275B-029A-2645-BB1D-A1CB0D4030DE}" type="datetimeFigureOut">
              <a:rPr lang="da-DK" smtClean="0"/>
              <a:t>29.04.2024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356C062-2A06-83C3-65A6-C77F60ED2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CE651AD-659E-627D-EAEB-51B09C5DB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3B08-3127-064D-BDB1-4B53D7F5F9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1638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8ECF81-3073-190B-CF24-4BC68A28D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000EE73-16A3-01F2-D33B-394BCA08F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F275B-029A-2645-BB1D-A1CB0D4030DE}" type="datetimeFigureOut">
              <a:rPr lang="da-DK" smtClean="0"/>
              <a:t>29.04.2024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E7529BB-61BB-26BD-2624-57551719E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E8BCA78-FA77-CF96-71B9-F65298680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3B08-3127-064D-BDB1-4B53D7F5F9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0857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E0978E6-1A91-A692-61FA-6D5325EB0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F275B-029A-2645-BB1D-A1CB0D4030DE}" type="datetimeFigureOut">
              <a:rPr lang="da-DK" smtClean="0"/>
              <a:t>29.04.2024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26CF7B0-47D0-BAE4-60C7-DB9AED77B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E999E95-E45D-F14C-1DC9-DA223FB2A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3B08-3127-064D-BDB1-4B53D7F5F9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8332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DABA70-2297-47C6-32EF-CFB176ABB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0658DD-6054-9829-FB5E-442CEC90F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95631FC-7B62-E4CB-8982-3760CA81C9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0B9D7DB-A30D-C249-5E8D-E2FF88641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F275B-029A-2645-BB1D-A1CB0D4030DE}" type="datetimeFigureOut">
              <a:rPr lang="da-DK" smtClean="0"/>
              <a:t>29.04.2024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A176380-8983-996A-82C7-44C0ED4D5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4987764-F300-B825-818B-C05E0CD1E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3B08-3127-064D-BDB1-4B53D7F5F9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0678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5B1D16-07AE-0152-800A-0D662ABBB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3AA1557-CB01-8833-B127-3283A85DAF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85E4F50-7F52-0E21-1313-E907FB1698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7324814-794B-0EF5-E1ED-ACF6BD3C4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F275B-029A-2645-BB1D-A1CB0D4030DE}" type="datetimeFigureOut">
              <a:rPr lang="da-DK" smtClean="0"/>
              <a:t>29.04.2024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A16F493-7CBC-A7D3-5962-3F60903D5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E54EA24-FBDF-3CFD-DC1F-BA06BC7CC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3B08-3127-064D-BDB1-4B53D7F5F9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323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68CEC4-3ACC-AB45-DD27-2C3440DA3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F370227-204C-0FAB-8EE5-0E42736633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B5AC912-3005-0F27-8D2C-C667CE1AB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F275B-029A-2645-BB1D-A1CB0D4030DE}" type="datetimeFigureOut">
              <a:rPr lang="da-DK" smtClean="0"/>
              <a:t>29.04.2024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5EAF114-EACE-265D-BD55-84EB28D36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C780636-0708-9FDB-C9CA-1BD335FC9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3B08-3127-064D-BDB1-4B53D7F5F9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3851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44FFF76-EFE1-873E-2536-BAE9B68ABD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EB950A-5741-56F0-96FA-C07FBC0FF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FE52838-913F-3EE6-3E76-D6E8F6FFA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F275B-029A-2645-BB1D-A1CB0D4030DE}" type="datetimeFigureOut">
              <a:rPr lang="da-DK" smtClean="0"/>
              <a:t>29.04.2024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FDE2C0-82E8-D009-A2E4-434082352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ABE01D2-D5FE-5768-1F90-B4F88F2B2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3B08-3127-064D-BDB1-4B53D7F5F9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9127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228693F-FEFB-31A5-92AF-C852F6356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208B1FB-74B6-8242-8276-F3A797772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AA8EB41-5F12-7873-5DFC-E48E64E494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2F275B-029A-2645-BB1D-A1CB0D4030DE}" type="datetimeFigureOut">
              <a:rPr lang="da-DK" smtClean="0"/>
              <a:t>29.04.2024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AAC67DD-0A4F-2E8A-179B-2C4F3497AC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E2FBFD0-05A2-3D20-7D06-0ED29A5686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103B08-3127-064D-BDB1-4B53D7F5F9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9045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7 True Crime Podcasts To Listen To As You Self-Isolate">
            <a:extLst>
              <a:ext uri="{FF2B5EF4-FFF2-40B4-BE49-F238E27FC236}">
                <a16:creationId xmlns:a16="http://schemas.microsoft.com/office/drawing/2014/main" id="{8F7C91C8-8C03-05F8-F0F2-55AFC078AE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6" b="7547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CD1EB65-1BAB-3A5E-E5E1-4B4AC4A80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True crime og autencitetsmarkører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0F73A18-56E1-8675-2FFA-5B980C6FE3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912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295CD6-0C32-4F3B-DA50-0787F399F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True </a:t>
            </a:r>
            <a:r>
              <a:rPr lang="da-DK" dirty="0" err="1"/>
              <a:t>crime</a:t>
            </a:r>
            <a:r>
              <a:rPr lang="da-DK" dirty="0"/>
              <a:t> som podcastgenre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0067605-217B-CA29-4703-DF82FB0CB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/>
              <a:t>Defineres som </a:t>
            </a:r>
            <a:r>
              <a:rPr lang="da-DK" dirty="0" err="1"/>
              <a:t>faktagenre</a:t>
            </a:r>
            <a:r>
              <a:rPr lang="da-DK" dirty="0"/>
              <a:t>, der har fokus på forbrydelser, ofte mord, som har fundet sted i virkeligheden. Der opstilles en </a:t>
            </a:r>
            <a:r>
              <a:rPr lang="da-DK" dirty="0" err="1"/>
              <a:t>faktakontrakt</a:t>
            </a:r>
            <a:r>
              <a:rPr lang="da-DK" dirty="0"/>
              <a:t> med lytteren og der vil anvendes en række </a:t>
            </a:r>
            <a:r>
              <a:rPr lang="da-DK" dirty="0" err="1"/>
              <a:t>autencitetsmarkører</a:t>
            </a:r>
            <a:r>
              <a:rPr lang="da-DK" dirty="0"/>
              <a:t> – understreger podcastens troværdighed og tilknytning til virkeligheden.</a:t>
            </a:r>
          </a:p>
          <a:p>
            <a:r>
              <a:rPr lang="da-DK" dirty="0"/>
              <a:t>Fokus på spænding, følelser og oplevelser er tit tæt knyttet til genren. </a:t>
            </a:r>
          </a:p>
          <a:p>
            <a:r>
              <a:rPr lang="da-DK" dirty="0"/>
              <a:t>Undertyper: </a:t>
            </a:r>
          </a:p>
          <a:p>
            <a:pPr lvl="1"/>
            <a:r>
              <a:rPr lang="da-DK" i="1" dirty="0"/>
              <a:t>Cold cases: </a:t>
            </a:r>
            <a:r>
              <a:rPr lang="da-DK" dirty="0"/>
              <a:t>uopklarede sager. Eks. skabe fornyet opmærksomhed. </a:t>
            </a:r>
          </a:p>
          <a:p>
            <a:pPr lvl="1"/>
            <a:r>
              <a:rPr lang="da-DK" i="1" dirty="0"/>
              <a:t>Sagens revurdere: </a:t>
            </a:r>
            <a:r>
              <a:rPr lang="da-DK" dirty="0"/>
              <a:t>Podcast der sår tvivl om præmis for domsfældelse. </a:t>
            </a:r>
          </a:p>
          <a:p>
            <a:pPr lvl="1"/>
            <a:r>
              <a:rPr lang="da-DK" i="1" dirty="0"/>
              <a:t>Den personlige sag: </a:t>
            </a:r>
            <a:r>
              <a:rPr lang="da-DK" dirty="0"/>
              <a:t>fortalt af nogen der er tæt på sagen. Der er noget personligt på spil for fortælleren. </a:t>
            </a:r>
          </a:p>
          <a:p>
            <a:pPr lvl="1"/>
            <a:r>
              <a:rPr lang="da-DK" i="1" dirty="0"/>
              <a:t>Den </a:t>
            </a:r>
            <a:r>
              <a:rPr lang="da-DK" i="1" dirty="0" err="1"/>
              <a:t>detitktivistiske</a:t>
            </a:r>
            <a:r>
              <a:rPr lang="da-DK" i="1" dirty="0"/>
              <a:t> </a:t>
            </a:r>
            <a:r>
              <a:rPr lang="da-DK" i="1" dirty="0" err="1"/>
              <a:t>jorurnalist</a:t>
            </a:r>
            <a:r>
              <a:rPr lang="da-DK" i="1" dirty="0"/>
              <a:t>: </a:t>
            </a:r>
            <a:r>
              <a:rPr lang="da-DK" dirty="0"/>
              <a:t>fortæller både fremlægger og forfølger – fortælleren opsøger selv ny viden- tager ud i felten. Spænding ofte knyttet til om fortælleren om fortæller mon vil møde </a:t>
            </a:r>
            <a:r>
              <a:rPr lang="da-DK" dirty="0" err="1"/>
              <a:t>gerningmanden</a:t>
            </a:r>
            <a:r>
              <a:rPr lang="da-DK" dirty="0"/>
              <a:t>. (handler ofte om svindel – ikke mord).</a:t>
            </a:r>
          </a:p>
          <a:p>
            <a:pPr lvl="1"/>
            <a:r>
              <a:rPr lang="da-DK" i="1" dirty="0"/>
              <a:t>Sagens gengivet: </a:t>
            </a:r>
            <a:r>
              <a:rPr lang="da-DK" dirty="0"/>
              <a:t>formidler uden at revurdere eller jagte en forbryder. Fokus er på den interessante historie- Kan evt. lægge op til debat om juridiske detaljer, have interesse for samfundet eller et retshistorisk perspektiv. (to underkategorier. - den redegørende gendrivelse (</a:t>
            </a:r>
            <a:r>
              <a:rPr lang="da-DK" dirty="0" err="1"/>
              <a:t>rereferende</a:t>
            </a:r>
            <a:r>
              <a:rPr lang="da-DK" dirty="0"/>
              <a:t> stil, ofte bagudsyn) + den dramatiserende gengivelse: </a:t>
            </a:r>
            <a:endParaRPr lang="da-DK" i="1" dirty="0"/>
          </a:p>
        </p:txBody>
      </p:sp>
    </p:spTree>
    <p:extLst>
      <p:ext uri="{BB962C8B-B14F-4D97-AF65-F5344CB8AC3E}">
        <p14:creationId xmlns:p14="http://schemas.microsoft.com/office/powerpoint/2010/main" val="392822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7686C4-0BEB-6D72-3F33-DC234F233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Autensitetsmarkør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550CDBB-B0A4-E053-D4A0-1D67371FA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i="1" u="sng" dirty="0"/>
              <a:t>Hvad er det</a:t>
            </a:r>
            <a:r>
              <a:rPr lang="da-DK" dirty="0"/>
              <a:t>: tegn til lytter om, at man kan regne med, at der er tale om en virkelig historie.</a:t>
            </a:r>
          </a:p>
          <a:p>
            <a:r>
              <a:rPr lang="da-DK" b="1" dirty="0"/>
              <a:t>Interviews </a:t>
            </a:r>
            <a:r>
              <a:rPr lang="da-DK" dirty="0"/>
              <a:t>med/udsagn fra eksperter, vidner, ofre, gerningsmænd, ordensmagt, pårørende mm. </a:t>
            </a:r>
          </a:p>
          <a:p>
            <a:r>
              <a:rPr lang="da-DK" b="1" dirty="0"/>
              <a:t>Deiksismarkører</a:t>
            </a:r>
            <a:r>
              <a:rPr lang="da-DK" dirty="0"/>
              <a:t> – (angivelse af specifikt sted eller tidspunkt, navne. </a:t>
            </a:r>
          </a:p>
          <a:p>
            <a:r>
              <a:rPr lang="da-DK" b="1" dirty="0"/>
              <a:t>Fremlæggelse/beskrive</a:t>
            </a:r>
            <a:r>
              <a:rPr lang="da-DK" dirty="0"/>
              <a:t>lse af eller citater fra forskelligt kildemateriale knyttet til sagen – vidneafhøringer, politirapporter, obduktionserklæringer, retsmedicinske erklæringer, fotos, afspilning af autentiske lydoptagelser, nyhedsudsendelser</a:t>
            </a:r>
          </a:p>
          <a:p>
            <a:r>
              <a:rPr lang="da-DK" b="1" dirty="0"/>
              <a:t>Beskrivende detaljer </a:t>
            </a:r>
            <a:r>
              <a:rPr lang="da-DK" dirty="0"/>
              <a:t>af fx gerningssted, påklædning, udseende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Man bør altid forholde sig kritisk til </a:t>
            </a:r>
            <a:r>
              <a:rPr lang="da-DK" dirty="0" err="1"/>
              <a:t>autensitetsmarkører</a:t>
            </a:r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9230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1130</TotalTime>
  <Words>338</Words>
  <Application>Microsoft Macintosh PowerPoint</Application>
  <PresentationFormat>Widescreen</PresentationFormat>
  <Paragraphs>22</Paragraphs>
  <Slides>3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Office-tema</vt:lpstr>
      <vt:lpstr>True crime og autencitetsmarkører</vt:lpstr>
      <vt:lpstr>True crime som podcastgenre</vt:lpstr>
      <vt:lpstr>Autensitetsmarkør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True crime og autencitetsmarkører</dc:title>
  <dc:creator>[LI] Line Sanne Ahl Kjærsgaard</dc:creator>
  <cp:lastModifiedBy>[LI] Line Sanne Ahl Kjærsgaard</cp:lastModifiedBy>
  <cp:revision>1</cp:revision>
  <dcterms:created xsi:type="dcterms:W3CDTF">2024-04-29T12:35:02Z</dcterms:created>
  <dcterms:modified xsi:type="dcterms:W3CDTF">2024-04-30T07:25:48Z</dcterms:modified>
</cp:coreProperties>
</file>