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7"/>
  </p:notesMasterIdLst>
  <p:handoutMasterIdLst>
    <p:handoutMasterId r:id="rId8"/>
  </p:handoutMasterIdLst>
  <p:sldIdLst>
    <p:sldId id="257" r:id="rId2"/>
    <p:sldId id="262" r:id="rId3"/>
    <p:sldId id="263" r:id="rId4"/>
    <p:sldId id="265" r:id="rId5"/>
    <p:sldId id="266" r:id="rId6"/>
  </p:sldIdLst>
  <p:sldSz cx="12192000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976D5B-EE2A-4CA4-B9DE-E11F335641B8}" v="8" dt="2024-11-12T10:43:39.0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[SR]  Sissel Turid Rimsø Sørensen" userId="f5d6a3f9-db50-4670-aa51-aa5e5ec26067" providerId="ADAL" clId="{7E976D5B-EE2A-4CA4-B9DE-E11F335641B8}"/>
    <pc:docChg chg="undo custSel addSld delSld modSld">
      <pc:chgData name="[SR]  Sissel Turid Rimsø Sørensen" userId="f5d6a3f9-db50-4670-aa51-aa5e5ec26067" providerId="ADAL" clId="{7E976D5B-EE2A-4CA4-B9DE-E11F335641B8}" dt="2024-11-12T10:47:25.721" v="828" actId="20577"/>
      <pc:docMkLst>
        <pc:docMk/>
      </pc:docMkLst>
      <pc:sldChg chg="addSp delSp modSp mod">
        <pc:chgData name="[SR]  Sissel Turid Rimsø Sørensen" userId="f5d6a3f9-db50-4670-aa51-aa5e5ec26067" providerId="ADAL" clId="{7E976D5B-EE2A-4CA4-B9DE-E11F335641B8}" dt="2024-11-12T10:47:25.721" v="828" actId="20577"/>
        <pc:sldMkLst>
          <pc:docMk/>
          <pc:sldMk cId="2803445808" sldId="262"/>
        </pc:sldMkLst>
        <pc:spChg chg="mod">
          <ac:chgData name="[SR]  Sissel Turid Rimsø Sørensen" userId="f5d6a3f9-db50-4670-aa51-aa5e5ec26067" providerId="ADAL" clId="{7E976D5B-EE2A-4CA4-B9DE-E11F335641B8}" dt="2024-11-12T10:47:25.721" v="828" actId="20577"/>
          <ac:spMkLst>
            <pc:docMk/>
            <pc:sldMk cId="2803445808" sldId="262"/>
            <ac:spMk id="2" creationId="{F48E77BD-0597-FB5F-3156-427968CFF4FA}"/>
          </ac:spMkLst>
        </pc:spChg>
        <pc:spChg chg="del">
          <ac:chgData name="[SR]  Sissel Turid Rimsø Sørensen" userId="f5d6a3f9-db50-4670-aa51-aa5e5ec26067" providerId="ADAL" clId="{7E976D5B-EE2A-4CA4-B9DE-E11F335641B8}" dt="2024-11-12T10:30:49.669" v="482" actId="478"/>
          <ac:spMkLst>
            <pc:docMk/>
            <pc:sldMk cId="2803445808" sldId="262"/>
            <ac:spMk id="4" creationId="{0E94E010-F6F1-5217-F8BF-ECAEF2DD770B}"/>
          </ac:spMkLst>
        </pc:spChg>
        <pc:spChg chg="del">
          <ac:chgData name="[SR]  Sissel Turid Rimsø Sørensen" userId="f5d6a3f9-db50-4670-aa51-aa5e5ec26067" providerId="ADAL" clId="{7E976D5B-EE2A-4CA4-B9DE-E11F335641B8}" dt="2024-11-12T10:30:21.698" v="478" actId="478"/>
          <ac:spMkLst>
            <pc:docMk/>
            <pc:sldMk cId="2803445808" sldId="262"/>
            <ac:spMk id="5" creationId="{DFBD5F9E-C776-B754-2D9E-66271DF30DC5}"/>
          </ac:spMkLst>
        </pc:spChg>
        <pc:spChg chg="mod">
          <ac:chgData name="[SR]  Sissel Turid Rimsø Sørensen" userId="f5d6a3f9-db50-4670-aa51-aa5e5ec26067" providerId="ADAL" clId="{7E976D5B-EE2A-4CA4-B9DE-E11F335641B8}" dt="2024-11-12T10:47:02.711" v="810" actId="20577"/>
          <ac:spMkLst>
            <pc:docMk/>
            <pc:sldMk cId="2803445808" sldId="262"/>
            <ac:spMk id="7" creationId="{6FB155D5-B6C9-306B-B9A4-6B0FDD7D0CF0}"/>
          </ac:spMkLst>
        </pc:spChg>
        <pc:spChg chg="add mod">
          <ac:chgData name="[SR]  Sissel Turid Rimsø Sørensen" userId="f5d6a3f9-db50-4670-aa51-aa5e5ec26067" providerId="ADAL" clId="{7E976D5B-EE2A-4CA4-B9DE-E11F335641B8}" dt="2024-11-12T10:32:58.511" v="498" actId="1076"/>
          <ac:spMkLst>
            <pc:docMk/>
            <pc:sldMk cId="2803445808" sldId="262"/>
            <ac:spMk id="9" creationId="{6ED1278E-DB58-03B0-E5C0-EB17D3879DD3}"/>
          </ac:spMkLst>
        </pc:spChg>
        <pc:spChg chg="add mod">
          <ac:chgData name="[SR]  Sissel Turid Rimsø Sørensen" userId="f5d6a3f9-db50-4670-aa51-aa5e5ec26067" providerId="ADAL" clId="{7E976D5B-EE2A-4CA4-B9DE-E11F335641B8}" dt="2024-11-12T10:33:28.577" v="512" actId="1076"/>
          <ac:spMkLst>
            <pc:docMk/>
            <pc:sldMk cId="2803445808" sldId="262"/>
            <ac:spMk id="14" creationId="{9B599C8C-1ED7-1CE6-FEAA-F57EF97F76FF}"/>
          </ac:spMkLst>
        </pc:spChg>
        <pc:picChg chg="add mod">
          <ac:chgData name="[SR]  Sissel Turid Rimsø Sørensen" userId="f5d6a3f9-db50-4670-aa51-aa5e5ec26067" providerId="ADAL" clId="{7E976D5B-EE2A-4CA4-B9DE-E11F335641B8}" dt="2024-11-12T10:32:55.249" v="497" actId="1076"/>
          <ac:picMkLst>
            <pc:docMk/>
            <pc:sldMk cId="2803445808" sldId="262"/>
            <ac:picMk id="8" creationId="{939921DD-CC3E-C74B-7A2B-5EF8716FAD35}"/>
          </ac:picMkLst>
        </pc:picChg>
        <pc:picChg chg="add mod">
          <ac:chgData name="[SR]  Sissel Turid Rimsø Sørensen" userId="f5d6a3f9-db50-4670-aa51-aa5e5ec26067" providerId="ADAL" clId="{7E976D5B-EE2A-4CA4-B9DE-E11F335641B8}" dt="2024-11-12T10:32:25.252" v="488" actId="1076"/>
          <ac:picMkLst>
            <pc:docMk/>
            <pc:sldMk cId="2803445808" sldId="262"/>
            <ac:picMk id="11" creationId="{9F28908B-C4CC-B198-D154-DDA623BF7EB2}"/>
          </ac:picMkLst>
        </pc:picChg>
        <pc:picChg chg="add mod">
          <ac:chgData name="[SR]  Sissel Turid Rimsø Sørensen" userId="f5d6a3f9-db50-4670-aa51-aa5e5ec26067" providerId="ADAL" clId="{7E976D5B-EE2A-4CA4-B9DE-E11F335641B8}" dt="2024-11-12T10:33:04.698" v="499" actId="1076"/>
          <ac:picMkLst>
            <pc:docMk/>
            <pc:sldMk cId="2803445808" sldId="262"/>
            <ac:picMk id="13" creationId="{38BBCFFB-2C52-A438-405B-CF265CA4889E}"/>
          </ac:picMkLst>
        </pc:picChg>
      </pc:sldChg>
      <pc:sldChg chg="addSp modSp mod">
        <pc:chgData name="[SR]  Sissel Turid Rimsø Sørensen" userId="f5d6a3f9-db50-4670-aa51-aa5e5ec26067" providerId="ADAL" clId="{7E976D5B-EE2A-4CA4-B9DE-E11F335641B8}" dt="2024-11-12T10:34:55.139" v="529" actId="1076"/>
        <pc:sldMkLst>
          <pc:docMk/>
          <pc:sldMk cId="2918281049" sldId="263"/>
        </pc:sldMkLst>
        <pc:picChg chg="add mod">
          <ac:chgData name="[SR]  Sissel Turid Rimsø Sørensen" userId="f5d6a3f9-db50-4670-aa51-aa5e5ec26067" providerId="ADAL" clId="{7E976D5B-EE2A-4CA4-B9DE-E11F335641B8}" dt="2024-11-12T10:34:30.355" v="526" actId="1076"/>
          <ac:picMkLst>
            <pc:docMk/>
            <pc:sldMk cId="2918281049" sldId="263"/>
            <ac:picMk id="4" creationId="{F4ACA99A-C96B-095C-8872-528CD878CABD}"/>
          </ac:picMkLst>
        </pc:picChg>
        <pc:picChg chg="add mod">
          <ac:chgData name="[SR]  Sissel Turid Rimsø Sørensen" userId="f5d6a3f9-db50-4670-aa51-aa5e5ec26067" providerId="ADAL" clId="{7E976D5B-EE2A-4CA4-B9DE-E11F335641B8}" dt="2024-11-12T10:34:24.622" v="524" actId="1076"/>
          <ac:picMkLst>
            <pc:docMk/>
            <pc:sldMk cId="2918281049" sldId="263"/>
            <ac:picMk id="5" creationId="{072D5551-8D50-8183-D64E-B458020D7207}"/>
          </ac:picMkLst>
        </pc:picChg>
        <pc:picChg chg="add mod">
          <ac:chgData name="[SR]  Sissel Turid Rimsø Sørensen" userId="f5d6a3f9-db50-4670-aa51-aa5e5ec26067" providerId="ADAL" clId="{7E976D5B-EE2A-4CA4-B9DE-E11F335641B8}" dt="2024-11-12T10:34:55.139" v="529" actId="1076"/>
          <ac:picMkLst>
            <pc:docMk/>
            <pc:sldMk cId="2918281049" sldId="263"/>
            <ac:picMk id="6" creationId="{E632BFA7-A84C-003B-9EF0-9A2E62B42E42}"/>
          </ac:picMkLst>
        </pc:picChg>
      </pc:sldChg>
      <pc:sldChg chg="modSp del mod">
        <pc:chgData name="[SR]  Sissel Turid Rimsø Sørensen" userId="f5d6a3f9-db50-4670-aa51-aa5e5ec26067" providerId="ADAL" clId="{7E976D5B-EE2A-4CA4-B9DE-E11F335641B8}" dt="2024-11-12T10:25:33.487" v="432" actId="47"/>
        <pc:sldMkLst>
          <pc:docMk/>
          <pc:sldMk cId="3659168799" sldId="264"/>
        </pc:sldMkLst>
        <pc:spChg chg="mod">
          <ac:chgData name="[SR]  Sissel Turid Rimsø Sørensen" userId="f5d6a3f9-db50-4670-aa51-aa5e5ec26067" providerId="ADAL" clId="{7E976D5B-EE2A-4CA4-B9DE-E11F335641B8}" dt="2024-11-12T10:23:37.658" v="196" actId="20577"/>
          <ac:spMkLst>
            <pc:docMk/>
            <pc:sldMk cId="3659168799" sldId="264"/>
            <ac:spMk id="2" creationId="{CBF1E2FB-010C-90ED-0196-AC1A264F340E}"/>
          </ac:spMkLst>
        </pc:spChg>
      </pc:sldChg>
      <pc:sldChg chg="addSp modSp new mod">
        <pc:chgData name="[SR]  Sissel Turid Rimsø Sørensen" userId="f5d6a3f9-db50-4670-aa51-aa5e5ec26067" providerId="ADAL" clId="{7E976D5B-EE2A-4CA4-B9DE-E11F335641B8}" dt="2024-11-12T10:43:00.424" v="530" actId="20577"/>
        <pc:sldMkLst>
          <pc:docMk/>
          <pc:sldMk cId="2801530222" sldId="265"/>
        </pc:sldMkLst>
        <pc:spChg chg="add mod">
          <ac:chgData name="[SR]  Sissel Turid Rimsø Sørensen" userId="f5d6a3f9-db50-4670-aa51-aa5e5ec26067" providerId="ADAL" clId="{7E976D5B-EE2A-4CA4-B9DE-E11F335641B8}" dt="2024-11-12T10:25:47.515" v="449" actId="20577"/>
          <ac:spMkLst>
            <pc:docMk/>
            <pc:sldMk cId="2801530222" sldId="265"/>
            <ac:spMk id="3" creationId="{3549B051-9756-4B3B-EC41-71C5DC11D910}"/>
          </ac:spMkLst>
        </pc:spChg>
        <pc:spChg chg="add mod">
          <ac:chgData name="[SR]  Sissel Turid Rimsø Sørensen" userId="f5d6a3f9-db50-4670-aa51-aa5e5ec26067" providerId="ADAL" clId="{7E976D5B-EE2A-4CA4-B9DE-E11F335641B8}" dt="2024-11-12T10:43:00.424" v="530" actId="20577"/>
          <ac:spMkLst>
            <pc:docMk/>
            <pc:sldMk cId="2801530222" sldId="265"/>
            <ac:spMk id="10" creationId="{F146B27B-7BE7-3551-0C30-49A100AC21F8}"/>
          </ac:spMkLst>
        </pc:spChg>
        <pc:picChg chg="add mod">
          <ac:chgData name="[SR]  Sissel Turid Rimsø Sørensen" userId="f5d6a3f9-db50-4670-aa51-aa5e5ec26067" providerId="ADAL" clId="{7E976D5B-EE2A-4CA4-B9DE-E11F335641B8}" dt="2024-11-12T10:21:42.858" v="39" actId="1076"/>
          <ac:picMkLst>
            <pc:docMk/>
            <pc:sldMk cId="2801530222" sldId="265"/>
            <ac:picMk id="5" creationId="{1AFC2DD0-9384-8C63-A4A2-4CA0BAF1D131}"/>
          </ac:picMkLst>
        </pc:picChg>
        <pc:cxnChg chg="add">
          <ac:chgData name="[SR]  Sissel Turid Rimsø Sørensen" userId="f5d6a3f9-db50-4670-aa51-aa5e5ec26067" providerId="ADAL" clId="{7E976D5B-EE2A-4CA4-B9DE-E11F335641B8}" dt="2024-11-12T10:22:45.559" v="109" actId="11529"/>
          <ac:cxnSpMkLst>
            <pc:docMk/>
            <pc:sldMk cId="2801530222" sldId="265"/>
            <ac:cxnSpMk id="7" creationId="{9BDB8AA0-9915-D41D-EC4F-8452CA15A9FC}"/>
          </ac:cxnSpMkLst>
        </pc:cxnChg>
        <pc:cxnChg chg="add">
          <ac:chgData name="[SR]  Sissel Turid Rimsø Sørensen" userId="f5d6a3f9-db50-4670-aa51-aa5e5ec26067" providerId="ADAL" clId="{7E976D5B-EE2A-4CA4-B9DE-E11F335641B8}" dt="2024-11-12T10:23:02.516" v="110" actId="11529"/>
          <ac:cxnSpMkLst>
            <pc:docMk/>
            <pc:sldMk cId="2801530222" sldId="265"/>
            <ac:cxnSpMk id="9" creationId="{33EFC146-BF7D-96E1-5A43-F40F487950F9}"/>
          </ac:cxnSpMkLst>
        </pc:cxnChg>
      </pc:sldChg>
      <pc:sldChg chg="addSp delSp modSp add mod">
        <pc:chgData name="[SR]  Sissel Turid Rimsø Sørensen" userId="f5d6a3f9-db50-4670-aa51-aa5e5ec26067" providerId="ADAL" clId="{7E976D5B-EE2A-4CA4-B9DE-E11F335641B8}" dt="2024-11-12T10:45:01.832" v="766" actId="20577"/>
        <pc:sldMkLst>
          <pc:docMk/>
          <pc:sldMk cId="1240919612" sldId="266"/>
        </pc:sldMkLst>
        <pc:spChg chg="del">
          <ac:chgData name="[SR]  Sissel Turid Rimsø Sørensen" userId="f5d6a3f9-db50-4670-aa51-aa5e5ec26067" providerId="ADAL" clId="{7E976D5B-EE2A-4CA4-B9DE-E11F335641B8}" dt="2024-11-12T10:43:21.711" v="532" actId="478"/>
          <ac:spMkLst>
            <pc:docMk/>
            <pc:sldMk cId="1240919612" sldId="266"/>
            <ac:spMk id="3" creationId="{286AFA46-C083-F946-AF06-2F4E4FB4D61B}"/>
          </ac:spMkLst>
        </pc:spChg>
        <pc:spChg chg="add mod">
          <ac:chgData name="[SR]  Sissel Turid Rimsø Sørensen" userId="f5d6a3f9-db50-4670-aa51-aa5e5ec26067" providerId="ADAL" clId="{7E976D5B-EE2A-4CA4-B9DE-E11F335641B8}" dt="2024-11-12T10:45:01.832" v="766" actId="20577"/>
          <ac:spMkLst>
            <pc:docMk/>
            <pc:sldMk cId="1240919612" sldId="266"/>
            <ac:spMk id="4" creationId="{837CF9CD-07A3-B6AD-7ABD-D30AABEC6382}"/>
          </ac:spMkLst>
        </pc:spChg>
        <pc:spChg chg="del">
          <ac:chgData name="[SR]  Sissel Turid Rimsø Sørensen" userId="f5d6a3f9-db50-4670-aa51-aa5e5ec26067" providerId="ADAL" clId="{7E976D5B-EE2A-4CA4-B9DE-E11F335641B8}" dt="2024-11-12T10:43:23.368" v="533" actId="478"/>
          <ac:spMkLst>
            <pc:docMk/>
            <pc:sldMk cId="1240919612" sldId="266"/>
            <ac:spMk id="10" creationId="{AD5D9AB3-6A66-E4F2-3CD9-8365A80BF42A}"/>
          </ac:spMkLst>
        </pc:spChg>
        <pc:picChg chg="del">
          <ac:chgData name="[SR]  Sissel Turid Rimsø Sørensen" userId="f5d6a3f9-db50-4670-aa51-aa5e5ec26067" providerId="ADAL" clId="{7E976D5B-EE2A-4CA4-B9DE-E11F335641B8}" dt="2024-11-12T10:43:24.937" v="534" actId="478"/>
          <ac:picMkLst>
            <pc:docMk/>
            <pc:sldMk cId="1240919612" sldId="266"/>
            <ac:picMk id="5" creationId="{0C5241DA-2126-D138-FDBB-841F23D94020}"/>
          </ac:picMkLst>
        </pc:picChg>
        <pc:cxnChg chg="del">
          <ac:chgData name="[SR]  Sissel Turid Rimsø Sørensen" userId="f5d6a3f9-db50-4670-aa51-aa5e5ec26067" providerId="ADAL" clId="{7E976D5B-EE2A-4CA4-B9DE-E11F335641B8}" dt="2024-11-12T10:43:26.487" v="535" actId="478"/>
          <ac:cxnSpMkLst>
            <pc:docMk/>
            <pc:sldMk cId="1240919612" sldId="266"/>
            <ac:cxnSpMk id="7" creationId="{CCF6BCB7-ADC0-9F54-0A26-11157594CACE}"/>
          </ac:cxnSpMkLst>
        </pc:cxnChg>
        <pc:cxnChg chg="del">
          <ac:chgData name="[SR]  Sissel Turid Rimsø Sørensen" userId="f5d6a3f9-db50-4670-aa51-aa5e5ec26067" providerId="ADAL" clId="{7E976D5B-EE2A-4CA4-B9DE-E11F335641B8}" dt="2024-11-12T10:43:28.039" v="536" actId="478"/>
          <ac:cxnSpMkLst>
            <pc:docMk/>
            <pc:sldMk cId="1240919612" sldId="266"/>
            <ac:cxnSpMk id="9" creationId="{315F8AC2-B7E1-5676-7DBE-98F1717A6483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3BE5789-768C-45AD-81CB-A0119AB4D884}" type="datetime1">
              <a:rPr lang="da-DK" smtClean="0"/>
              <a:t>12-11-2024</a:t>
            </a:fld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ACF5E7-ACB0-497B-A8C6-F2E617B4631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339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781934C-028A-4E6A-8F7C-5110CE9C3602}" type="datetime1">
              <a:rPr lang="da-DK" smtClean="0"/>
              <a:t>12-11-2024</a:t>
            </a:fld>
            <a:endParaRPr lang="en-US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"/>
              <a:t>Klik for at redigere i master</a:t>
            </a:r>
            <a:endParaRPr lang="en-US"/>
          </a:p>
          <a:p>
            <a:pPr lvl="1" rtl="0"/>
            <a:r>
              <a:rPr lang="da"/>
              <a:t>Andet niveau</a:t>
            </a:r>
          </a:p>
          <a:p>
            <a:pPr lvl="2" rtl="0"/>
            <a:r>
              <a:rPr lang="da"/>
              <a:t>Tredje niveau</a:t>
            </a:r>
          </a:p>
          <a:p>
            <a:pPr lvl="3" rtl="0"/>
            <a:r>
              <a:rPr lang="da"/>
              <a:t>Fjerde niveau</a:t>
            </a:r>
          </a:p>
          <a:p>
            <a:pPr lvl="4" rtl="0"/>
            <a:r>
              <a:rPr lang="da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A705E3-E620-489D-9973-6221209A4B3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81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Rektangel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ktangel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ktangel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Lige forbindelse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Lige forbindelse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ge forbindelse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64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" dirty="0"/>
              <a:t>Klik for at redigere titeltypografier i master</a:t>
            </a:r>
            <a:endParaRPr lang="en-US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20" name="Pladsholder til dato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D9C7BD49-FF07-40D3-8405-8E9CD011413F}" type="datetime1">
              <a:rPr lang="da-DK" smtClean="0"/>
              <a:t>12-11-2024</a:t>
            </a:fld>
            <a:endParaRPr lang="en-US" dirty="0"/>
          </a:p>
        </p:txBody>
      </p:sp>
      <p:sp>
        <p:nvSpPr>
          <p:cNvPr id="21" name="Pladsholder til sidefod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Pladsholder til slidenumm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" dirty="0"/>
              <a:t>Klik for at redigere titeltypografier i master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EDD402-A15F-4373-B9D6-DDC091F1A43C}" type="datetime1">
              <a:rPr lang="da-DK" smtClean="0"/>
              <a:t>12-11-2024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Rektangel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ktangel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ktangel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64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" dirty="0"/>
              <a:t>Klik for at redigere titeltypografier i master</a:t>
            </a:r>
            <a:endParaRPr lang="en-US" dirty="0"/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Lige forbindelse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Lige forbindelse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ge forbindelse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D78B1FDE-56AC-4248-9D7A-3B7A4777F354}" type="datetime1">
              <a:rPr lang="da-DK" smtClean="0"/>
              <a:t>12-11-2024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" dirty="0"/>
              <a:t>Klik for at redigere titeltypografier i master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3CB0294-577D-4E2E-AFC7-F7E0471577A3}" type="datetime1">
              <a:rPr lang="da-DK" smtClean="0"/>
              <a:t>12-11-2024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" dirty="0"/>
              <a:t>Klik for at redigere titeltypografier i master</a:t>
            </a:r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EBC83F-1F0D-48BE-A768-B5BF646CDF61}" type="datetime1">
              <a:rPr lang="da-DK" smtClean="0"/>
              <a:t>12-11-2024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" dirty="0"/>
              <a:t>Klik for at redigere titeltypografier i master</a:t>
            </a:r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4A968A-92D6-4A8B-83FF-2A73355EEB31}" type="datetime1">
              <a:rPr lang="da-DK" smtClean="0"/>
              <a:t>12-11-2024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9C4EF2-5995-428B-B0E4-CCA78EF73147}" type="datetime1">
              <a:rPr lang="da-DK" smtClean="0"/>
              <a:t>12-11-2024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da" dirty="0"/>
              <a:t>Klik for at redigere titeltypografier i master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ABDE8D8B-4E92-4583-90A2-6A5F67D25B52}" type="datetime1">
              <a:rPr lang="da-DK" smtClean="0"/>
              <a:t>12-11-2024</a:t>
            </a:fld>
            <a:endParaRPr lang="en-US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Pladsholder til slidenumm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ladsholder til billede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4934ACCF-F09F-45D3-84A0-162EB2F6C39A}" type="datetime1">
              <a:rPr lang="da-DK" smtClean="0"/>
              <a:t>12-11-2024</a:t>
            </a:fld>
            <a:endParaRPr lang="en-US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da" dirty="0"/>
              <a:t>Klik for at redigere titeltypografier i master</a:t>
            </a:r>
            <a:endParaRPr lang="en-US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" dirty="0"/>
              <a:t>Klik for at redigere titeltypografier i master</a:t>
            </a:r>
            <a:endParaRPr lang="en-US" dirty="0"/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748B7A-C570-4E41-BAE9-B37F64D83DA7}" type="datetime1">
              <a:rPr lang="da-DK" smtClean="0"/>
              <a:t>12-11-2024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da" dirty="0"/>
              <a:t>Klik for at redigere titeltypografier i master</a:t>
            </a:r>
            <a:endParaRPr lang="en-US" dirty="0"/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420C39-78BF-464C-BE6C-C016F71F2D40}" type="datetime1">
              <a:rPr lang="da-DK" smtClean="0"/>
              <a:t>12-11-2024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ktangel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Rektangel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ktangel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a" dirty="0"/>
              <a:t>Klik for at redigere titeltypografier i master</a:t>
            </a:r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"/>
              <a:t>Klik for at redigere i master</a:t>
            </a:r>
          </a:p>
          <a:p>
            <a:pPr lvl="1" rtl="0"/>
            <a:r>
              <a:rPr lang="da"/>
              <a:t>Andet niveau</a:t>
            </a:r>
          </a:p>
          <a:p>
            <a:pPr lvl="2" rtl="0"/>
            <a:r>
              <a:rPr lang="da"/>
              <a:t>Tredje niveau</a:t>
            </a:r>
          </a:p>
          <a:p>
            <a:pPr lvl="3" rtl="0"/>
            <a:r>
              <a:rPr lang="da"/>
              <a:t>Fjerde niveau</a:t>
            </a:r>
          </a:p>
          <a:p>
            <a:pPr lvl="4" rtl="0"/>
            <a:r>
              <a:rPr lang="da"/>
              <a:t>Femte niveau</a:t>
            </a:r>
            <a:endParaRPr lang="en-US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403689A1-C5B0-47D7-A349-01415DC5C58D}" type="datetime1">
              <a:rPr lang="da-DK" smtClean="0"/>
              <a:t>12-11-2024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nærbillede af et logo&#10;&#10;Automatisk genereret beskrivels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2" name="Rektangel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da-DK"/>
          </a:p>
        </p:txBody>
      </p:sp>
      <p:sp>
        <p:nvSpPr>
          <p:cNvPr id="84" name="Rektangel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 rtlCol="0">
            <a:normAutofit/>
          </a:bodyPr>
          <a:lstStyle/>
          <a:p>
            <a:pPr rtl="0"/>
            <a:r>
              <a:rPr lang="da" sz="4400" dirty="0">
                <a:solidFill>
                  <a:schemeClr val="tx1"/>
                </a:solidFill>
              </a:rPr>
              <a:t>Politiske ideologier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">
            <a:extLst>
              <a:ext uri="{FF2B5EF4-FFF2-40B4-BE49-F238E27FC236}">
                <a16:creationId xmlns:a16="http://schemas.microsoft.com/office/drawing/2014/main" id="{F48E77BD-0597-FB5F-3156-427968CFF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53822" y="159456"/>
            <a:ext cx="7696201" cy="6382512"/>
          </a:xfrm>
        </p:spPr>
        <p:txBody>
          <a:bodyPr>
            <a:normAutofit/>
          </a:bodyPr>
          <a:lstStyle/>
          <a:p>
            <a:endParaRPr lang="da-DK" sz="2400" dirty="0"/>
          </a:p>
          <a:p>
            <a:r>
              <a:rPr lang="da-DK" sz="2400"/>
              <a:t>Video </a:t>
            </a:r>
            <a:r>
              <a:rPr lang="da-DK" sz="2400" dirty="0"/>
              <a:t>fra ‘Luk samfundet op’ (</a:t>
            </a:r>
            <a:r>
              <a:rPr lang="da-DK" sz="2400"/>
              <a:t>om ideologier)</a:t>
            </a:r>
            <a:endParaRPr lang="da-DK" sz="2400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ED4A0CB-B0C4-0D02-3FAF-BC3FEE97B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934ACCF-F09F-45D3-84A0-162EB2F6C39A}" type="datetime1">
              <a:rPr lang="da-DK" smtClean="0"/>
              <a:t>12-11-2024</a:t>
            </a:fld>
            <a:endParaRPr lang="en-US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6FB155D5-B6C9-306B-B9A4-6B0FDD7D0CF0}"/>
              </a:ext>
            </a:extLst>
          </p:cNvPr>
          <p:cNvSpPr txBox="1"/>
          <p:nvPr/>
        </p:nvSpPr>
        <p:spPr>
          <a:xfrm>
            <a:off x="787408" y="1003577"/>
            <a:ext cx="6097656" cy="5329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Hvad er en politisk ideologi?</a:t>
            </a:r>
            <a:endParaRPr lang="da-DK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da-DK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sæt af tanker om hvordan samfundet er og bør være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a-DK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Hvilke tre antagelser indeholder en ideologi?</a:t>
            </a:r>
            <a:endParaRPr lang="da-DK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da-DK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Hvordan </a:t>
            </a:r>
            <a:r>
              <a:rPr lang="da-DK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</a:t>
            </a:r>
            <a:r>
              <a:rPr lang="da-DK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samfundet indrettet (deskriptivt)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da-DK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Hvordan bør samfundet indrettes (normativt)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Hvilke </a:t>
            </a:r>
            <a:r>
              <a:rPr lang="da-DK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midler</a:t>
            </a:r>
            <a:r>
              <a:rPr lang="da-DK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skal man bruge for at komme derhen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939921DD-CC3E-C74B-7A2B-5EF8716FA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9232" y="169400"/>
            <a:ext cx="2431984" cy="2635179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6ED1278E-DB58-03B0-E5C0-EB17D3879DD3}"/>
              </a:ext>
            </a:extLst>
          </p:cNvPr>
          <p:cNvSpPr txBox="1"/>
          <p:nvPr/>
        </p:nvSpPr>
        <p:spPr>
          <a:xfrm>
            <a:off x="8109283" y="2349071"/>
            <a:ext cx="1508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>
                    <a:lumMod val="95000"/>
                  </a:schemeClr>
                </a:solidFill>
              </a:rPr>
              <a:t>John Locke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9F28908B-C4CC-B198-D154-DDA623BF7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5102" y="3527806"/>
            <a:ext cx="2600245" cy="3014162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38BBCFFB-2C52-A438-405B-CF265CA48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4517" y="2349071"/>
            <a:ext cx="2282806" cy="2851252"/>
          </a:xfrm>
          <a:prstGeom prst="rect">
            <a:avLst/>
          </a:prstGeom>
        </p:spPr>
      </p:pic>
      <p:sp>
        <p:nvSpPr>
          <p:cNvPr id="14" name="Tekstfelt 13">
            <a:extLst>
              <a:ext uri="{FF2B5EF4-FFF2-40B4-BE49-F238E27FC236}">
                <a16:creationId xmlns:a16="http://schemas.microsoft.com/office/drawing/2014/main" id="{9B599C8C-1ED7-1CE6-FEAA-F57EF97F76FF}"/>
              </a:ext>
            </a:extLst>
          </p:cNvPr>
          <p:cNvSpPr txBox="1"/>
          <p:nvPr/>
        </p:nvSpPr>
        <p:spPr>
          <a:xfrm>
            <a:off x="9700591" y="4553992"/>
            <a:ext cx="73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>
                    <a:lumMod val="95000"/>
                  </a:schemeClr>
                </a:solidFill>
              </a:rPr>
              <a:t>Karl</a:t>
            </a:r>
          </a:p>
          <a:p>
            <a:r>
              <a:rPr lang="da-DK" dirty="0">
                <a:solidFill>
                  <a:schemeClr val="bg1">
                    <a:lumMod val="95000"/>
                  </a:schemeClr>
                </a:solidFill>
              </a:rPr>
              <a:t>Marx</a:t>
            </a:r>
          </a:p>
        </p:txBody>
      </p:sp>
    </p:spTree>
    <p:extLst>
      <p:ext uri="{BB962C8B-B14F-4D97-AF65-F5344CB8AC3E}">
        <p14:creationId xmlns:p14="http://schemas.microsoft.com/office/powerpoint/2010/main" val="2803445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84613C0-AB57-26E9-2EB9-B4FDD3595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168" y="1203033"/>
            <a:ext cx="10058400" cy="645432"/>
          </a:xfrm>
        </p:spPr>
        <p:txBody>
          <a:bodyPr>
            <a:normAutofit/>
          </a:bodyPr>
          <a:lstStyle/>
          <a:p>
            <a:r>
              <a:rPr lang="en-US" sz="1200" dirty="0"/>
              <a:t>Skema over de </a:t>
            </a:r>
            <a:r>
              <a:rPr lang="en-US" sz="1200" dirty="0" err="1"/>
              <a:t>politiske</a:t>
            </a:r>
            <a:r>
              <a:rPr lang="en-US" sz="1200" dirty="0"/>
              <a:t> </a:t>
            </a:r>
            <a:r>
              <a:rPr lang="en-US" sz="1200" dirty="0" err="1"/>
              <a:t>ideologier</a:t>
            </a:r>
            <a:r>
              <a:rPr lang="en-US" sz="1200" dirty="0"/>
              <a:t> </a:t>
            </a:r>
            <a:r>
              <a:rPr lang="en-US" sz="1200" dirty="0" err="1"/>
              <a:t>til</a:t>
            </a:r>
            <a:r>
              <a:rPr lang="en-US" sz="1200" dirty="0"/>
              <a:t> </a:t>
            </a:r>
            <a:r>
              <a:rPr lang="en-US" sz="1200" dirty="0" err="1"/>
              <a:t>udfyldelse</a:t>
            </a:r>
            <a:endParaRPr lang="en-US" sz="120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5294167-B823-B182-EDEE-FC3AB553F8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6794" y="6035040"/>
            <a:ext cx="2893045" cy="365760"/>
          </a:xfrm>
        </p:spPr>
        <p:txBody>
          <a:bodyPr anchor="b">
            <a:normAutofit/>
          </a:bodyPr>
          <a:lstStyle/>
          <a:p>
            <a:pPr rtl="0">
              <a:spcAft>
                <a:spcPts val="600"/>
              </a:spcAft>
            </a:pPr>
            <a:fld id="{949C4EF2-5995-428B-B0E4-CCA78EF73147}" type="datetime1">
              <a:rPr lang="da-DK" smtClean="0"/>
              <a:pPr rtl="0">
                <a:spcAft>
                  <a:spcPts val="600"/>
                </a:spcAft>
              </a:pPr>
              <a:t>12-11-2024</a:t>
            </a:fld>
            <a:endParaRPr lang="en-US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5C3406A6-7DD0-E0DD-5DFD-169754C98A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978664"/>
              </p:ext>
            </p:extLst>
          </p:nvPr>
        </p:nvGraphicFramePr>
        <p:xfrm>
          <a:off x="909483" y="1975510"/>
          <a:ext cx="10058404" cy="3932484"/>
        </p:xfrm>
        <a:graphic>
          <a:graphicData uri="http://schemas.openxmlformats.org/drawingml/2006/table">
            <a:tbl>
              <a:tblPr firstRow="1" firstCol="1" bandRow="1"/>
              <a:tblGrid>
                <a:gridCol w="1209322">
                  <a:extLst>
                    <a:ext uri="{9D8B030D-6E8A-4147-A177-3AD203B41FA5}">
                      <a16:colId xmlns:a16="http://schemas.microsoft.com/office/drawing/2014/main" val="3353659070"/>
                    </a:ext>
                  </a:extLst>
                </a:gridCol>
                <a:gridCol w="1239309">
                  <a:extLst>
                    <a:ext uri="{9D8B030D-6E8A-4147-A177-3AD203B41FA5}">
                      <a16:colId xmlns:a16="http://schemas.microsoft.com/office/drawing/2014/main" val="2410077887"/>
                    </a:ext>
                  </a:extLst>
                </a:gridCol>
                <a:gridCol w="1031170">
                  <a:extLst>
                    <a:ext uri="{9D8B030D-6E8A-4147-A177-3AD203B41FA5}">
                      <a16:colId xmlns:a16="http://schemas.microsoft.com/office/drawing/2014/main" val="3862414716"/>
                    </a:ext>
                  </a:extLst>
                </a:gridCol>
                <a:gridCol w="1066448">
                  <a:extLst>
                    <a:ext uri="{9D8B030D-6E8A-4147-A177-3AD203B41FA5}">
                      <a16:colId xmlns:a16="http://schemas.microsoft.com/office/drawing/2014/main" val="2440633977"/>
                    </a:ext>
                  </a:extLst>
                </a:gridCol>
                <a:gridCol w="1278115">
                  <a:extLst>
                    <a:ext uri="{9D8B030D-6E8A-4147-A177-3AD203B41FA5}">
                      <a16:colId xmlns:a16="http://schemas.microsoft.com/office/drawing/2014/main" val="3087495317"/>
                    </a:ext>
                  </a:extLst>
                </a:gridCol>
                <a:gridCol w="1094670">
                  <a:extLst>
                    <a:ext uri="{9D8B030D-6E8A-4147-A177-3AD203B41FA5}">
                      <a16:colId xmlns:a16="http://schemas.microsoft.com/office/drawing/2014/main" val="634534009"/>
                    </a:ext>
                  </a:extLst>
                </a:gridCol>
                <a:gridCol w="1050572">
                  <a:extLst>
                    <a:ext uri="{9D8B030D-6E8A-4147-A177-3AD203B41FA5}">
                      <a16:colId xmlns:a16="http://schemas.microsoft.com/office/drawing/2014/main" val="3641558744"/>
                    </a:ext>
                  </a:extLst>
                </a:gridCol>
                <a:gridCol w="1105253">
                  <a:extLst>
                    <a:ext uri="{9D8B030D-6E8A-4147-A177-3AD203B41FA5}">
                      <a16:colId xmlns:a16="http://schemas.microsoft.com/office/drawing/2014/main" val="833164417"/>
                    </a:ext>
                  </a:extLst>
                </a:gridCol>
                <a:gridCol w="983545">
                  <a:extLst>
                    <a:ext uri="{9D8B030D-6E8A-4147-A177-3AD203B41FA5}">
                      <a16:colId xmlns:a16="http://schemas.microsoft.com/office/drawing/2014/main" val="229546372"/>
                    </a:ext>
                  </a:extLst>
                </a:gridCol>
              </a:tblGrid>
              <a:tr h="1138485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3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Ideologiens ophavsperson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300" b="0" i="0" u="none" strike="noStrike" dirty="0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Hvornår opstod ideologien </a:t>
                      </a:r>
                      <a:endParaRPr lang="da-DK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300" b="0" i="0" u="none" strike="noStrike" dirty="0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Ideologiens motto</a:t>
                      </a:r>
                      <a:endParaRPr lang="da-DK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300" b="0" i="0" u="none" strike="noStrike" dirty="0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Ideologiens vigtigste værdi</a:t>
                      </a:r>
                      <a:endParaRPr lang="da-DK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300" b="0" i="0" u="none" strike="noStrike" dirty="0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Hvad er ideologiens syn på mennesket?</a:t>
                      </a:r>
                      <a:endParaRPr lang="da-DK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3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Hvad er ideologiens syn på samfundet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3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Hvad er ideologiens syn på statens rolle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3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Illustrer ideologien med en enkel tegning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8361"/>
                  </a:ext>
                </a:extLst>
              </a:tr>
              <a:tr h="25054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 dirty="0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Liberalisme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da-DK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da-DK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 dirty="0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 dirty="0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1726422"/>
                  </a:ext>
                </a:extLst>
              </a:tr>
              <a:tr h="25054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 dirty="0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Konservatisme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da-DK" sz="1200" b="0" i="0" u="none" strike="noStrike" dirty="0">
                        <a:effectLst/>
                        <a:latin typeface="Amasis MT Pro Light" panose="020403040500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da-DK" sz="1200" b="0" i="0" u="none" strike="noStrike" dirty="0">
                        <a:effectLst/>
                        <a:latin typeface="Amasis MT Pro Light" panose="020403040500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05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 dirty="0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 dirty="0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668727"/>
                  </a:ext>
                </a:extLst>
              </a:tr>
              <a:tr h="25054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 dirty="0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Socialisme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da-DK" sz="1200" b="0" i="0" u="none" strike="noStrike" dirty="0">
                        <a:effectLst/>
                        <a:latin typeface="Amasis MT Pro Light" panose="020403040500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da-DK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 dirty="0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 dirty="0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da-DK" sz="1200" b="0" i="0" u="none" strike="noStrike" dirty="0">
                          <a:effectLst/>
                          <a:latin typeface="Amasis MT Pro Light" panose="020403040500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1058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1045364"/>
                  </a:ext>
                </a:extLst>
              </a:tr>
            </a:tbl>
          </a:graphicData>
        </a:graphic>
      </p:graphicFrame>
      <p:pic>
        <p:nvPicPr>
          <p:cNvPr id="4" name="Billede 3">
            <a:extLst>
              <a:ext uri="{FF2B5EF4-FFF2-40B4-BE49-F238E27FC236}">
                <a16:creationId xmlns:a16="http://schemas.microsoft.com/office/drawing/2014/main" id="{F4ACA99A-C96B-095C-8872-528CD878C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157" y="3200836"/>
            <a:ext cx="650087" cy="704403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072D5551-8D50-8183-D64E-B458020D7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157" y="4271663"/>
            <a:ext cx="607671" cy="704403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E632BFA7-A84C-003B-9EF0-9A2E62B42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438" y="5103111"/>
            <a:ext cx="584806" cy="73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81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8A589FB-15EB-3650-10E8-194FEABB1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49C4EF2-5995-428B-B0E4-CCA78EF73147}" type="datetime1">
              <a:rPr lang="da-DK" smtClean="0"/>
              <a:t>12-11-2024</a:t>
            </a:fld>
            <a:endParaRPr lang="en-US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3549B051-9756-4B3B-EC41-71C5DC11D910}"/>
              </a:ext>
            </a:extLst>
          </p:cNvPr>
          <p:cNvSpPr txBox="1"/>
          <p:nvPr/>
        </p:nvSpPr>
        <p:spPr>
          <a:xfrm>
            <a:off x="685800" y="665921"/>
            <a:ext cx="5168348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a-DK" sz="2400" dirty="0"/>
              <a:t>Udfyld rækkerne i skemaet for liberalismen og konservatisme med blyant på papir i makkerpar i </a:t>
            </a:r>
          </a:p>
          <a:p>
            <a:r>
              <a:rPr lang="da-DK" sz="2400" dirty="0"/>
              <a:t>netværksgrupperne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AFC2DD0-9384-8C63-A4A2-4CA0BAF1D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3220" y="924339"/>
            <a:ext cx="4972919" cy="2130595"/>
          </a:xfrm>
          <a:prstGeom prst="rect">
            <a:avLst/>
          </a:prstGeom>
        </p:spPr>
      </p:pic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9BDB8AA0-9915-D41D-EC4F-8452CA15A9FC}"/>
              </a:ext>
            </a:extLst>
          </p:cNvPr>
          <p:cNvCxnSpPr/>
          <p:nvPr/>
        </p:nvCxnSpPr>
        <p:spPr>
          <a:xfrm>
            <a:off x="5019261" y="1520687"/>
            <a:ext cx="1739348" cy="2683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33EFC146-BF7D-96E1-5A43-F40F487950F9}"/>
              </a:ext>
            </a:extLst>
          </p:cNvPr>
          <p:cNvCxnSpPr/>
          <p:nvPr/>
        </p:nvCxnSpPr>
        <p:spPr>
          <a:xfrm>
            <a:off x="4631635" y="1610139"/>
            <a:ext cx="2126974" cy="665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felt 9">
            <a:extLst>
              <a:ext uri="{FF2B5EF4-FFF2-40B4-BE49-F238E27FC236}">
                <a16:creationId xmlns:a16="http://schemas.microsoft.com/office/drawing/2014/main" id="{F146B27B-7BE7-3551-0C30-49A100AC21F8}"/>
              </a:ext>
            </a:extLst>
          </p:cNvPr>
          <p:cNvSpPr txBox="1"/>
          <p:nvPr/>
        </p:nvSpPr>
        <p:spPr>
          <a:xfrm>
            <a:off x="1252329" y="4179335"/>
            <a:ext cx="5933661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1800" dirty="0">
                <a:effectLst/>
                <a:latin typeface="Amasis MT Pro Light" panose="020403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Bonus: Hvis man bliver færdig før tid: Lav et vers på melodien ”Jeg en gård mig bygge vil” som beskriver en af ideologierne – skrive det på computer og send det til Sissel (SR) i en chat i Teams</a:t>
            </a:r>
            <a:b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a-DK" sz="1800" dirty="0">
                <a:effectLst/>
                <a:latin typeface="Amasis MT Pro Light" panose="020403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må selv vælge, hvilken ideologi det skal handle om.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01530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938EC-9EFA-B63F-CF4A-7A7A0D861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1B900F8-BEC1-50D6-4666-4A5C17EF4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49C4EF2-5995-428B-B0E4-CCA78EF73147}" type="datetime1">
              <a:rPr lang="da-DK" smtClean="0"/>
              <a:t>12-11-2024</a:t>
            </a:fld>
            <a:endParaRPr lang="en-US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837CF9CD-07A3-B6AD-7ABD-D30AABEC6382}"/>
              </a:ext>
            </a:extLst>
          </p:cNvPr>
          <p:cNvSpPr txBox="1"/>
          <p:nvPr/>
        </p:nvSpPr>
        <p:spPr>
          <a:xfrm>
            <a:off x="626165" y="536713"/>
            <a:ext cx="108535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Analyse:</a:t>
            </a:r>
          </a:p>
          <a:p>
            <a:r>
              <a:rPr lang="da-DK" sz="2800" dirty="0"/>
              <a:t>På baggrund af jeres viden om ideologierne skal I analysere, </a:t>
            </a:r>
            <a:r>
              <a:rPr lang="da-DK" sz="2800" b="1" dirty="0"/>
              <a:t>hvilken ideologi, der ligger bag udsagnene </a:t>
            </a:r>
            <a:r>
              <a:rPr lang="da-DK" sz="2800" dirty="0"/>
              <a:t>fra politisk partier om de unges </a:t>
            </a:r>
            <a:r>
              <a:rPr lang="da-DK" sz="2800" dirty="0" err="1"/>
              <a:t>mistrivel</a:t>
            </a:r>
            <a:r>
              <a:rPr lang="da-DK" sz="2800" dirty="0"/>
              <a:t> (tema fra grundforløb)</a:t>
            </a:r>
          </a:p>
        </p:txBody>
      </p:sp>
    </p:spTree>
    <p:extLst>
      <p:ext uri="{BB962C8B-B14F-4D97-AF65-F5344CB8AC3E}">
        <p14:creationId xmlns:p14="http://schemas.microsoft.com/office/powerpoint/2010/main" val="12409196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704_TF78438558" id="{8664A227-7B84-464B-B150-6F2FB8F6266C}" vid="{534FFB62-1C27-4911-B10A-418B5E0B64F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{9E147160-48C8-4AD6-A6DA-01169FA37AFC}tf78438558_win32</Template>
  <TotalTime>43</TotalTime>
  <Words>247</Words>
  <Application>Microsoft Office PowerPoint</Application>
  <PresentationFormat>Widescreen</PresentationFormat>
  <Paragraphs>60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1" baseType="lpstr">
      <vt:lpstr>Amasis MT Pro Light</vt:lpstr>
      <vt:lpstr>Arial</vt:lpstr>
      <vt:lpstr>Calibri</vt:lpstr>
      <vt:lpstr>Century Gothic</vt:lpstr>
      <vt:lpstr>Garamond</vt:lpstr>
      <vt:lpstr>SavonVTI</vt:lpstr>
      <vt:lpstr>Politiske ideologier</vt:lpstr>
      <vt:lpstr>PowerPoint-præsentation</vt:lpstr>
      <vt:lpstr>Skema over de politiske ideologier til udfyldelse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Politiske ideologier</dc:title>
  <dc:creator>[SR]  Sissel Turid Rimsø Sørensen</dc:creator>
  <cp:lastModifiedBy>[SR]  Sissel Turid Rimsø Sørensen</cp:lastModifiedBy>
  <cp:revision>1</cp:revision>
  <dcterms:created xsi:type="dcterms:W3CDTF">2022-12-04T16:22:20Z</dcterms:created>
  <dcterms:modified xsi:type="dcterms:W3CDTF">2024-11-12T10:47:36Z</dcterms:modified>
</cp:coreProperties>
</file>