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2" d="100"/>
          <a:sy n="92" d="100"/>
        </p:scale>
        <p:origin x="7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5F3DC-3FD3-311C-C7AE-4139F015C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B7A8C4-C737-19C1-F024-59BA6FF4C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5AE120-2516-AE3E-321F-F54FCD951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84AA39-6BDE-D0A7-D899-8D8BEDDF0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AB8817-6A72-8156-862C-31C1D441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752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B9B3A4-D831-59A2-5958-16618BD7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C45E29-9C9E-0D6D-BF1E-5EF62667C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DAA899-B9CC-3485-E831-4A54BF64D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8808AB-E848-5EA4-93E9-29FF99E1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D2D92C-E675-3251-DA56-967C8006B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8904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6925CE-2D29-E876-2B7D-AC032EA3A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DA4AC8-0F97-8E94-C6E0-7328F1174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2AEEC2-2CBE-8374-E4F4-645C01C2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53D0B0-9AA6-B18D-C6C8-43B37281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B41475-7C56-E1DF-4C13-8C1704E69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46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F9CDF-1F1A-BBD7-94DA-7B423F99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C994EB-0F63-E054-BF63-683D011B5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6A6B91E-E879-0C22-DF54-0D7225D27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1B683FE-BCCF-F304-07B0-96047282B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C86EC8-597E-2EF3-F13C-8BEEE662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FFE808-02C0-B5EF-4666-9A55A7E6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058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71A6A7-F641-DE00-14B8-74E4C518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528E3FB-72E5-ABC7-4E49-D65CD5FCA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B3ACDA-DD47-332F-FFEE-5B3B4D6A6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058A557-6D8E-E215-5CDB-2F71B01C5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CAD43B4-A733-FB75-8201-0483A6B9B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21E4298-A525-002A-7659-D4F4BFABC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B176998-562D-AFE9-C551-AA88340A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C5B1E9-C9C4-A354-6A93-AA6EF498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768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39D865-3969-C507-FCFC-30AF9837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FB88D4D-C539-2761-B691-F219FB02E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CD864B-5133-F068-98A1-CB414B134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3058B7B-78BA-DD6F-68A7-2DCBD1751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2899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47256F3-8375-C328-FCE0-21DF29027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031642F-F6F1-891B-1127-B4C870168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C6EFA5E-8B3E-44A3-E7A9-2CEA482B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7170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87EEF-3F3A-A384-3F24-1BD17AF1B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DA9C20-877A-14A5-1C78-DD0AFAD7B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D0CE13-28D8-DB0D-B952-DF81FD609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2F6F9A-0DBD-B8A2-CC59-AF730EB2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AD16BDD-69CB-3316-2519-EDEA94015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2079AD9-E132-6F36-C598-933ACFE1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3318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F6C082-2E89-EBE2-447A-D7F38E951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D2A2F7D-1D73-2D41-912D-1AE6A0B207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0CF645B-2C08-93B8-26D1-0CE24247E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D141B0-7E9C-F0A6-E65B-A1B0C70E7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D8BDC25-C70B-2EA4-D219-ECB4C839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5A7366-F082-12E2-9B21-E3D50DAC4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382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259BBB-57D0-E59C-0EFA-1C869E117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812D1C3-4A80-6112-3CFC-176DA2DD8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DFF378-23F6-5641-C591-CD1D50C84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9D42FB0-B96F-410E-3152-17B143FDF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80406E-049B-E5B8-BE14-B4F29FFA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8555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9B97583-1AFB-FE32-EC90-368E419F8F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042BC1B-20AC-E1E5-EEDD-A43E336B1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0158E6-79D2-D3E0-6B22-F38166979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FC97B6-19C9-D9D2-77C5-AE3CE8474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B5F3B3-8DF4-F547-0FAB-1590A6DFC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61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D07E78C-E350-39A6-A3BC-F726EFF1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61F674-7F7C-9905-40DF-58359DDF4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2D0A66-E5BE-F7B3-0DDD-DE414EE125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F617E0-01FB-4C56-BB24-4D6F4C07A6C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4D7FBE-565A-B4A6-7E45-C24226E5EB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869881-1FCA-08B0-892B-4731E4BCD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5C864F-89F8-425D-8552-DF58AC3020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936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96E4A-31B8-9169-8C92-301A38515D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Præsidentvalg i USA 2024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2D5560F-24D8-13DB-85D7-AB77FCB9DC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image9.png">
            <a:extLst>
              <a:ext uri="{FF2B5EF4-FFF2-40B4-BE49-F238E27FC236}">
                <a16:creationId xmlns:a16="http://schemas.microsoft.com/office/drawing/2014/main" id="{DA2BF38C-D306-9E3D-0711-88FCA39A22C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939636" y="388678"/>
            <a:ext cx="8728364" cy="2001231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3040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85C0-FC2E-EB2A-8FE1-9023954AC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9F4FB1-DE6E-23DA-4262-7E45E796E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928" y="1427316"/>
            <a:ext cx="9144000" cy="690563"/>
          </a:xfrm>
        </p:spPr>
        <p:txBody>
          <a:bodyPr>
            <a:normAutofit/>
          </a:bodyPr>
          <a:lstStyle/>
          <a:p>
            <a:r>
              <a:rPr lang="da-DK" sz="2800" dirty="0"/>
              <a:t>De politiske systemer (DK vs. USA)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3F815D-147C-AC8F-F03F-A3F817B460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image9.png">
            <a:extLst>
              <a:ext uri="{FF2B5EF4-FFF2-40B4-BE49-F238E27FC236}">
                <a16:creationId xmlns:a16="http://schemas.microsoft.com/office/drawing/2014/main" id="{2D9B0DE4-3723-F47D-4773-0BFD8CC54F3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385455" y="147609"/>
            <a:ext cx="9095509" cy="1294649"/>
          </a:xfrm>
          <a:prstGeom prst="rect">
            <a:avLst/>
          </a:prstGeom>
          <a:ln/>
        </p:spPr>
      </p:pic>
      <p:pic>
        <p:nvPicPr>
          <p:cNvPr id="5" name="image13.png">
            <a:extLst>
              <a:ext uri="{FF2B5EF4-FFF2-40B4-BE49-F238E27FC236}">
                <a16:creationId xmlns:a16="http://schemas.microsoft.com/office/drawing/2014/main" id="{52A13FF6-D9CA-E5AD-7AEC-00A195879AE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202873" y="2305232"/>
            <a:ext cx="7079672" cy="3769986"/>
          </a:xfrm>
          <a:prstGeom prst="rect">
            <a:avLst/>
          </a:prstGeom>
          <a:ln/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180F520-B4EE-EA39-8018-048EE7421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018" y="3374721"/>
            <a:ext cx="2983524" cy="160226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D9727AD-4473-9814-8124-F3C4C40A9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18" y="3429000"/>
            <a:ext cx="2475551" cy="176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1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3D33-3825-DBB2-6810-CC09F232C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85379-0E76-D1A3-1C7E-ADEF3D72B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928" y="1952119"/>
            <a:ext cx="9144000" cy="690563"/>
          </a:xfrm>
        </p:spPr>
        <p:txBody>
          <a:bodyPr>
            <a:normAutofit/>
          </a:bodyPr>
          <a:lstStyle/>
          <a:p>
            <a:r>
              <a:rPr lang="da-DK" sz="2800" dirty="0"/>
              <a:t>Lovgivningsprocesser (DK vs. USA)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FB0BC14-4140-DF8F-6C54-02C7FB4B3A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image9.png">
            <a:extLst>
              <a:ext uri="{FF2B5EF4-FFF2-40B4-BE49-F238E27FC236}">
                <a16:creationId xmlns:a16="http://schemas.microsoft.com/office/drawing/2014/main" id="{3B0E1E1F-022E-DAAC-15D3-D45F5170421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572491" y="388678"/>
            <a:ext cx="9095509" cy="1294649"/>
          </a:xfrm>
          <a:prstGeom prst="rect">
            <a:avLst/>
          </a:prstGeom>
          <a:ln/>
        </p:spPr>
      </p:pic>
      <p:pic>
        <p:nvPicPr>
          <p:cNvPr id="6" name="image11.png">
            <a:extLst>
              <a:ext uri="{FF2B5EF4-FFF2-40B4-BE49-F238E27FC236}">
                <a16:creationId xmlns:a16="http://schemas.microsoft.com/office/drawing/2014/main" id="{5E7EBE5B-38A9-9FAB-66F7-2449AD8177A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31600" y="3108852"/>
            <a:ext cx="4988561" cy="3255818"/>
          </a:xfrm>
          <a:prstGeom prst="rect">
            <a:avLst/>
          </a:prstGeom>
          <a:ln/>
        </p:spPr>
      </p:pic>
      <p:pic>
        <p:nvPicPr>
          <p:cNvPr id="7" name="image14.png">
            <a:extLst>
              <a:ext uri="{FF2B5EF4-FFF2-40B4-BE49-F238E27FC236}">
                <a16:creationId xmlns:a16="http://schemas.microsoft.com/office/drawing/2014/main" id="{C8D1430D-0B65-9961-7951-E18DB26A5C67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761019" y="3099554"/>
            <a:ext cx="5278582" cy="3255818"/>
          </a:xfrm>
          <a:prstGeom prst="rect">
            <a:avLst/>
          </a:prstGeom>
          <a:ln/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0F8E6999-599D-2B9C-FDD3-9D2C88C861C9}"/>
              </a:ext>
            </a:extLst>
          </p:cNvPr>
          <p:cNvSpPr txBox="1"/>
          <p:nvPr/>
        </p:nvSpPr>
        <p:spPr>
          <a:xfrm>
            <a:off x="2119745" y="2791691"/>
            <a:ext cx="1212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Danmark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FE002EF5-04E4-8406-7037-DC60035F4D0A}"/>
              </a:ext>
            </a:extLst>
          </p:cNvPr>
          <p:cNvSpPr txBox="1"/>
          <p:nvPr/>
        </p:nvSpPr>
        <p:spPr>
          <a:xfrm>
            <a:off x="8880764" y="2739520"/>
            <a:ext cx="1510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USA</a:t>
            </a:r>
          </a:p>
        </p:txBody>
      </p:sp>
    </p:spTree>
    <p:extLst>
      <p:ext uri="{BB962C8B-B14F-4D97-AF65-F5344CB8AC3E}">
        <p14:creationId xmlns:p14="http://schemas.microsoft.com/office/powerpoint/2010/main" val="35442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60CB-B9AA-2295-92E9-592482611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89825-D3C5-B62F-D4F3-C67A2EFDE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19" y="1321286"/>
            <a:ext cx="9144000" cy="690563"/>
          </a:xfrm>
        </p:spPr>
        <p:txBody>
          <a:bodyPr>
            <a:normAutofit/>
          </a:bodyPr>
          <a:lstStyle/>
          <a:p>
            <a:r>
              <a:rPr lang="da-DK" sz="2800" dirty="0" err="1"/>
              <a:t>Valgmåders</a:t>
            </a:r>
            <a:r>
              <a:rPr lang="da-DK" sz="2800" dirty="0"/>
              <a:t> betydning for valgresultat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7496D72-FC33-4BBA-D663-38BE05789E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image9.png">
            <a:extLst>
              <a:ext uri="{FF2B5EF4-FFF2-40B4-BE49-F238E27FC236}">
                <a16:creationId xmlns:a16="http://schemas.microsoft.com/office/drawing/2014/main" id="{013B1AA1-BA52-018C-BB3E-CCC3E5BF13A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468582" y="177792"/>
            <a:ext cx="9095509" cy="1294649"/>
          </a:xfrm>
          <a:prstGeom prst="rect">
            <a:avLst/>
          </a:prstGeom>
          <a:ln/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E21D280-4E58-15BE-1795-AC654FADB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133033"/>
            <a:ext cx="6549880" cy="461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07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26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Præsidentvalg i USA 2024</vt:lpstr>
      <vt:lpstr>De politiske systemer (DK vs. USA)</vt:lpstr>
      <vt:lpstr>Lovgivningsprocesser (DK vs. USA)</vt:lpstr>
      <vt:lpstr>Valgmåders betydning for valgresultat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[SR]  Sissel Turid Rimsø Sørensen</dc:creator>
  <cp:lastModifiedBy>[SR]  Sissel Turid Rimsø Sørensen</cp:lastModifiedBy>
  <cp:revision>1</cp:revision>
  <dcterms:created xsi:type="dcterms:W3CDTF">2024-11-05T11:47:40Z</dcterms:created>
  <dcterms:modified xsi:type="dcterms:W3CDTF">2024-11-05T12:00:00Z</dcterms:modified>
</cp:coreProperties>
</file>