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70" r:id="rId14"/>
    <p:sldId id="263" r:id="rId15"/>
    <p:sldId id="269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8833-1558-42FD-B807-23FDC236D042}" type="datetimeFigureOut">
              <a:rPr lang="da-DK" smtClean="0"/>
              <a:pPr/>
              <a:t>05-01-2011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C3A6-9955-45CE-A252-2540091185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norton.com/college/geo/egeo/flash/2_5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norton.com/college/geo/egeo/flash/2_9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wnorton.com/college/geo/egeo/flash/2_2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Geografi C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Geologi, time 1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Konstruktiv </a:t>
            </a:r>
            <a:r>
              <a:rPr lang="da-DK" dirty="0" smtClean="0"/>
              <a:t>pladegrænse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Områder hvor plader fjerner sig fra hinanden</a:t>
            </a:r>
          </a:p>
          <a:p>
            <a:r>
              <a:rPr lang="da-DK" dirty="0" smtClean="0">
                <a:hlinkClick r:id="rId2"/>
              </a:rPr>
              <a:t>Klik</a:t>
            </a:r>
            <a:endParaRPr lang="da-DK" dirty="0" smtClean="0"/>
          </a:p>
          <a:p>
            <a:r>
              <a:rPr lang="da-DK" dirty="0" err="1" smtClean="0"/>
              <a:t>Oftes</a:t>
            </a:r>
            <a:r>
              <a:rPr lang="da-DK" dirty="0" smtClean="0"/>
              <a:t> Ocean bunde</a:t>
            </a:r>
          </a:p>
          <a:p>
            <a:r>
              <a:rPr lang="da-DK" dirty="0" smtClean="0"/>
              <a:t>Der dannes højderyg ved </a:t>
            </a:r>
            <a:r>
              <a:rPr lang="da-DK" dirty="0" smtClean="0"/>
              <a:t>grænsen</a:t>
            </a:r>
            <a:endParaRPr lang="da-DK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Destruktiv </a:t>
            </a:r>
            <a:r>
              <a:rPr lang="da-DK" dirty="0" smtClean="0"/>
              <a:t>pladegrænse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Findes i tre typer:</a:t>
            </a:r>
          </a:p>
          <a:p>
            <a:pPr lvl="1"/>
            <a:r>
              <a:rPr lang="da-DK" dirty="0" smtClean="0"/>
              <a:t>Ocean/Ocean ; Ocean/Kontinent ; Kontinent/Kontinent</a:t>
            </a:r>
          </a:p>
          <a:p>
            <a:r>
              <a:rPr lang="da-DK" dirty="0" smtClean="0">
                <a:hlinkClick r:id="rId2"/>
              </a:rPr>
              <a:t>Klik</a:t>
            </a:r>
            <a:endParaRPr lang="da-DK" dirty="0" smtClean="0"/>
          </a:p>
          <a:p>
            <a:r>
              <a:rPr lang="da-DK" dirty="0" smtClean="0"/>
              <a:t>Dannelse af fx barriere ø , Højde rygge, Vulkanisme</a:t>
            </a:r>
          </a:p>
          <a:p>
            <a:endParaRPr lang="da-DK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Bevarende </a:t>
            </a:r>
            <a:r>
              <a:rPr lang="da-DK" dirty="0" smtClean="0"/>
              <a:t>pladegrænse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Plader gnider mod hinanden</a:t>
            </a:r>
          </a:p>
          <a:p>
            <a:r>
              <a:rPr lang="da-DK" dirty="0" smtClean="0"/>
              <a:t>Ingen dannelse af højderygge, eller grave</a:t>
            </a:r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Pladegrænser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" y="1820069"/>
            <a:ext cx="7381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Marker på blind kortet hvor i verden man kan finde (prøv uden at bruge bogen, men kun atlas)</a:t>
            </a:r>
          </a:p>
          <a:p>
            <a:pPr lvl="1"/>
            <a:r>
              <a:rPr lang="da-DK" dirty="0" smtClean="0"/>
              <a:t>1. konstruktiv </a:t>
            </a:r>
            <a:r>
              <a:rPr lang="da-DK" dirty="0" smtClean="0"/>
              <a:t>pladegrænser</a:t>
            </a:r>
            <a:endParaRPr lang="da-DK" dirty="0" smtClean="0"/>
          </a:p>
          <a:p>
            <a:pPr lvl="1"/>
            <a:r>
              <a:rPr lang="da-DK" dirty="0" smtClean="0"/>
              <a:t>2. oceanbunds </a:t>
            </a:r>
            <a:r>
              <a:rPr lang="da-DK" dirty="0" err="1" smtClean="0"/>
              <a:t>subduktion</a:t>
            </a:r>
            <a:r>
              <a:rPr lang="da-DK" dirty="0" smtClean="0"/>
              <a:t> (ved ocean plade, hvor barriere ø kan findes)</a:t>
            </a:r>
          </a:p>
          <a:p>
            <a:pPr lvl="1"/>
            <a:r>
              <a:rPr lang="da-DK" dirty="0" smtClean="0"/>
              <a:t>3. Oceanbunds </a:t>
            </a:r>
            <a:r>
              <a:rPr lang="da-DK" dirty="0" err="1" smtClean="0"/>
              <a:t>subduktion</a:t>
            </a:r>
            <a:r>
              <a:rPr lang="da-DK" dirty="0" smtClean="0"/>
              <a:t> (ved kontinental plade)</a:t>
            </a:r>
          </a:p>
          <a:p>
            <a:pPr lvl="1"/>
            <a:r>
              <a:rPr lang="da-DK" dirty="0" smtClean="0"/>
              <a:t>4. </a:t>
            </a:r>
            <a:r>
              <a:rPr lang="da-DK" dirty="0" err="1" smtClean="0"/>
              <a:t>Subduktion</a:t>
            </a:r>
            <a:r>
              <a:rPr lang="da-DK" dirty="0" smtClean="0"/>
              <a:t> af to kontinental plader</a:t>
            </a:r>
          </a:p>
          <a:p>
            <a:pPr lvl="1"/>
            <a:r>
              <a:rPr lang="da-DK" dirty="0" smtClean="0"/>
              <a:t>5. 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Pointer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Jordens indre er inddelt i </a:t>
            </a:r>
            <a:r>
              <a:rPr lang="da-DK" dirty="0" err="1" smtClean="0"/>
              <a:t>indre-</a:t>
            </a:r>
            <a:r>
              <a:rPr lang="da-DK" dirty="0" smtClean="0"/>
              <a:t> og ydre kerne, kappe, </a:t>
            </a:r>
            <a:r>
              <a:rPr lang="da-DK" dirty="0" err="1" smtClean="0"/>
              <a:t>mesosfæren</a:t>
            </a:r>
            <a:r>
              <a:rPr lang="da-DK" dirty="0" smtClean="0"/>
              <a:t>, </a:t>
            </a:r>
            <a:r>
              <a:rPr lang="da-DK" dirty="0" err="1" smtClean="0"/>
              <a:t>Astenosfæren</a:t>
            </a:r>
            <a:r>
              <a:rPr lang="da-DK" dirty="0" smtClean="0"/>
              <a:t> og </a:t>
            </a:r>
            <a:r>
              <a:rPr lang="da-DK" dirty="0" err="1" smtClean="0"/>
              <a:t>Litosfæren</a:t>
            </a:r>
            <a:endParaRPr lang="da-DK" dirty="0" smtClean="0"/>
          </a:p>
          <a:p>
            <a:r>
              <a:rPr lang="da-DK" dirty="0" smtClean="0"/>
              <a:t>Pladetektonik er en hypotese, med gode indicier</a:t>
            </a:r>
          </a:p>
          <a:p>
            <a:r>
              <a:rPr lang="da-DK" dirty="0" err="1" smtClean="0"/>
              <a:t>Pladegrændserne</a:t>
            </a:r>
            <a:r>
              <a:rPr lang="da-DK" dirty="0" smtClean="0"/>
              <a:t> kan være enten, destruktive, konstruktive eller bevarende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Viden om jorden indre struktur og opbyggelse</a:t>
            </a:r>
          </a:p>
          <a:p>
            <a:r>
              <a:rPr lang="da-DK" dirty="0" smtClean="0"/>
              <a:t>Forståelse af kontinenters bevægelse og dennes konsekvenser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Jordens 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da-DK" dirty="0" err="1" smtClean="0"/>
              <a:t>Litosfæren</a:t>
            </a:r>
            <a:endParaRPr lang="da-DK" dirty="0" smtClean="0"/>
          </a:p>
          <a:p>
            <a:r>
              <a:rPr lang="da-DK" dirty="0" err="1" smtClean="0"/>
              <a:t>Astenosfæren</a:t>
            </a:r>
            <a:endParaRPr lang="da-DK" dirty="0" smtClean="0"/>
          </a:p>
          <a:p>
            <a:r>
              <a:rPr lang="da-DK" dirty="0" err="1" smtClean="0"/>
              <a:t>Mesosfæren</a:t>
            </a:r>
            <a:r>
              <a:rPr lang="da-DK" dirty="0" smtClean="0"/>
              <a:t> (Kappen)</a:t>
            </a:r>
          </a:p>
          <a:p>
            <a:r>
              <a:rPr lang="da-DK" dirty="0" smtClean="0"/>
              <a:t>Ydre kerne</a:t>
            </a:r>
          </a:p>
          <a:p>
            <a:r>
              <a:rPr lang="da-DK" dirty="0" smtClean="0"/>
              <a:t>Indre kerne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4150909" cy="48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Jordens indre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Litosfæren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fast klippegrund</a:t>
            </a:r>
          </a:p>
          <a:p>
            <a:r>
              <a:rPr lang="da-DK" dirty="0" err="1" smtClean="0"/>
              <a:t>Astenosfæren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Delvist smeltet pga. tryk og varme fra jordens indre</a:t>
            </a:r>
          </a:p>
          <a:p>
            <a:r>
              <a:rPr lang="da-DK" dirty="0" err="1" smtClean="0"/>
              <a:t>Mesosfæren</a:t>
            </a:r>
            <a:r>
              <a:rPr lang="da-DK" dirty="0" smtClean="0"/>
              <a:t> (Kappen)</a:t>
            </a:r>
          </a:p>
          <a:p>
            <a:pPr lvl="1"/>
            <a:r>
              <a:rPr lang="da-DK" dirty="0" smtClean="0"/>
              <a:t>Magma</a:t>
            </a:r>
          </a:p>
          <a:p>
            <a:pPr lvl="1"/>
            <a:r>
              <a:rPr lang="da-DK" dirty="0" smtClean="0"/>
              <a:t>Består af alle bjergartstyper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Jordens Indre, del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Ydre kerne</a:t>
            </a:r>
          </a:p>
          <a:p>
            <a:pPr marL="742950" lvl="2" indent="-342900"/>
            <a:r>
              <a:rPr lang="da-DK" dirty="0" smtClean="0"/>
              <a:t>Flydende, hovedsageligt bestående af jern</a:t>
            </a:r>
          </a:p>
          <a:p>
            <a:r>
              <a:rPr lang="da-DK" dirty="0" smtClean="0"/>
              <a:t>Indre kerne</a:t>
            </a:r>
          </a:p>
          <a:p>
            <a:pPr lvl="1"/>
            <a:r>
              <a:rPr lang="da-DK" dirty="0" smtClean="0"/>
              <a:t>Fast, hovedsageligt bestående af Jern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Jordens struktur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Stigende massefylde med stigende dybde (op til 12 g/cm3)</a:t>
            </a:r>
          </a:p>
          <a:p>
            <a:r>
              <a:rPr lang="da-DK" dirty="0" smtClean="0"/>
              <a:t>Stigende temperatur med stigende dybde (op til 4000 grader)</a:t>
            </a:r>
          </a:p>
          <a:p>
            <a:r>
              <a:rPr lang="da-DK" dirty="0" smtClean="0"/>
              <a:t>Stigende tryk med stigende dybde (omkring 3-4 mio. atmosfæres tryk)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Alfred Wegener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Formulerede teorien om kontinental drift</a:t>
            </a:r>
          </a:p>
          <a:p>
            <a:r>
              <a:rPr lang="da-DK" dirty="0" smtClean="0"/>
              <a:t>Hypotese eller Teori ?</a:t>
            </a:r>
          </a:p>
          <a:p>
            <a:r>
              <a:rPr lang="da-DK" dirty="0" smtClean="0"/>
              <a:t>Døde i Nov. 1930 på Grønland</a:t>
            </a:r>
          </a:p>
          <a:p>
            <a:r>
              <a:rPr lang="da-DK" dirty="0" err="1" smtClean="0"/>
              <a:t>Urkontinentet</a:t>
            </a:r>
            <a:r>
              <a:rPr lang="da-DK" dirty="0" smtClean="0"/>
              <a:t> </a:t>
            </a:r>
            <a:r>
              <a:rPr lang="da-DK" dirty="0" err="1" smtClean="0"/>
              <a:t>Pangea</a:t>
            </a:r>
            <a:endParaRPr lang="da-DK" dirty="0" smtClean="0"/>
          </a:p>
          <a:p>
            <a:r>
              <a:rPr lang="da-DK" dirty="0" smtClean="0">
                <a:hlinkClick r:id="rId2"/>
              </a:rPr>
              <a:t>Klik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14554"/>
            <a:ext cx="2462218" cy="38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Indicier for Pladetektonik teorien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Kontinenterne ”Passer sammen”</a:t>
            </a:r>
          </a:p>
          <a:p>
            <a:r>
              <a:rPr lang="da-DK" dirty="0" smtClean="0"/>
              <a:t>Ensartede fossiler</a:t>
            </a:r>
          </a:p>
          <a:p>
            <a:r>
              <a:rPr lang="da-DK" dirty="0" smtClean="0"/>
              <a:t>Magnetisme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Pladegrænser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Kontinental- og Ocean plader bevæger sig mellem hinanden vil nogle områder af pladerne:</a:t>
            </a:r>
          </a:p>
          <a:p>
            <a:pPr lvl="1"/>
            <a:r>
              <a:rPr lang="da-DK" dirty="0" smtClean="0"/>
              <a:t>Kollidere: Destruktiv </a:t>
            </a:r>
            <a:r>
              <a:rPr lang="da-DK" dirty="0" smtClean="0"/>
              <a:t>pladegrænse</a:t>
            </a:r>
            <a:endParaRPr lang="da-DK" dirty="0" smtClean="0"/>
          </a:p>
          <a:p>
            <a:pPr lvl="1"/>
            <a:r>
              <a:rPr lang="da-DK" dirty="0" smtClean="0"/>
              <a:t>Fjerne sig fra hinanden: Konstruktiv </a:t>
            </a:r>
            <a:r>
              <a:rPr lang="da-DK" dirty="0" smtClean="0"/>
              <a:t>pladegrænse</a:t>
            </a:r>
            <a:endParaRPr lang="da-DK" dirty="0" smtClean="0"/>
          </a:p>
          <a:p>
            <a:pPr lvl="1"/>
            <a:r>
              <a:rPr lang="da-DK" dirty="0" smtClean="0"/>
              <a:t>Glide forbi en anden plade: Bevarende </a:t>
            </a:r>
            <a:r>
              <a:rPr lang="da-DK" dirty="0" smtClean="0"/>
              <a:t>pladegrænse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334</Words>
  <Application>Microsoft Office PowerPoint</Application>
  <PresentationFormat>Skærmshow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Geografi C</vt:lpstr>
      <vt:lpstr>Mål</vt:lpstr>
      <vt:lpstr>Jordens opbygning</vt:lpstr>
      <vt:lpstr>Jordens indre</vt:lpstr>
      <vt:lpstr>Jordens Indre, del 2</vt:lpstr>
      <vt:lpstr>Jordens struktur</vt:lpstr>
      <vt:lpstr>Alfred Wegener</vt:lpstr>
      <vt:lpstr>Indicier for Pladetektonik teorien</vt:lpstr>
      <vt:lpstr>Pladegrænser</vt:lpstr>
      <vt:lpstr>Konstruktiv pladegrænse</vt:lpstr>
      <vt:lpstr>Destruktiv pladegrænse</vt:lpstr>
      <vt:lpstr>Bevarende pladegrænse</vt:lpstr>
      <vt:lpstr>Pladegrænser</vt:lpstr>
      <vt:lpstr>Opgave</vt:lpstr>
      <vt:lpstr>Pointer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 C</dc:title>
  <dc:creator>Aircraft Profiles</dc:creator>
  <cp:lastModifiedBy>Base</cp:lastModifiedBy>
  <cp:revision>18</cp:revision>
  <dcterms:created xsi:type="dcterms:W3CDTF">2010-03-24T14:48:30Z</dcterms:created>
  <dcterms:modified xsi:type="dcterms:W3CDTF">2011-01-05T14:32:04Z</dcterms:modified>
</cp:coreProperties>
</file>