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7" r:id="rId8"/>
    <p:sldId id="258" r:id="rId9"/>
    <p:sldId id="260" r:id="rId10"/>
    <p:sldId id="259" r:id="rId11"/>
    <p:sldId id="27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29E-F397-4B5B-A47A-75C893F9894F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F852-E5DA-4B4F-8F5B-EE3021712DD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29E-F397-4B5B-A47A-75C893F9894F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F852-E5DA-4B4F-8F5B-EE3021712DD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29E-F397-4B5B-A47A-75C893F9894F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F852-E5DA-4B4F-8F5B-EE3021712DD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29E-F397-4B5B-A47A-75C893F9894F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F852-E5DA-4B4F-8F5B-EE3021712DD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29E-F397-4B5B-A47A-75C893F9894F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F852-E5DA-4B4F-8F5B-EE3021712DD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29E-F397-4B5B-A47A-75C893F9894F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F852-E5DA-4B4F-8F5B-EE3021712DD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29E-F397-4B5B-A47A-75C893F9894F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F852-E5DA-4B4F-8F5B-EE3021712DD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29E-F397-4B5B-A47A-75C893F9894F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F852-E5DA-4B4F-8F5B-EE3021712DD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29E-F397-4B5B-A47A-75C893F9894F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F852-E5DA-4B4F-8F5B-EE3021712DD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29E-F397-4B5B-A47A-75C893F9894F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F852-E5DA-4B4F-8F5B-EE3021712DD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29E-F397-4B5B-A47A-75C893F9894F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F852-E5DA-4B4F-8F5B-EE3021712DD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A29E-F397-4B5B-A47A-75C893F9894F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6F852-E5DA-4B4F-8F5B-EE3021712DD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4LoiInUoRMQ&amp;feature=relate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Geografi C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Geologi, time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Black </a:t>
            </a:r>
            <a:r>
              <a:rPr lang="da-DK" dirty="0" err="1"/>
              <a:t>Smoker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Liv kræver: vand, Organiske forbindelser og (Sol)lys (direkte eller indirekte)</a:t>
            </a:r>
            <a:endParaRPr lang="da-DK" dirty="0">
              <a:hlinkClick r:id="rId2"/>
            </a:endParaRPr>
          </a:p>
          <a:p>
            <a:r>
              <a:rPr lang="da-DK" dirty="0">
                <a:hlinkClick r:id="rId2"/>
              </a:rPr>
              <a:t>Klik</a:t>
            </a:r>
            <a:endParaRPr lang="da-DK" dirty="0"/>
          </a:p>
          <a:p>
            <a:endParaRPr lang="da-DK" dirty="0"/>
          </a:p>
        </p:txBody>
      </p:sp>
      <p:pic>
        <p:nvPicPr>
          <p:cNvPr id="4" name="Billede 3" descr="smo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786058"/>
            <a:ext cx="5214942" cy="37593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 ved Black </a:t>
            </a:r>
            <a:r>
              <a:rPr lang="da-DK" dirty="0" err="1"/>
              <a:t>smokers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Uafhængig af sollys</a:t>
            </a:r>
          </a:p>
        </p:txBody>
      </p:sp>
      <p:pic>
        <p:nvPicPr>
          <p:cNvPr id="4" name="Billede 3" descr="robot_euro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14554"/>
            <a:ext cx="4214818" cy="4214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Destruktive pladegrænser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Hvilke tre destruktive pladegrænser skelner man imellem 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Destruktive pladegrænser, del 2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bestemmer hvilken af to ocean plader der presses ned, ved en destruktiv pladegrænse mellem to ocean plader 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Destruktive pladegrænser, del 3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Hvorfor forekommer der dybe jordskælv ved en ocean/ocean </a:t>
            </a:r>
            <a:r>
              <a:rPr lang="da-DK" dirty="0" err="1"/>
              <a:t>subduktions</a:t>
            </a:r>
            <a:r>
              <a:rPr lang="da-DK" dirty="0"/>
              <a:t> zone?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Destruktive pladegrænser, del 4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Hvordan kan en ocean/kontinental pladegrænse føre til bjergkædedannelse og vulkanisme 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Destruktive pladegrænser, del 5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 kan der findes kontinental/kontinental destruktiv pladegrænse 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Drivkræfter bag pladebevægelser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Konvektion</a:t>
            </a:r>
          </a:p>
          <a:p>
            <a:r>
              <a:rPr lang="da-DK" dirty="0" err="1"/>
              <a:t>Opadrettede</a:t>
            </a:r>
            <a:r>
              <a:rPr lang="da-DK" dirty="0"/>
              <a:t> strømme ligger under </a:t>
            </a:r>
            <a:r>
              <a:rPr lang="da-DK" dirty="0" err="1"/>
              <a:t>oceanrygge</a:t>
            </a:r>
            <a:endParaRPr lang="da-DK" dirty="0"/>
          </a:p>
          <a:p>
            <a:r>
              <a:rPr lang="da-DK" dirty="0"/>
              <a:t>Ved den </a:t>
            </a:r>
            <a:r>
              <a:rPr lang="da-DK" dirty="0" err="1"/>
              <a:t>opadrettede</a:t>
            </a:r>
            <a:r>
              <a:rPr lang="da-DK" dirty="0"/>
              <a:t> strøm tippes pladen og tyngdekraften medvirker til at pladen bevæger sig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Drivkræfter bag pladebevægelser, del 2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Trækkraft opstår da pladen trækker sig selv ned, da den er tung ved </a:t>
            </a:r>
            <a:r>
              <a:rPr lang="da-DK" dirty="0" err="1"/>
              <a:t>subduktionszonen</a:t>
            </a:r>
            <a:endParaRPr lang="da-DK" dirty="0"/>
          </a:p>
          <a:p>
            <a:r>
              <a:rPr lang="da-DK" dirty="0"/>
              <a:t>Viskositeten (dvs. temperaturen) af </a:t>
            </a:r>
            <a:r>
              <a:rPr lang="da-DK" dirty="0" err="1"/>
              <a:t>astenosfæren</a:t>
            </a:r>
            <a:r>
              <a:rPr lang="da-DK" dirty="0"/>
              <a:t> er af stor betydning for bevægelserne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Pointer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Konstruktive pladegrænser</a:t>
            </a:r>
            <a:endParaRPr lang="da-DK" dirty="0"/>
          </a:p>
          <a:p>
            <a:r>
              <a:rPr lang="da-DK" dirty="0"/>
              <a:t>Destruktive pladegrænser medfører </a:t>
            </a:r>
            <a:r>
              <a:rPr lang="da-DK" dirty="0" err="1"/>
              <a:t>subduktion</a:t>
            </a:r>
            <a:r>
              <a:rPr lang="da-DK" dirty="0"/>
              <a:t> med mindre der er tale om kontinentplade der møder kontinentplade</a:t>
            </a:r>
          </a:p>
          <a:p>
            <a:r>
              <a:rPr lang="da-DK" dirty="0"/>
              <a:t>Drivkraften bag pladebevægelserne skyldes skubbe og trække effekter af konvektionen i Kappens flydende magma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Forståelse for forskellige typer pladegrænsers </a:t>
            </a:r>
          </a:p>
          <a:p>
            <a:r>
              <a:rPr lang="da-DK" dirty="0"/>
              <a:t>Forståelse af mulige årsager til pladebevægelser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Konstruktive pladegrænser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Forklar hvor konstruktive pladegrænser findes: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Konstruktive pladegrænser, del 2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Hvorfor ses der en højderyg, ved en konstruktiv pladegrænse 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Konstruktive pladegrænser, del 3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Hvilke indicer findes der er oceanbundsspredning 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Konstruktive pladegrænser, del 4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Forklar hvorledes magnetiske bjergarter kan bruges som bevis for at der er oceanbundsspredning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Kontruktive</a:t>
            </a:r>
            <a:r>
              <a:rPr lang="da-DK" dirty="0"/>
              <a:t> pladegrænser, del 5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 findes der konstruktive pladegrænser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Black </a:t>
            </a:r>
            <a:r>
              <a:rPr lang="da-DK" dirty="0" err="1"/>
              <a:t>Smoker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Undersøisk struktur der findes omkring konstruktive pladegrænser</a:t>
            </a:r>
          </a:p>
          <a:p>
            <a:r>
              <a:rPr lang="da-DK" dirty="0" err="1"/>
              <a:t>Oftes</a:t>
            </a:r>
            <a:r>
              <a:rPr lang="da-DK" dirty="0"/>
              <a:t> mindst 1500 </a:t>
            </a:r>
            <a:r>
              <a:rPr lang="da-DK" dirty="0" err="1"/>
              <a:t>mete</a:t>
            </a:r>
            <a:r>
              <a:rPr lang="da-DK" dirty="0"/>
              <a:t> runder havets overflade</a:t>
            </a:r>
          </a:p>
          <a:p>
            <a:r>
              <a:rPr lang="da-DK" dirty="0"/>
              <a:t>Opdaget i sen-70´erne</a:t>
            </a:r>
          </a:p>
          <a:p>
            <a:r>
              <a:rPr lang="da-DK" dirty="0" err="1"/>
              <a:t>Hydrotermisk</a:t>
            </a:r>
            <a:r>
              <a:rPr lang="da-DK" dirty="0"/>
              <a:t> vent</a:t>
            </a:r>
          </a:p>
          <a:p>
            <a:endParaRPr lang="da-DK" dirty="0"/>
          </a:p>
          <a:p>
            <a:endParaRPr lang="da-D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Black </a:t>
            </a:r>
            <a:r>
              <a:rPr lang="da-DK" dirty="0" err="1"/>
              <a:t>Smoker</a:t>
            </a:r>
            <a:r>
              <a:rPr lang="da-DK" dirty="0"/>
              <a:t>, del 2</a:t>
            </a:r>
          </a:p>
        </p:txBody>
      </p:sp>
      <p:pic>
        <p:nvPicPr>
          <p:cNvPr id="4" name="Pladsholder til indhold 3" descr="Deep_sea_vent_chemistry_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8185" y="1600200"/>
            <a:ext cx="778763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313</Words>
  <Application>Microsoft Office PowerPoint</Application>
  <PresentationFormat>Skærmshow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2" baseType="lpstr">
      <vt:lpstr>Arial</vt:lpstr>
      <vt:lpstr>Calibri</vt:lpstr>
      <vt:lpstr>Kontortema</vt:lpstr>
      <vt:lpstr>Geografi C</vt:lpstr>
      <vt:lpstr>Mål</vt:lpstr>
      <vt:lpstr>Konstruktive pladegrænser</vt:lpstr>
      <vt:lpstr>Konstruktive pladegrænser, del 2</vt:lpstr>
      <vt:lpstr>Konstruktive pladegrænser, del 3</vt:lpstr>
      <vt:lpstr>Konstruktive pladegrænser, del 4</vt:lpstr>
      <vt:lpstr>Kontruktive pladegrænser, del 5</vt:lpstr>
      <vt:lpstr>Black Smoker</vt:lpstr>
      <vt:lpstr>Black Smoker, del 2</vt:lpstr>
      <vt:lpstr>Black Smoker</vt:lpstr>
      <vt:lpstr>Liv ved Black smokers</vt:lpstr>
      <vt:lpstr>Destruktive pladegrænser</vt:lpstr>
      <vt:lpstr>Destruktive pladegrænser, del 2</vt:lpstr>
      <vt:lpstr>Destruktive pladegrænser, del 3</vt:lpstr>
      <vt:lpstr>Destruktive pladegrænser, del 4</vt:lpstr>
      <vt:lpstr>Destruktive pladegrænser, del 5</vt:lpstr>
      <vt:lpstr>Drivkræfter bag pladebevægelser</vt:lpstr>
      <vt:lpstr>Drivkræfter bag pladebevægelser, del 2</vt:lpstr>
      <vt:lpstr>Pointer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 C</dc:title>
  <dc:creator>Aircraft Profiles</dc:creator>
  <cp:lastModifiedBy>Marie Habekost Nielsen</cp:lastModifiedBy>
  <cp:revision>23</cp:revision>
  <dcterms:created xsi:type="dcterms:W3CDTF">2010-03-25T20:11:46Z</dcterms:created>
  <dcterms:modified xsi:type="dcterms:W3CDTF">2025-11-03T08:02:27Z</dcterms:modified>
</cp:coreProperties>
</file>