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70" r:id="rId7"/>
    <p:sldId id="271" r:id="rId8"/>
    <p:sldId id="269" r:id="rId9"/>
    <p:sldId id="272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836D0-7A8B-4C5B-9A40-7DB6DA95EAB0}" type="datetimeFigureOut">
              <a:rPr lang="da-DK" smtClean="0"/>
              <a:pPr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13F18-E847-4EDE-ADB8-EA4BA41E20A3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Geografi C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Geologi, </a:t>
            </a:r>
            <a:r>
              <a:rPr lang="da-DK">
                <a:solidFill>
                  <a:schemeClr val="tx1"/>
                </a:solidFill>
              </a:rPr>
              <a:t>Time 5</a:t>
            </a:r>
            <a:endParaRPr lang="da-DK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Bjergkædedannelse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Starter som foldebjergkæde (Unge bjerge)</a:t>
            </a:r>
          </a:p>
          <a:p>
            <a:r>
              <a:rPr lang="da-DK" dirty="0"/>
              <a:t>Nogle steder dannes der vulkaner, andre steder ikke</a:t>
            </a:r>
          </a:p>
          <a:p>
            <a:r>
              <a:rPr lang="da-DK" dirty="0"/>
              <a:t>Når bjergene er dannet eroderes de</a:t>
            </a:r>
          </a:p>
          <a:p>
            <a:r>
              <a:rPr lang="da-DK" dirty="0"/>
              <a:t>Bliver til modne bjerge </a:t>
            </a:r>
            <a:r>
              <a:rPr lang="da-DK" dirty="0">
                <a:sym typeface="Wingdings" pitchFamily="2" charset="2"/>
              </a:rPr>
              <a:t> Gamle Bjerge  og til sidst er de eroderet helt væk, eller…?</a:t>
            </a:r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Isostatisk</a:t>
            </a:r>
            <a:r>
              <a:rPr lang="da-DK" dirty="0"/>
              <a:t> tryk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</a:t>
            </a:r>
            <a:r>
              <a:rPr lang="da-DK" dirty="0" err="1"/>
              <a:t>isostatisk</a:t>
            </a:r>
            <a:r>
              <a:rPr lang="da-DK" dirty="0"/>
              <a:t> tryk ?</a:t>
            </a:r>
          </a:p>
          <a:p>
            <a:pPr>
              <a:buNone/>
            </a:pPr>
            <a:endParaRPr lang="da-D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Isostatisk</a:t>
            </a:r>
            <a:r>
              <a:rPr lang="da-DK" dirty="0"/>
              <a:t> tryk, del 2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Hvilken effekt har det </a:t>
            </a:r>
            <a:r>
              <a:rPr lang="da-DK" dirty="0" err="1"/>
              <a:t>isostatiske</a:t>
            </a:r>
            <a:r>
              <a:rPr lang="da-DK" dirty="0"/>
              <a:t> tryk når bjergkæderne borteroderes 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Modne bjergkæder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Hvordan kan sådan én dannes 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Gamle bjerge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Hvorfor består disse af granit 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Gamle bjerge, del 2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Hvordan dannes de ? Og hvorledes har det </a:t>
            </a:r>
            <a:r>
              <a:rPr lang="da-DK" dirty="0" err="1"/>
              <a:t>isostatiske</a:t>
            </a:r>
            <a:r>
              <a:rPr lang="da-DK" dirty="0"/>
              <a:t> tryk indflydelse 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Løs opgaverne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Pointer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Bjergkæder vil opstå og forvitres</a:t>
            </a:r>
          </a:p>
          <a:p>
            <a:r>
              <a:rPr lang="da-DK" dirty="0"/>
              <a:t>Bjergkæder inddeles i Unge, Modne og Gamle bjergkæder</a:t>
            </a:r>
          </a:p>
          <a:p>
            <a:r>
              <a:rPr lang="da-DK" dirty="0" err="1"/>
              <a:t>Isostasi</a:t>
            </a:r>
            <a:r>
              <a:rPr lang="da-DK" dirty="0"/>
              <a:t> er en væsentlig proces for bjergkædedannelse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Forståelse af bjergkædedannelse</a:t>
            </a:r>
          </a:p>
          <a:p>
            <a:r>
              <a:rPr lang="da-DK" dirty="0"/>
              <a:t>Kendskab til </a:t>
            </a:r>
            <a:r>
              <a:rPr lang="da-DK" dirty="0" err="1"/>
              <a:t>Isostasi</a:t>
            </a:r>
            <a:r>
              <a:rPr lang="da-DK" dirty="0"/>
              <a:t> og dens betydning for bjergkæde dannelse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Interne processer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93168"/>
          </a:xfrm>
        </p:spPr>
        <p:txBody>
          <a:bodyPr/>
          <a:lstStyle/>
          <a:p>
            <a:r>
              <a:rPr lang="da-DK" dirty="0"/>
              <a:t>Foregår i Jordens indre</a:t>
            </a:r>
          </a:p>
          <a:p>
            <a:r>
              <a:rPr lang="da-DK" dirty="0"/>
              <a:t>Omdannelse foregår bl.a. ved tryk- og temperaturpåvirkning</a:t>
            </a:r>
          </a:p>
        </p:txBody>
      </p:sp>
      <p:pic>
        <p:nvPicPr>
          <p:cNvPr id="4" name="Picture 4" descr="jord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068960"/>
            <a:ext cx="3744516" cy="34888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Eksterne processer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97224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Foregår på Jordens overflade</a:t>
            </a:r>
          </a:p>
          <a:p>
            <a:r>
              <a:rPr lang="da-DK" dirty="0"/>
              <a:t>Nedbrydning af bjergarter ved erosion eller forvitring</a:t>
            </a:r>
          </a:p>
          <a:p>
            <a:r>
              <a:rPr lang="da-DK" dirty="0"/>
              <a:t>Transport af vind eller vand til aflejringsområde</a:t>
            </a:r>
          </a:p>
        </p:txBody>
      </p:sp>
      <p:pic>
        <p:nvPicPr>
          <p:cNvPr id="4098" name="Picture 2" descr="http://www.dartmoor-npa.gov.uk/lab-eros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573016"/>
            <a:ext cx="5238750" cy="2781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Bjergarter og mineraler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25216"/>
          </a:xfrm>
        </p:spPr>
        <p:txBody>
          <a:bodyPr>
            <a:normAutofit/>
          </a:bodyPr>
          <a:lstStyle/>
          <a:p>
            <a:r>
              <a:rPr lang="da-DK" sz="2400" dirty="0"/>
              <a:t>Et mineral er en fast kemisk substans med en præcis kemisk sammensætning</a:t>
            </a:r>
          </a:p>
          <a:p>
            <a:r>
              <a:rPr lang="da-DK" sz="2400" dirty="0"/>
              <a:t>20 bjergartsdannende mineraler udgør 95% af alle mineraler i jordskorpen fx: feldspat, kvarts, </a:t>
            </a:r>
            <a:r>
              <a:rPr lang="da-DK" sz="2400" dirty="0" err="1"/>
              <a:t>pyroxen</a:t>
            </a:r>
            <a:r>
              <a:rPr lang="da-DK" sz="2400" dirty="0"/>
              <a:t> og </a:t>
            </a:r>
            <a:r>
              <a:rPr lang="da-DK" sz="2400" dirty="0" err="1"/>
              <a:t>amfiboler</a:t>
            </a:r>
            <a:r>
              <a:rPr lang="da-DK" sz="2400" dirty="0"/>
              <a:t>.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429000"/>
            <a:ext cx="5334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3600" dirty="0"/>
              <a:t>Skema over de magmatiske, sedimentære og metamorfe bjergarter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115616" y="2348880"/>
          <a:ext cx="7848870" cy="3607296"/>
        </p:xfrm>
        <a:graphic>
          <a:graphicData uri="http://schemas.openxmlformats.org/drawingml/2006/table">
            <a:tbl>
              <a:tblPr/>
              <a:tblGrid>
                <a:gridCol w="1080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5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56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5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56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 dirty="0">
                          <a:latin typeface="Tahoma"/>
                          <a:ea typeface="Calibri"/>
                          <a:cs typeface="Times New Roman"/>
                        </a:rPr>
                        <a:t>Hvor dannes bjergarten?</a:t>
                      </a:r>
                      <a:endParaRPr lang="da-DK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 dirty="0">
                          <a:latin typeface="Tahoma"/>
                          <a:ea typeface="Calibri"/>
                          <a:cs typeface="Times New Roman"/>
                        </a:rPr>
                        <a:t>Hvordan ser bjergarten ud kornstørrelse og lign.?</a:t>
                      </a:r>
                      <a:endParaRPr lang="da-DK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>
                          <a:latin typeface="Tahoma"/>
                          <a:ea typeface="Calibri"/>
                          <a:cs typeface="Times New Roman"/>
                        </a:rPr>
                        <a:t>Andet interessant om bjergarten:</a:t>
                      </a:r>
                      <a:endParaRPr lang="da-DK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 dirty="0">
                          <a:latin typeface="Tahoma"/>
                          <a:ea typeface="Calibri"/>
                          <a:cs typeface="Times New Roman"/>
                        </a:rPr>
                        <a:t>Hvilke mineraler m.m. består bjergarten af?</a:t>
                      </a:r>
                      <a:endParaRPr lang="da-DK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>
                          <a:latin typeface="Tahoma"/>
                          <a:ea typeface="Calibri"/>
                          <a:cs typeface="Times New Roman"/>
                        </a:rPr>
                        <a:t>Eksempler på bjergartstyper</a:t>
                      </a:r>
                      <a:endParaRPr lang="da-DK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>
                          <a:latin typeface="Tahoma"/>
                          <a:ea typeface="Calibri"/>
                          <a:cs typeface="Times New Roman"/>
                        </a:rPr>
                        <a:t>Magmatisk</a:t>
                      </a:r>
                      <a:endParaRPr lang="da-DK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>
                          <a:latin typeface="Tahoma"/>
                          <a:ea typeface="Calibri"/>
                          <a:cs typeface="Times New Roman"/>
                        </a:rPr>
                        <a:t>Sedimentær</a:t>
                      </a:r>
                      <a:endParaRPr lang="da-DK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200" b="1">
                          <a:latin typeface="Tahoma"/>
                          <a:ea typeface="Calibri"/>
                          <a:cs typeface="Times New Roman"/>
                        </a:rPr>
                        <a:t>Metamorf </a:t>
                      </a:r>
                      <a:endParaRPr lang="da-DK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ahom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ktangel 4"/>
          <p:cNvSpPr/>
          <p:nvPr/>
        </p:nvSpPr>
        <p:spPr>
          <a:xfrm>
            <a:off x="4427984" y="6237312"/>
            <a:ext cx="352839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Udfyld skemaet 2 og 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Geologisk cyklus – kredsløbet i skorpen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844824"/>
            <a:ext cx="3824635" cy="420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Bowens reaktionsserie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549152"/>
          </a:xfrm>
        </p:spPr>
        <p:txBody>
          <a:bodyPr>
            <a:normAutofit fontScale="92500"/>
          </a:bodyPr>
          <a:lstStyle/>
          <a:p>
            <a:r>
              <a:rPr lang="da-DK" sz="2000" dirty="0"/>
              <a:t>Mørke mineraler udkrystalliseres først, har mange </a:t>
            </a:r>
            <a:r>
              <a:rPr lang="da-DK" sz="2000" dirty="0" err="1"/>
              <a:t>metalioner</a:t>
            </a:r>
            <a:r>
              <a:rPr lang="da-DK" sz="2000" dirty="0"/>
              <a:t> og synker derfor til bunds</a:t>
            </a:r>
          </a:p>
          <a:p>
            <a:r>
              <a:rPr lang="da-DK" sz="2000" dirty="0"/>
              <a:t>Magmaet ændrer sammensætning og de senere mineraler er lysere.</a:t>
            </a:r>
          </a:p>
          <a:p>
            <a:r>
              <a:rPr lang="da-DK" sz="2000" dirty="0"/>
              <a:t>Jo længere størkningsperiode jo større mineralkorn</a:t>
            </a:r>
          </a:p>
          <a:p>
            <a:endParaRPr lang="da-DK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068960"/>
            <a:ext cx="542925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Geologisk cyklus – kredsløbet i kappen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772816"/>
            <a:ext cx="4241254" cy="4388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302</Words>
  <Application>Microsoft Office PowerPoint</Application>
  <PresentationFormat>Skærmshow (4:3)</PresentationFormat>
  <Paragraphs>61</Paragraphs>
  <Slides>17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2" baseType="lpstr">
      <vt:lpstr>Arial</vt:lpstr>
      <vt:lpstr>Calibri</vt:lpstr>
      <vt:lpstr>Tahoma</vt:lpstr>
      <vt:lpstr>Wingdings</vt:lpstr>
      <vt:lpstr>Kontortema</vt:lpstr>
      <vt:lpstr>Geografi C</vt:lpstr>
      <vt:lpstr>Mål</vt:lpstr>
      <vt:lpstr>Interne processer</vt:lpstr>
      <vt:lpstr>Eksterne processer</vt:lpstr>
      <vt:lpstr>Bjergarter og mineraler</vt:lpstr>
      <vt:lpstr>Skema over de magmatiske, sedimentære og metamorfe bjergarter</vt:lpstr>
      <vt:lpstr>Geologisk cyklus – kredsløbet i skorpen</vt:lpstr>
      <vt:lpstr>Bowens reaktionsserie</vt:lpstr>
      <vt:lpstr>Geologisk cyklus – kredsløbet i kappen</vt:lpstr>
      <vt:lpstr>Bjergkædedannelse</vt:lpstr>
      <vt:lpstr>Isostatisk tryk</vt:lpstr>
      <vt:lpstr>Isostatisk tryk, del 2</vt:lpstr>
      <vt:lpstr>Modne bjergkæder</vt:lpstr>
      <vt:lpstr>Gamle bjerge</vt:lpstr>
      <vt:lpstr>Gamle bjerge, del 2</vt:lpstr>
      <vt:lpstr>Løs opgaverne</vt:lpstr>
      <vt:lpstr>Pointer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 C</dc:title>
  <dc:creator>Aircraft Profiles</dc:creator>
  <cp:lastModifiedBy>Marie Habekost Nielsen</cp:lastModifiedBy>
  <cp:revision>21</cp:revision>
  <dcterms:created xsi:type="dcterms:W3CDTF">2010-04-25T17:35:46Z</dcterms:created>
  <dcterms:modified xsi:type="dcterms:W3CDTF">2025-11-03T08:08:44Z</dcterms:modified>
</cp:coreProperties>
</file>