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7A9D-1EF9-4904-ACB9-421F502F207A}" type="datetimeFigureOut">
              <a:rPr lang="da-DK" smtClean="0"/>
              <a:pPr/>
              <a:t>03-11-2025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C22BD-0DBA-4F95-8534-9E421E7A383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Geografi C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/>
              <a:t>Oliegeologi</a:t>
            </a: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Detaljeret gennemgang af Olie forekomster, del 4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Reservoir bjergart </a:t>
            </a:r>
          </a:p>
          <a:p>
            <a:pPr lvl="1"/>
            <a:r>
              <a:rPr lang="da-DK" dirty="0"/>
              <a:t>Hvad betyder ordet Reservoir ?</a:t>
            </a:r>
          </a:p>
          <a:p>
            <a:pPr lvl="1"/>
            <a:r>
              <a:rPr lang="da-DK" dirty="0"/>
              <a:t>Hvorfor er dette vigtigt for olieforekomster ?</a:t>
            </a:r>
          </a:p>
        </p:txBody>
      </p:sp>
      <p:pic>
        <p:nvPicPr>
          <p:cNvPr id="1026" name="Picture 2" descr="C:\Users\Aircraft Profiles\Documents\Rysensteen\Geografi\Olie\p14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00504"/>
            <a:ext cx="2857500" cy="200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Detaljeret gennemgang af Olie forekomster, del 5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Fælde (Prop el. låg)</a:t>
            </a:r>
          </a:p>
          <a:p>
            <a:pPr lvl="1"/>
            <a:r>
              <a:rPr lang="da-DK" dirty="0"/>
              <a:t>Hvad er det ?</a:t>
            </a:r>
          </a:p>
          <a:p>
            <a:pPr lvl="1"/>
            <a:r>
              <a:rPr lang="da-DK" dirty="0"/>
              <a:t>Hvorfor er den vigtig i forbindelse med olieboringer ?</a:t>
            </a:r>
          </a:p>
          <a:p>
            <a:pPr lvl="1"/>
            <a:endParaRPr lang="da-DK" dirty="0"/>
          </a:p>
        </p:txBody>
      </p:sp>
      <p:pic>
        <p:nvPicPr>
          <p:cNvPr id="2050" name="Picture 2" descr="C:\Users\Aircraft Profiles\Documents\Rysensteen\Geografi\Olie\p15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2857500" cy="2009775"/>
          </a:xfrm>
          <a:prstGeom prst="rect">
            <a:avLst/>
          </a:prstGeom>
          <a:noFill/>
        </p:spPr>
      </p:pic>
      <p:pic>
        <p:nvPicPr>
          <p:cNvPr id="2051" name="Picture 3" descr="C:\Users\Aircraft Profiles\Documents\Rysensteen\Geografi\Olie\p15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00504"/>
            <a:ext cx="2857500" cy="200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 Danmark sov i timen 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 descr="C:\Users\Aircraft Profiles\Documents\Rysensteen\Geografi\Olie\p24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62865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 Graven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5043" y="1285875"/>
            <a:ext cx="7053913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 Graven, del 2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18390"/>
            <a:ext cx="8229600" cy="348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Pointer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Et oliefelt dannes kun ved heldigt sammenfald af flere forskellige begivenheder</a:t>
            </a:r>
          </a:p>
          <a:p>
            <a:r>
              <a:rPr lang="da-DK" dirty="0"/>
              <a:t>90% af vores </a:t>
            </a:r>
            <a:r>
              <a:rPr lang="da-DK" dirty="0" err="1"/>
              <a:t>olie&amp;gas</a:t>
            </a:r>
            <a:r>
              <a:rPr lang="da-DK" dirty="0"/>
              <a:t> kommer fra kalk felter</a:t>
            </a:r>
          </a:p>
          <a:p>
            <a:endParaRPr lang="da-DK" dirty="0"/>
          </a:p>
          <a:p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Forståelse af Olie og naturgas forekomster i Danmark</a:t>
            </a:r>
          </a:p>
          <a:p>
            <a:r>
              <a:rPr lang="da-DK" dirty="0"/>
              <a:t>Sammenkædning af eksisterende viden, og derved opnå forståelse af Danmarks undergrund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Olie i Danmark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er vi interesseret i Olie udvinding i DK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Dannelse af Olie og Naturgas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Udgangspunkt er organisk materiale (fx døde Alger, pollen, kulstøv)</a:t>
            </a:r>
          </a:p>
          <a:p>
            <a:r>
              <a:rPr lang="da-DK" dirty="0"/>
              <a:t>Olie og Gas dannes under højt tryk og høj temperatur</a:t>
            </a:r>
          </a:p>
          <a:p>
            <a:r>
              <a:rPr lang="da-DK" dirty="0"/>
              <a:t>Olie og gas stiger op igennem sedimenterne</a:t>
            </a:r>
          </a:p>
          <a:p>
            <a:r>
              <a:rPr lang="da-DK" dirty="0"/>
              <a:t>For at Olie og gas skal kunne akkumuleres kræves der en ”prop el. låg”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Dannelse af Olie og Naturgas,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Særlige forhold:</a:t>
            </a:r>
          </a:p>
          <a:p>
            <a:pPr lvl="1"/>
            <a:r>
              <a:rPr lang="da-DK" dirty="0"/>
              <a:t>1 : høj hav temp. Højt indhold af </a:t>
            </a:r>
            <a:r>
              <a:rPr lang="da-DK" dirty="0" err="1"/>
              <a:t>nærrigsstoffer</a:t>
            </a:r>
            <a:endParaRPr lang="da-DK" dirty="0"/>
          </a:p>
          <a:p>
            <a:pPr lvl="1"/>
            <a:r>
              <a:rPr lang="da-DK" dirty="0"/>
              <a:t>2 : Ikke store mængder uorganisk materiale og frit ilt</a:t>
            </a:r>
          </a:p>
          <a:p>
            <a:pPr lvl="1"/>
            <a:r>
              <a:rPr lang="da-DK" dirty="0"/>
              <a:t>3 : Aflejringer ovenpå de olie- og naturgasholdige lag (Porøse aflejringer)</a:t>
            </a:r>
          </a:p>
          <a:p>
            <a:pPr lvl="1"/>
            <a:r>
              <a:rPr lang="da-DK" dirty="0"/>
              <a:t>4 : Øverst en uigennemtrængeligt lag ( prop el. låg)</a:t>
            </a:r>
          </a:p>
          <a:p>
            <a:pPr lvl="1"/>
            <a:r>
              <a:rPr lang="da-DK" dirty="0"/>
              <a:t>5 : Olien og naturgassen skal fanges i ”lommer” for at være brydningsværdig</a:t>
            </a:r>
          </a:p>
          <a:p>
            <a:pPr lvl="1"/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Olie og Gas Lommer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</a:t>
            </a:r>
            <a:r>
              <a:rPr lang="da-DK" dirty="0" err="1"/>
              <a:t>nordsøen</a:t>
            </a:r>
            <a:r>
              <a:rPr lang="da-DK" dirty="0"/>
              <a:t>: </a:t>
            </a:r>
            <a:r>
              <a:rPr lang="da-DK" dirty="0" err="1"/>
              <a:t>Saltdiapire</a:t>
            </a:r>
            <a:r>
              <a:rPr lang="da-DK" dirty="0"/>
              <a:t> (salthorst)</a:t>
            </a:r>
          </a:p>
          <a:p>
            <a:r>
              <a:rPr lang="da-DK" dirty="0" err="1"/>
              <a:t>Saltdiapirene</a:t>
            </a:r>
            <a:r>
              <a:rPr lang="da-DK" dirty="0"/>
              <a:t> skubber til det </a:t>
            </a:r>
            <a:r>
              <a:rPr lang="da-DK" dirty="0" err="1"/>
              <a:t>ovenliggende</a:t>
            </a:r>
            <a:r>
              <a:rPr lang="da-DK" dirty="0"/>
              <a:t> lag</a:t>
            </a:r>
          </a:p>
          <a:p>
            <a:r>
              <a:rPr lang="da-DK" dirty="0"/>
              <a:t>Danner en olie og gas fælde over sig</a:t>
            </a:r>
          </a:p>
          <a:p>
            <a:r>
              <a:rPr lang="da-DK" dirty="0"/>
              <a:t>Olieboringer foretages hvor der er store forekomster af Olie og Gas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Detaljeret gennemgang af Olie forekomster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Kilde bjergart</a:t>
            </a:r>
          </a:p>
          <a:p>
            <a:pPr lvl="1"/>
            <a:r>
              <a:rPr lang="da-DK" dirty="0"/>
              <a:t>Hvad er det ?</a:t>
            </a:r>
          </a:p>
          <a:p>
            <a:pPr lvl="1"/>
            <a:r>
              <a:rPr lang="da-DK" dirty="0"/>
              <a:t>Hvilke egenskaber skal den have ?</a:t>
            </a:r>
          </a:p>
          <a:p>
            <a:pPr lvl="1"/>
            <a:endParaRPr lang="da-DK" dirty="0"/>
          </a:p>
        </p:txBody>
      </p:sp>
      <p:pic>
        <p:nvPicPr>
          <p:cNvPr id="4" name="Billede 3" descr="p11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857628"/>
            <a:ext cx="2857500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Detaljeret gennemgang af Olie forekomster, del 2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Modning:</a:t>
            </a:r>
          </a:p>
          <a:p>
            <a:pPr lvl="1"/>
            <a:r>
              <a:rPr lang="da-DK" dirty="0"/>
              <a:t>Hvad skal der ske med det organiske materiale før det kan blive til olie ?</a:t>
            </a:r>
          </a:p>
        </p:txBody>
      </p:sp>
      <p:pic>
        <p:nvPicPr>
          <p:cNvPr id="4" name="Billede 3" descr="p12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500438"/>
            <a:ext cx="2857500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Detaljeret gennemgang af Olie forekomster, del 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Migration:</a:t>
            </a:r>
          </a:p>
          <a:p>
            <a:pPr lvl="1"/>
            <a:r>
              <a:rPr lang="da-DK" dirty="0"/>
              <a:t>Hvad betyder ordet migration ?</a:t>
            </a:r>
          </a:p>
          <a:p>
            <a:pPr lvl="1"/>
            <a:r>
              <a:rPr lang="da-DK" dirty="0"/>
              <a:t>Hvad betyder det i forbindelse med Olie forekomster ?</a:t>
            </a:r>
          </a:p>
          <a:p>
            <a:pPr lvl="1"/>
            <a:r>
              <a:rPr lang="da-DK" dirty="0"/>
              <a:t>Hvorfor er det væsentligt i forbindelse med boringer ?</a:t>
            </a:r>
          </a:p>
        </p:txBody>
      </p:sp>
      <p:pic>
        <p:nvPicPr>
          <p:cNvPr id="4" name="Billede 3" descr="p13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500570"/>
            <a:ext cx="2857500" cy="20097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214818"/>
            <a:ext cx="1407163" cy="22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357</Words>
  <Application>Microsoft Office PowerPoint</Application>
  <PresentationFormat>Skærmshow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Arial</vt:lpstr>
      <vt:lpstr>Calibri</vt:lpstr>
      <vt:lpstr>Kontortema</vt:lpstr>
      <vt:lpstr>Geografi C</vt:lpstr>
      <vt:lpstr>Mål</vt:lpstr>
      <vt:lpstr>Olie i Danmark</vt:lpstr>
      <vt:lpstr>Dannelse af Olie og Naturgas</vt:lpstr>
      <vt:lpstr>Dannelse af Olie og Naturgas, del 2</vt:lpstr>
      <vt:lpstr>Olie og Gas Lommer</vt:lpstr>
      <vt:lpstr>Detaljeret gennemgang af Olie forekomster</vt:lpstr>
      <vt:lpstr>Detaljeret gennemgang af Olie forekomster, del 2</vt:lpstr>
      <vt:lpstr>Detaljeret gennemgang af Olie forekomster, del 3</vt:lpstr>
      <vt:lpstr>Detaljeret gennemgang af Olie forekomster, del 4</vt:lpstr>
      <vt:lpstr>Detaljeret gennemgang af Olie forekomster, del 5</vt:lpstr>
      <vt:lpstr>Da Danmark sov i timen !</vt:lpstr>
      <vt:lpstr>Central Graven</vt:lpstr>
      <vt:lpstr>Central Graven, del 2</vt:lpstr>
      <vt:lpstr>Pointer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 C</dc:title>
  <dc:creator>Aircraft Profiles</dc:creator>
  <cp:lastModifiedBy>Marie Habekost Nielsen</cp:lastModifiedBy>
  <cp:revision>32</cp:revision>
  <dcterms:created xsi:type="dcterms:W3CDTF">2010-04-20T17:01:13Z</dcterms:created>
  <dcterms:modified xsi:type="dcterms:W3CDTF">2025-11-03T08:20:26Z</dcterms:modified>
</cp:coreProperties>
</file>