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4A1AC-B4B6-402C-8E1E-0C71CAFAD419}" v="355" dt="2026-04-23T08:40:59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irkemose" userId="505cd9af-4536-4cb0-9282-1fecdecef1f8" providerId="ADAL" clId="{D5B574DB-E8BA-4D97-9055-79FCE1E7083E}"/>
    <pc:docChg chg="custSel modSld">
      <pc:chgData name="Michael Birkemose" userId="505cd9af-4536-4cb0-9282-1fecdecef1f8" providerId="ADAL" clId="{D5B574DB-E8BA-4D97-9055-79FCE1E7083E}" dt="2026-04-23T09:24:15.750" v="4613" actId="6549"/>
      <pc:docMkLst>
        <pc:docMk/>
      </pc:docMkLst>
      <pc:sldChg chg="addSp modSp modNotesTx">
        <pc:chgData name="Michael Birkemose" userId="505cd9af-4536-4cb0-9282-1fecdecef1f8" providerId="ADAL" clId="{D5B574DB-E8BA-4D97-9055-79FCE1E7083E}" dt="2026-04-23T09:24:00.525" v="4611" actId="6549"/>
        <pc:sldMkLst>
          <pc:docMk/>
          <pc:sldMk cId="2659454796" sldId="257"/>
        </pc:sldMkLst>
        <pc:picChg chg="add mod">
          <ac:chgData name="Michael Birkemose" userId="505cd9af-4536-4cb0-9282-1fecdecef1f8" providerId="ADAL" clId="{D5B574DB-E8BA-4D97-9055-79FCE1E7083E}" dt="2026-04-23T08:40:59.978" v="4610"/>
          <ac:picMkLst>
            <pc:docMk/>
            <pc:sldMk cId="2659454796" sldId="257"/>
            <ac:picMk id="7" creationId="{B6F7EF08-87CA-67CE-3632-CE8B01DE1FEF}"/>
          </ac:picMkLst>
        </pc:picChg>
      </pc:sldChg>
      <pc:sldChg chg="addSp modSp modAnim modNotesTx">
        <pc:chgData name="Michael Birkemose" userId="505cd9af-4536-4cb0-9282-1fecdecef1f8" providerId="ADAL" clId="{D5B574DB-E8BA-4D97-9055-79FCE1E7083E}" dt="2026-04-23T09:24:07.818" v="4612" actId="6549"/>
        <pc:sldMkLst>
          <pc:docMk/>
          <pc:sldMk cId="2209561693" sldId="258"/>
        </pc:sldMkLst>
        <pc:spChg chg="mod">
          <ac:chgData name="Michael Birkemose" userId="505cd9af-4536-4cb0-9282-1fecdecef1f8" providerId="ADAL" clId="{D5B574DB-E8BA-4D97-9055-79FCE1E7083E}" dt="2026-04-23T08:07:24.488" v="3097" actId="20577"/>
          <ac:spMkLst>
            <pc:docMk/>
            <pc:sldMk cId="2209561693" sldId="258"/>
            <ac:spMk id="4" creationId="{EC40F40A-8FDC-80D6-F0E6-99E2466DE287}"/>
          </ac:spMkLst>
        </pc:spChg>
        <pc:picChg chg="add mod">
          <ac:chgData name="Michael Birkemose" userId="505cd9af-4536-4cb0-9282-1fecdecef1f8" providerId="ADAL" clId="{D5B574DB-E8BA-4D97-9055-79FCE1E7083E}" dt="2026-04-23T08:40:59.978" v="4610"/>
          <ac:picMkLst>
            <pc:docMk/>
            <pc:sldMk cId="2209561693" sldId="258"/>
            <ac:picMk id="8" creationId="{38ECD6D3-9339-9CBB-7813-D4A4F02903CB}"/>
          </ac:picMkLst>
        </pc:picChg>
      </pc:sldChg>
      <pc:sldChg chg="addSp modSp mod modAnim modNotesTx">
        <pc:chgData name="Michael Birkemose" userId="505cd9af-4536-4cb0-9282-1fecdecef1f8" providerId="ADAL" clId="{D5B574DB-E8BA-4D97-9055-79FCE1E7083E}" dt="2026-04-23T09:24:15.750" v="4613" actId="6549"/>
        <pc:sldMkLst>
          <pc:docMk/>
          <pc:sldMk cId="2955141579" sldId="259"/>
        </pc:sldMkLst>
        <pc:spChg chg="mod">
          <ac:chgData name="Michael Birkemose" userId="505cd9af-4536-4cb0-9282-1fecdecef1f8" providerId="ADAL" clId="{D5B574DB-E8BA-4D97-9055-79FCE1E7083E}" dt="2026-04-23T08:26:20.280" v="4609" actId="20577"/>
          <ac:spMkLst>
            <pc:docMk/>
            <pc:sldMk cId="2955141579" sldId="259"/>
            <ac:spMk id="4" creationId="{4CBF070C-D9E0-A1DB-34D0-8880A178F720}"/>
          </ac:spMkLst>
        </pc:spChg>
        <pc:picChg chg="add mod">
          <ac:chgData name="Michael Birkemose" userId="505cd9af-4536-4cb0-9282-1fecdecef1f8" providerId="ADAL" clId="{D5B574DB-E8BA-4D97-9055-79FCE1E7083E}" dt="2026-04-23T08:40:59.978" v="4610"/>
          <ac:picMkLst>
            <pc:docMk/>
            <pc:sldMk cId="2955141579" sldId="259"/>
            <ac:picMk id="5" creationId="{266003CA-0DE7-8907-FD9A-C8AF1E35B0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954C2-98CF-4B4D-9C2F-179644F2BC9B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96AF4-EF13-4E6F-96F1-7B17EC76A7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873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96AF4-EF13-4E6F-96F1-7B17EC76A7B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119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96AF4-EF13-4E6F-96F1-7B17EC76A7B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1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96AF4-EF13-4E6F-96F1-7B17EC76A7B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40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3F451-A646-D030-971B-EBBC81B38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F81019-A1E0-AA1D-FC92-66206ADF8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72479E9-0F65-DE66-6E6D-07A3F324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143F1C-27AA-2715-7CE2-073DC094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FE1F2C-FB02-8883-1802-ADD7BAC6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226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533EF-6CD5-39EA-4626-8A64E04A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E5D12CC-5953-68F0-5CEC-4CFC8F7F2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8236A3-D9D9-AE5A-F632-68AED88D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912A58-B45A-1523-29A1-91BE9C73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407F75-60E9-9F63-92DB-2253F093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442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D04C7C-8B33-7F89-376E-3ABEBDF95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D9E7708-6F21-A7A3-F7A8-3AD65A15C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F575FE-F321-0DF2-CE36-FDFB7C7B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C0DAE4-1000-B3E8-739E-F78CC877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9791DE-816D-A06C-0077-E41D8B42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859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001F4-51F7-5F72-1709-FD21396D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700F3E-8CB8-6414-836A-BC8409C4A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A7555C-6243-D69C-7CD5-9EC92368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E4C3330-C8E5-2F7C-1234-3E2AF55A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B8A3AF-73BE-5B4A-BB21-A79F7FFC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50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02AD0-B75A-085E-5748-4C64706F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C8BE361-4CFB-C270-E5D7-4B51645EE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5F15C4-EC05-E181-C93E-B3835FB7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5FC94A-0618-590F-5F3D-8044C4B0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41B2EDF-C71E-7922-9276-F69541D2A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93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698EA-44DA-658F-5A4C-24684721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D24946-2AAC-516E-D1BC-403AF36F3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921FDD9-518E-AC91-D82C-AE35B8C7A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D2D224F-E496-D284-E3C0-01211BF8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886D0D0-1B3A-2C53-F43D-0BA67A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82FD97F-BDB6-7E6A-B741-AEDB4361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272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D4F66-9C83-3E48-BD2D-9CE9F43B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4ED6D1-E5B8-BF7B-7EF6-969EA8F1D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038A5ED-4584-C25E-8E56-9D815D912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FD916E5-85B8-51CC-DB9A-7D957E369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B9A958D-AA7A-A3AA-46F0-2791B99F3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F269447-EF3A-0F48-3B40-952EB719E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6683FA5-1320-861E-A734-CC706811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85EF5B0-0AC5-D8F3-7487-FDA9ABFB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649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79809-A5C2-C9D6-A6CA-0FEC0241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024187D-CBE1-910D-1641-C3EFFF6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517311-0412-84EE-C6FD-546E093E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F02A20F-CFF7-594C-9A5F-5F097880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620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D74F040-5B5F-49FC-A63C-89ADD426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C16CB2C-A0F5-C964-FDA8-F5868961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2A394A-2E88-8B58-92ED-82926682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466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3763F-FACA-9C0A-24EA-6EBFB8AA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590E04-8436-E09D-B614-DA1B29D5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185C76-1F75-5E40-9A6A-C00CB289E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9E540E-C967-BC01-886C-0AB87498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A15D58C-85F9-60F4-9606-8F9D6EEA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2F91AF5-AEFC-6B01-4F61-94E36646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01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95D4A-8F1E-90EF-AF20-54881DE1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D938505-EC46-E764-EB81-03AB0E6F6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D46150F-A519-439C-7FB9-FF85F1A18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09C55B6-A89A-0C7E-8931-D9B41DD9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2BAC20-6F7C-724E-33A2-6A5D7EF3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C947F1C-6CF0-24AB-86A9-2CC61FE2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762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9B7ED2B-CEDD-0C14-2A4B-9872FA42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D87FBA-36F0-239A-5B87-DC4762E48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1F6852-BF65-23D1-249D-5E1A31024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9D1404-055E-4961-962F-FB3B09C31D3D}" type="datetimeFigureOut">
              <a:rPr lang="da-DK" smtClean="0"/>
              <a:t>23-04-2026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1EA839-69EC-CEE4-E46F-3DFFE32F8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18F82A-A9E4-A072-BB89-E88FB616A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E9615A-5463-4C4B-9128-4517867C888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392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hyperlink" Target="https://www.nsf.no/artikkel/valg-av-tillitsvalgte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audio" Target="../media/media3.m4a"/><Relationship Id="rId7" Type="http://schemas.openxmlformats.org/officeDocument/2006/relationships/hyperlink" Target="https://netzpolitik.org/2019/protest-auf-die-strasse-bringen-zwoelf-tipps-fuer-deine-erste-demo/" TargetMode="Externa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3A73E2-4873-88E1-F0A7-6214E399B8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74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619845-D657-4C62-2809-42DE27BEB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255830"/>
            <a:ext cx="8138160" cy="1061981"/>
          </a:xfrm>
        </p:spPr>
        <p:txBody>
          <a:bodyPr anchor="t">
            <a:normAutofit/>
          </a:bodyPr>
          <a:lstStyle/>
          <a:p>
            <a:pPr algn="l"/>
            <a:r>
              <a:rPr lang="da-DK" sz="4400" dirty="0"/>
              <a:t>Politisk deltagelse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EB84B63-8170-677A-3896-00732D422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199" y="255831"/>
            <a:ext cx="3538728" cy="960120"/>
          </a:xfrm>
        </p:spPr>
        <p:txBody>
          <a:bodyPr anchor="t">
            <a:normAutofit/>
          </a:bodyPr>
          <a:lstStyle/>
          <a:p>
            <a:pPr algn="r"/>
            <a:r>
              <a:rPr lang="da-DK" sz="2000" dirty="0"/>
              <a:t>Hvordan kan du påvirke politikerne?</a:t>
            </a:r>
          </a:p>
        </p:txBody>
      </p:sp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B6F7EF08-87CA-67CE-3632-CE8B01DE1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94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12"/>
    </mc:Choice>
    <mc:Fallback xmlns="">
      <p:transition spd="slow" advTm="21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6FE8-56E9-E8A6-F5BA-CC2778AA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Institutionel deltagelse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8569F876-C778-78F5-ACEF-BEEE9977F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0562" r="4200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C40F40A-8FDC-80D6-F0E6-99E2466D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8533" y="2214282"/>
            <a:ext cx="5916169" cy="409507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folketing</a:t>
            </a:r>
            <a:r>
              <a:rPr lang="en-US" dirty="0"/>
              <a:t>, </a:t>
            </a:r>
            <a:r>
              <a:rPr lang="en-US" dirty="0" err="1"/>
              <a:t>byråd</a:t>
            </a:r>
            <a:r>
              <a:rPr lang="en-US" dirty="0"/>
              <a:t>, </a:t>
            </a:r>
            <a:r>
              <a:rPr lang="en-US" dirty="0" err="1"/>
              <a:t>regionsråd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råd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Partimedlemskab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Deltagelse</a:t>
            </a:r>
            <a:r>
              <a:rPr lang="en-US" dirty="0"/>
              <a:t> via </a:t>
            </a:r>
            <a:r>
              <a:rPr lang="en-US" dirty="0" err="1"/>
              <a:t>formelle</a:t>
            </a:r>
            <a:r>
              <a:rPr lang="en-US" dirty="0"/>
              <a:t> rammer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regler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Faste rammer for </a:t>
            </a:r>
            <a:r>
              <a:rPr lang="en-US" dirty="0" err="1"/>
              <a:t>deltagelse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Store </a:t>
            </a:r>
            <a:r>
              <a:rPr lang="en-US" dirty="0" err="1"/>
              <a:t>demokrati</a:t>
            </a:r>
            <a:r>
              <a:rPr lang="en-US" dirty="0"/>
              <a:t> (	</a:t>
            </a:r>
            <a:r>
              <a:rPr lang="en-US" dirty="0" err="1"/>
              <a:t>nærdemokrati</a:t>
            </a:r>
            <a:r>
              <a:rPr lang="en-US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var </a:t>
            </a:r>
            <a:r>
              <a:rPr lang="en-US" dirty="0" err="1"/>
              <a:t>stemmeprocenten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sidste</a:t>
            </a:r>
            <a:r>
              <a:rPr lang="en-US" dirty="0"/>
              <a:t> </a:t>
            </a:r>
            <a:r>
              <a:rPr lang="en-US" dirty="0" err="1"/>
              <a:t>folketingsvalg</a:t>
            </a:r>
            <a:r>
              <a:rPr lang="en-US" dirty="0"/>
              <a:t>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Hvor</a:t>
            </a:r>
            <a:r>
              <a:rPr lang="en-US" dirty="0"/>
              <a:t> mange </a:t>
            </a:r>
            <a:r>
              <a:rPr lang="en-US" dirty="0" err="1"/>
              <a:t>procent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vælgerne</a:t>
            </a:r>
            <a:r>
              <a:rPr lang="en-US" dirty="0"/>
              <a:t> er </a:t>
            </a:r>
            <a:r>
              <a:rPr lang="en-US" dirty="0" err="1"/>
              <a:t>medlem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et </a:t>
            </a:r>
            <a:r>
              <a:rPr lang="en-US" dirty="0" err="1"/>
              <a:t>politisk</a:t>
            </a:r>
            <a:r>
              <a:rPr lang="en-US" dirty="0"/>
              <a:t> parti?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betyder</a:t>
            </a:r>
            <a:r>
              <a:rPr lang="en-US" dirty="0"/>
              <a:t> </a:t>
            </a:r>
            <a:r>
              <a:rPr lang="en-US" dirty="0" err="1"/>
              <a:t>ordet</a:t>
            </a:r>
            <a:r>
              <a:rPr lang="en-US" dirty="0"/>
              <a:t> “</a:t>
            </a:r>
            <a:r>
              <a:rPr lang="en-US" dirty="0" err="1"/>
              <a:t>levebrødspolitiker</a:t>
            </a:r>
            <a:r>
              <a:rPr lang="en-US" dirty="0"/>
              <a:t>”?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aktuelle</a:t>
            </a:r>
            <a:r>
              <a:rPr lang="en-US" dirty="0"/>
              <a:t> sager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nyhederne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be </a:t>
            </a:r>
            <a:r>
              <a:rPr lang="en-US" dirty="0" err="1"/>
              <a:t>politikerlede</a:t>
            </a:r>
            <a:r>
              <a:rPr lang="en-US" dirty="0"/>
              <a:t>?</a:t>
            </a:r>
          </a:p>
        </p:txBody>
      </p:sp>
      <p:sp>
        <p:nvSpPr>
          <p:cNvPr id="7" name="Ikke lig med 6">
            <a:extLst>
              <a:ext uri="{FF2B5EF4-FFF2-40B4-BE49-F238E27FC236}">
                <a16:creationId xmlns:a16="http://schemas.microsoft.com/office/drawing/2014/main" id="{915D2587-AEA9-6E7C-E986-6DE34235E0C1}"/>
              </a:ext>
            </a:extLst>
          </p:cNvPr>
          <p:cNvSpPr/>
          <p:nvPr/>
        </p:nvSpPr>
        <p:spPr>
          <a:xfrm>
            <a:off x="7817618" y="4210259"/>
            <a:ext cx="371789" cy="190919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8" name="Lyd 7">
            <a:hlinkClick r:id="" action="ppaction://media"/>
            <a:extLst>
              <a:ext uri="{FF2B5EF4-FFF2-40B4-BE49-F238E27FC236}">
                <a16:creationId xmlns:a16="http://schemas.microsoft.com/office/drawing/2014/main" id="{38ECD6D3-9339-9CBB-7813-D4A4F02903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5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87"/>
    </mc:Choice>
    <mc:Fallback xmlns="">
      <p:transition spd="slow" advTm="25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15BFE-63FB-87B3-B03D-C8550599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Situationsbunden deltagelse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D6E9AA16-BBB5-0C21-E047-4083BDDFD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9954" r="29771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BF070C-D9E0-A1DB-34D0-8880A178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8533" y="2214282"/>
            <a:ext cx="5916169" cy="40950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Spontan </a:t>
            </a:r>
            <a:r>
              <a:rPr lang="en-US" dirty="0" err="1"/>
              <a:t>deltagelse</a:t>
            </a:r>
            <a:r>
              <a:rPr lang="en-US" dirty="0"/>
              <a:t> – </a:t>
            </a:r>
            <a:r>
              <a:rPr lang="en-US" dirty="0" err="1"/>
              <a:t>uforpligtende</a:t>
            </a:r>
            <a:r>
              <a:rPr lang="en-US" dirty="0"/>
              <a:t> </a:t>
            </a:r>
            <a:r>
              <a:rPr lang="en-US" dirty="0" err="1"/>
              <a:t>enkeltsagsorienteret</a:t>
            </a:r>
            <a:r>
              <a:rPr lang="en-US" dirty="0"/>
              <a:t> </a:t>
            </a:r>
            <a:r>
              <a:rPr lang="en-US" dirty="0" err="1"/>
              <a:t>deltagelse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On-line </a:t>
            </a:r>
            <a:r>
              <a:rPr lang="en-US" dirty="0" err="1"/>
              <a:t>deltagelse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SoMe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Læserbreve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Underskriftindsamling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Demonstration, </a:t>
            </a:r>
            <a:r>
              <a:rPr lang="en-US" dirty="0" err="1"/>
              <a:t>strejke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Forbrugerboykot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Happenings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Tror</a:t>
            </a:r>
            <a:r>
              <a:rPr lang="en-US" dirty="0"/>
              <a:t> du at </a:t>
            </a:r>
            <a:r>
              <a:rPr lang="en-US" dirty="0" err="1"/>
              <a:t>unge</a:t>
            </a:r>
            <a:r>
              <a:rPr lang="en-US" dirty="0"/>
              <a:t> </a:t>
            </a:r>
            <a:r>
              <a:rPr lang="en-US" dirty="0" err="1"/>
              <a:t>deltager</a:t>
            </a:r>
            <a:r>
              <a:rPr lang="en-US" dirty="0"/>
              <a:t>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lidt</a:t>
            </a:r>
            <a:r>
              <a:rPr lang="en-US" dirty="0"/>
              <a:t> I </a:t>
            </a:r>
            <a:r>
              <a:rPr lang="en-US" dirty="0" err="1"/>
              <a:t>politik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1 (</a:t>
            </a:r>
            <a:r>
              <a:rPr lang="en-US" dirty="0" err="1"/>
              <a:t>deltager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) </a:t>
            </a:r>
            <a:r>
              <a:rPr lang="en-US" dirty="0" err="1"/>
              <a:t>til</a:t>
            </a:r>
            <a:r>
              <a:rPr lang="en-US" dirty="0"/>
              <a:t> 5(</a:t>
            </a:r>
            <a:r>
              <a:rPr lang="en-US" dirty="0" err="1"/>
              <a:t>bruger</a:t>
            </a:r>
            <a:r>
              <a:rPr lang="en-US" dirty="0"/>
              <a:t> hele </a:t>
            </a:r>
            <a:r>
              <a:rPr lang="en-US" dirty="0" err="1"/>
              <a:t>fritiden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politik</a:t>
            </a:r>
            <a:r>
              <a:rPr lang="en-US" dirty="0"/>
              <a:t>)?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Hvad</a:t>
            </a:r>
            <a:r>
              <a:rPr lang="en-US" dirty="0"/>
              <a:t> er </a:t>
            </a:r>
            <a:r>
              <a:rPr lang="en-US" dirty="0" err="1"/>
              <a:t>en</a:t>
            </a:r>
            <a:r>
              <a:rPr lang="en-US" dirty="0"/>
              <a:t> happenings?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betyder</a:t>
            </a:r>
            <a:r>
              <a:rPr lang="en-US" dirty="0"/>
              <a:t> </a:t>
            </a:r>
            <a:r>
              <a:rPr lang="en-US" dirty="0" err="1"/>
              <a:t>begreberne</a:t>
            </a:r>
            <a:r>
              <a:rPr lang="en-US" dirty="0"/>
              <a:t> “shitstorm” </a:t>
            </a:r>
            <a:r>
              <a:rPr lang="en-US" dirty="0" err="1"/>
              <a:t>eller</a:t>
            </a:r>
            <a:r>
              <a:rPr lang="en-US" dirty="0"/>
              <a:t> “</a:t>
            </a:r>
            <a:r>
              <a:rPr lang="en-US" dirty="0" err="1"/>
              <a:t>ekkokammer</a:t>
            </a:r>
            <a:r>
              <a:rPr lang="en-US" dirty="0"/>
              <a:t>”?</a:t>
            </a:r>
          </a:p>
          <a:p>
            <a:r>
              <a:rPr lang="en-US" dirty="0" err="1"/>
              <a:t>Spørgsmål</a:t>
            </a:r>
            <a:r>
              <a:rPr lang="en-US" dirty="0"/>
              <a:t>: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varer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folk </a:t>
            </a:r>
            <a:r>
              <a:rPr lang="en-US" dirty="0" err="1"/>
              <a:t>finde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at </a:t>
            </a:r>
            <a:r>
              <a:rPr lang="en-US" dirty="0" err="1"/>
              <a:t>boykotte</a:t>
            </a:r>
            <a:r>
              <a:rPr lang="en-US" dirty="0"/>
              <a:t> </a:t>
            </a:r>
            <a:r>
              <a:rPr lang="en-US" dirty="0" err="1"/>
              <a:t>selvom</a:t>
            </a:r>
            <a:r>
              <a:rPr lang="en-US" dirty="0"/>
              <a:t> de er </a:t>
            </a:r>
            <a:r>
              <a:rPr lang="en-US" dirty="0" err="1"/>
              <a:t>billige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måske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god </a:t>
            </a:r>
            <a:r>
              <a:rPr lang="en-US" dirty="0" err="1"/>
              <a:t>kvalitet</a:t>
            </a:r>
            <a:r>
              <a:rPr lang="en-US" dirty="0"/>
              <a:t>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9999229-D9E5-2D00-5A1E-A3A781FB0476}"/>
              </a:ext>
            </a:extLst>
          </p:cNvPr>
          <p:cNvSpPr txBox="1"/>
          <p:nvPr/>
        </p:nvSpPr>
        <p:spPr>
          <a:xfrm>
            <a:off x="2002161" y="6657945"/>
            <a:ext cx="290816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a-DK" sz="700">
                <a:solidFill>
                  <a:srgbClr val="FFFFFF"/>
                </a:solidFill>
                <a:hlinkClick r:id="rId7" tooltip="https://netzpolitik.org/2019/protest-auf-die-strasse-bringen-zwoelf-tipps-fuer-deine-erste-dem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billede</a:t>
            </a:r>
            <a:r>
              <a:rPr lang="da-DK" sz="700">
                <a:solidFill>
                  <a:srgbClr val="FFFFFF"/>
                </a:solidFill>
              </a:rPr>
              <a:t> efter Ukendt forfatter er licenseret under </a:t>
            </a:r>
            <a:r>
              <a:rPr lang="da-DK" sz="700">
                <a:solidFill>
                  <a:srgbClr val="FFFFFF"/>
                </a:solidFill>
                <a:hlinkClick r:id="rId8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da-DK" sz="700">
              <a:solidFill>
                <a:srgbClr val="FFFFFF"/>
              </a:solidFill>
            </a:endParaRPr>
          </a:p>
        </p:txBody>
      </p:sp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266003CA-0DE7-8907-FD9A-C8AF1E35B0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1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74"/>
    </mc:Choice>
    <mc:Fallback xmlns="">
      <p:transition spd="slow" advTm="34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4.7|6.2|5.4|5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7.9|28.7|10|17.3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176</Words>
  <Application>Microsoft Office PowerPoint</Application>
  <PresentationFormat>Widescreen</PresentationFormat>
  <Paragraphs>28</Paragraphs>
  <Slides>3</Slides>
  <Notes>3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Office-tema</vt:lpstr>
      <vt:lpstr>Politisk deltagelse</vt:lpstr>
      <vt:lpstr>Institutionel deltagelse</vt:lpstr>
      <vt:lpstr>Situationsbunden deltagelse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Birkemose</dc:creator>
  <cp:lastModifiedBy>Michael Birkemose</cp:lastModifiedBy>
  <cp:revision>1</cp:revision>
  <dcterms:created xsi:type="dcterms:W3CDTF">2026-04-23T07:01:50Z</dcterms:created>
  <dcterms:modified xsi:type="dcterms:W3CDTF">2026-04-23T09:24:19Z</dcterms:modified>
</cp:coreProperties>
</file>