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321" r:id="rId3"/>
    <p:sldId id="311" r:id="rId4"/>
    <p:sldId id="313" r:id="rId5"/>
    <p:sldId id="315" r:id="rId6"/>
    <p:sldId id="317" r:id="rId7"/>
    <p:sldId id="322" r:id="rId8"/>
    <p:sldId id="323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3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BA0736-778E-402E-A98C-11B5F96A370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4624791-4B55-4880-BE21-7DE6047297F6}">
      <dgm:prSet/>
      <dgm:spPr/>
      <dgm:t>
        <a:bodyPr/>
        <a:lstStyle/>
        <a:p>
          <a:r>
            <a:rPr lang="da-DK" dirty="0" err="1"/>
            <a:t>Deutschsprachige</a:t>
          </a:r>
          <a:r>
            <a:rPr lang="da-DK" dirty="0"/>
            <a:t> Musik</a:t>
          </a:r>
          <a:endParaRPr lang="en-US" dirty="0"/>
        </a:p>
      </dgm:t>
    </dgm:pt>
    <dgm:pt modelId="{FDE4841A-F7E1-485D-8BC9-71C545AEEC46}" type="parTrans" cxnId="{4DEE1133-4400-47E0-8D0B-FCAD78665AA9}">
      <dgm:prSet/>
      <dgm:spPr/>
      <dgm:t>
        <a:bodyPr/>
        <a:lstStyle/>
        <a:p>
          <a:endParaRPr lang="en-US"/>
        </a:p>
      </dgm:t>
    </dgm:pt>
    <dgm:pt modelId="{16AF11B3-EE9D-4C89-BFFA-F5F0DCFD91EC}" type="sibTrans" cxnId="{4DEE1133-4400-47E0-8D0B-FCAD78665AA9}">
      <dgm:prSet/>
      <dgm:spPr/>
      <dgm:t>
        <a:bodyPr/>
        <a:lstStyle/>
        <a:p>
          <a:endParaRPr lang="en-US"/>
        </a:p>
      </dgm:t>
    </dgm:pt>
    <dgm:pt modelId="{4CC0449E-01D4-4C45-8EB1-90EA204E2D7D}" type="pres">
      <dgm:prSet presAssocID="{69BA0736-778E-402E-A98C-11B5F96A3708}" presName="linear" presStyleCnt="0">
        <dgm:presLayoutVars>
          <dgm:animLvl val="lvl"/>
          <dgm:resizeHandles val="exact"/>
        </dgm:presLayoutVars>
      </dgm:prSet>
      <dgm:spPr/>
    </dgm:pt>
    <dgm:pt modelId="{20C32C36-AC47-C746-AB8D-06D5364F1EE9}" type="pres">
      <dgm:prSet presAssocID="{54624791-4B55-4880-BE21-7DE6047297F6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4DEE1133-4400-47E0-8D0B-FCAD78665AA9}" srcId="{69BA0736-778E-402E-A98C-11B5F96A3708}" destId="{54624791-4B55-4880-BE21-7DE6047297F6}" srcOrd="0" destOrd="0" parTransId="{FDE4841A-F7E1-485D-8BC9-71C545AEEC46}" sibTransId="{16AF11B3-EE9D-4C89-BFFA-F5F0DCFD91EC}"/>
    <dgm:cxn modelId="{33E83938-EA73-E944-9D9A-B5CBD9A4ACA2}" type="presOf" srcId="{54624791-4B55-4880-BE21-7DE6047297F6}" destId="{20C32C36-AC47-C746-AB8D-06D5364F1EE9}" srcOrd="0" destOrd="0" presId="urn:microsoft.com/office/officeart/2005/8/layout/vList2"/>
    <dgm:cxn modelId="{9516F88F-26F1-4E4E-8D40-4D9B817739D6}" type="presOf" srcId="{69BA0736-778E-402E-A98C-11B5F96A3708}" destId="{4CC0449E-01D4-4C45-8EB1-90EA204E2D7D}" srcOrd="0" destOrd="0" presId="urn:microsoft.com/office/officeart/2005/8/layout/vList2"/>
    <dgm:cxn modelId="{CF4F56D1-0011-404E-B1F5-8ACC7B808FDD}" type="presParOf" srcId="{4CC0449E-01D4-4C45-8EB1-90EA204E2D7D}" destId="{20C32C36-AC47-C746-AB8D-06D5364F1EE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C32C36-AC47-C746-AB8D-06D5364F1EE9}">
      <dsp:nvSpPr>
        <dsp:cNvPr id="0" name=""/>
        <dsp:cNvSpPr/>
      </dsp:nvSpPr>
      <dsp:spPr>
        <a:xfrm>
          <a:off x="0" y="1539053"/>
          <a:ext cx="6263640" cy="24265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6100" kern="1200" dirty="0" err="1"/>
            <a:t>Deutschsprachige</a:t>
          </a:r>
          <a:r>
            <a:rPr lang="da-DK" sz="6100" kern="1200" dirty="0"/>
            <a:t> Musik</a:t>
          </a:r>
          <a:endParaRPr lang="en-US" sz="6100" kern="1200" dirty="0"/>
        </a:p>
      </dsp:txBody>
      <dsp:txXfrm>
        <a:off x="118456" y="1657509"/>
        <a:ext cx="6026728" cy="21896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AE29F-A015-495B-A5D0-CD09E334B3E0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8F927-7CD1-4235-BC12-C57407767D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93070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AE29F-A015-495B-A5D0-CD09E334B3E0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8F927-7CD1-4235-BC12-C57407767D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73222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AE29F-A015-495B-A5D0-CD09E334B3E0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8F927-7CD1-4235-BC12-C57407767D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2699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AE29F-A015-495B-A5D0-CD09E334B3E0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8F927-7CD1-4235-BC12-C57407767D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08657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AE29F-A015-495B-A5D0-CD09E334B3E0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8F927-7CD1-4235-BC12-C57407767D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8236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AE29F-A015-495B-A5D0-CD09E334B3E0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8F927-7CD1-4235-BC12-C57407767D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65520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AE29F-A015-495B-A5D0-CD09E334B3E0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8F927-7CD1-4235-BC12-C57407767D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42017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AE29F-A015-495B-A5D0-CD09E334B3E0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8F927-7CD1-4235-BC12-C57407767D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9946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AE29F-A015-495B-A5D0-CD09E334B3E0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8F927-7CD1-4235-BC12-C57407767D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6836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AE29F-A015-495B-A5D0-CD09E334B3E0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8F927-7CD1-4235-BC12-C57407767D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63764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AE29F-A015-495B-A5D0-CD09E334B3E0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8F927-7CD1-4235-BC12-C57407767D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2425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AE29F-A015-495B-A5D0-CD09E334B3E0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8F927-7CD1-4235-BC12-C57407767D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1897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D434FC7-24C7-12BA-6916-BB211D99C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0" y="620392"/>
            <a:ext cx="4336017" cy="5504688"/>
          </a:xfrm>
        </p:spPr>
        <p:txBody>
          <a:bodyPr>
            <a:normAutofit/>
          </a:bodyPr>
          <a:lstStyle/>
          <a:p>
            <a:r>
              <a:rPr lang="da-DK" sz="6000" dirty="0" err="1">
                <a:solidFill>
                  <a:schemeClr val="bg1"/>
                </a:solidFill>
              </a:rPr>
              <a:t>Heute</a:t>
            </a:r>
            <a:endParaRPr lang="da-DK" sz="6000" dirty="0">
              <a:solidFill>
                <a:schemeClr val="bg1"/>
              </a:solidFill>
            </a:endParaRPr>
          </a:p>
        </p:txBody>
      </p:sp>
      <p:graphicFrame>
        <p:nvGraphicFramePr>
          <p:cNvPr id="16" name="Pladsholder til indhold 2">
            <a:extLst>
              <a:ext uri="{FF2B5EF4-FFF2-40B4-BE49-F238E27FC236}">
                <a16:creationId xmlns:a16="http://schemas.microsoft.com/office/drawing/2014/main" id="{0A04BCEE-A829-CDEE-966B-E5161B17D9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1334970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0200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F791408-6AF5-2198-3B31-8D3E6ADB1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da-DK" dirty="0" err="1">
                <a:solidFill>
                  <a:srgbClr val="FFFFFF"/>
                </a:solidFill>
              </a:rPr>
              <a:t>Was</a:t>
            </a:r>
            <a:r>
              <a:rPr lang="da-DK" dirty="0">
                <a:solidFill>
                  <a:srgbClr val="FFFFFF"/>
                </a:solidFill>
              </a:rPr>
              <a:t> </a:t>
            </a:r>
            <a:r>
              <a:rPr lang="da-DK" dirty="0" err="1">
                <a:solidFill>
                  <a:srgbClr val="FFFFFF"/>
                </a:solidFill>
              </a:rPr>
              <a:t>haben</a:t>
            </a:r>
            <a:r>
              <a:rPr lang="da-DK" dirty="0">
                <a:solidFill>
                  <a:srgbClr val="FFFFFF"/>
                </a:solidFill>
              </a:rPr>
              <a:t> </a:t>
            </a:r>
            <a:r>
              <a:rPr lang="da-DK" dirty="0" err="1">
                <a:solidFill>
                  <a:srgbClr val="FFFFFF"/>
                </a:solidFill>
              </a:rPr>
              <a:t>wir</a:t>
            </a:r>
            <a:r>
              <a:rPr lang="da-DK" dirty="0">
                <a:solidFill>
                  <a:srgbClr val="FFFFFF"/>
                </a:solidFill>
              </a:rPr>
              <a:t> </a:t>
            </a:r>
            <a:r>
              <a:rPr lang="da-DK" dirty="0" err="1">
                <a:solidFill>
                  <a:srgbClr val="FFFFFF"/>
                </a:solidFill>
              </a:rPr>
              <a:t>letztes</a:t>
            </a:r>
            <a:r>
              <a:rPr lang="da-DK" dirty="0">
                <a:solidFill>
                  <a:srgbClr val="FFFFFF"/>
                </a:solidFill>
              </a:rPr>
              <a:t> Mal </a:t>
            </a:r>
            <a:r>
              <a:rPr lang="da-DK" dirty="0" err="1">
                <a:solidFill>
                  <a:srgbClr val="FFFFFF"/>
                </a:solidFill>
              </a:rPr>
              <a:t>gemacht</a:t>
            </a:r>
            <a:r>
              <a:rPr lang="da-DK" dirty="0">
                <a:solidFill>
                  <a:srgbClr val="FFFFFF"/>
                </a:solidFill>
              </a:rPr>
              <a:t>?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1F8AE16-4B44-901C-C5DE-478A48A0C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70635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911630-4EA0-D8F9-6223-4EC0E5358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2" y="365125"/>
            <a:ext cx="11097768" cy="573659"/>
          </a:xfrm>
        </p:spPr>
        <p:txBody>
          <a:bodyPr anchor="b">
            <a:normAutofit fontScale="90000"/>
          </a:bodyPr>
          <a:lstStyle/>
          <a:p>
            <a:r>
              <a:rPr lang="da-DK" sz="3600" b="1" dirty="0" err="1"/>
              <a:t>Wortschatz</a:t>
            </a:r>
            <a:r>
              <a:rPr lang="da-DK" sz="3600" b="1" dirty="0"/>
              <a:t>: </a:t>
            </a:r>
            <a:r>
              <a:rPr lang="da-DK" sz="3600" dirty="0"/>
              <a:t>Quiz und </a:t>
            </a:r>
            <a:r>
              <a:rPr lang="da-DK" sz="3600" dirty="0" err="1"/>
              <a:t>tausch</a:t>
            </a:r>
            <a:endParaRPr lang="da-DK" sz="36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CD75B9A-C303-DB7B-59C1-67F97ED590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6032" y="651954"/>
            <a:ext cx="5937504" cy="4616387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da-DK" sz="2000" b="1" dirty="0"/>
          </a:p>
          <a:p>
            <a:r>
              <a:rPr lang="da-DK" sz="2000" dirty="0" err="1"/>
              <a:t>Interessierst</a:t>
            </a:r>
            <a:r>
              <a:rPr lang="da-DK" sz="2000" dirty="0"/>
              <a:t> du </a:t>
            </a:r>
            <a:r>
              <a:rPr lang="da-DK" sz="2000" dirty="0" err="1"/>
              <a:t>dich</a:t>
            </a:r>
            <a:r>
              <a:rPr lang="da-DK" sz="2000" dirty="0"/>
              <a:t> </a:t>
            </a:r>
            <a:r>
              <a:rPr lang="da-DK" sz="2000" dirty="0" err="1"/>
              <a:t>für</a:t>
            </a:r>
            <a:r>
              <a:rPr lang="da-DK" sz="2000" dirty="0"/>
              <a:t> xx / </a:t>
            </a:r>
            <a:r>
              <a:rPr lang="da-DK" sz="2000" dirty="0" err="1"/>
              <a:t>magst</a:t>
            </a:r>
            <a:r>
              <a:rPr lang="da-DK" sz="2000" dirty="0"/>
              <a:t> du xx ? </a:t>
            </a:r>
          </a:p>
          <a:p>
            <a:r>
              <a:rPr lang="da-DK" sz="2000" dirty="0"/>
              <a:t>Ja, </a:t>
            </a:r>
            <a:r>
              <a:rPr lang="da-DK" sz="2000" dirty="0" err="1"/>
              <a:t>ich</a:t>
            </a:r>
            <a:r>
              <a:rPr lang="da-DK" sz="2000" dirty="0"/>
              <a:t> </a:t>
            </a:r>
            <a:r>
              <a:rPr lang="da-DK" sz="2000" dirty="0" err="1"/>
              <a:t>interessiere</a:t>
            </a:r>
            <a:r>
              <a:rPr lang="da-DK" sz="2000" dirty="0"/>
              <a:t> </a:t>
            </a:r>
            <a:r>
              <a:rPr lang="da-DK" sz="2000" dirty="0" err="1"/>
              <a:t>mich</a:t>
            </a:r>
            <a:r>
              <a:rPr lang="da-DK" sz="2000" dirty="0"/>
              <a:t> </a:t>
            </a:r>
            <a:r>
              <a:rPr lang="da-DK" sz="2000" dirty="0" err="1"/>
              <a:t>für</a:t>
            </a:r>
            <a:r>
              <a:rPr lang="da-DK" sz="2000" dirty="0"/>
              <a:t>… / </a:t>
            </a:r>
            <a:r>
              <a:rPr lang="da-DK" sz="2000" dirty="0" err="1"/>
              <a:t>Nein</a:t>
            </a:r>
            <a:r>
              <a:rPr lang="da-DK" sz="2000" dirty="0"/>
              <a:t>, </a:t>
            </a:r>
            <a:r>
              <a:rPr lang="da-DK" sz="2000" dirty="0" err="1"/>
              <a:t>ich</a:t>
            </a:r>
            <a:r>
              <a:rPr lang="da-DK" sz="2000" dirty="0"/>
              <a:t> </a:t>
            </a:r>
            <a:r>
              <a:rPr lang="da-DK" sz="2000" dirty="0" err="1"/>
              <a:t>interessiere</a:t>
            </a:r>
            <a:r>
              <a:rPr lang="da-DK" sz="2000" dirty="0"/>
              <a:t> </a:t>
            </a:r>
            <a:r>
              <a:rPr lang="da-DK" sz="2000" dirty="0" err="1"/>
              <a:t>mich</a:t>
            </a:r>
            <a:r>
              <a:rPr lang="da-DK" sz="2000" dirty="0"/>
              <a:t> </a:t>
            </a:r>
            <a:r>
              <a:rPr lang="da-DK" sz="2000" dirty="0" err="1"/>
              <a:t>nicht</a:t>
            </a:r>
            <a:r>
              <a:rPr lang="da-DK" sz="2000" dirty="0"/>
              <a:t> </a:t>
            </a:r>
            <a:r>
              <a:rPr lang="da-DK" sz="2000" dirty="0" err="1"/>
              <a:t>für</a:t>
            </a:r>
            <a:r>
              <a:rPr lang="da-DK" sz="2000" dirty="0"/>
              <a:t>…</a:t>
            </a:r>
          </a:p>
          <a:p>
            <a:r>
              <a:rPr lang="da-DK" sz="2000" dirty="0" err="1"/>
              <a:t>Warum</a:t>
            </a:r>
            <a:r>
              <a:rPr lang="da-DK" sz="2000" dirty="0"/>
              <a:t>/</a:t>
            </a:r>
            <a:r>
              <a:rPr lang="da-DK" sz="2000" dirty="0" err="1"/>
              <a:t>warum</a:t>
            </a:r>
            <a:r>
              <a:rPr lang="da-DK" sz="2000" dirty="0"/>
              <a:t> </a:t>
            </a:r>
            <a:r>
              <a:rPr lang="da-DK" sz="2000" dirty="0" err="1"/>
              <a:t>nicht</a:t>
            </a:r>
            <a:r>
              <a:rPr lang="da-DK" sz="2000" dirty="0"/>
              <a:t>?</a:t>
            </a:r>
          </a:p>
          <a:p>
            <a:r>
              <a:rPr lang="da-DK" sz="2000" dirty="0" err="1">
                <a:highlight>
                  <a:srgbClr val="FFFF00"/>
                </a:highlight>
              </a:rPr>
              <a:t>Weil</a:t>
            </a:r>
            <a:r>
              <a:rPr lang="da-DK" sz="2000" dirty="0">
                <a:highlight>
                  <a:srgbClr val="FFFF00"/>
                </a:highlight>
              </a:rPr>
              <a:t>… + ledsætning</a:t>
            </a:r>
          </a:p>
          <a:p>
            <a:endParaRPr lang="da-DK" sz="2000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da-DK" sz="2000" dirty="0"/>
              <a:t>1b.	…, </a:t>
            </a:r>
            <a:r>
              <a:rPr lang="da-DK" sz="2000" dirty="0" err="1">
                <a:highlight>
                  <a:srgbClr val="FFFF00"/>
                </a:highlight>
              </a:rPr>
              <a:t>weil</a:t>
            </a:r>
            <a:r>
              <a:rPr lang="da-DK" sz="2000" dirty="0"/>
              <a:t> xx… </a:t>
            </a:r>
            <a:r>
              <a:rPr lang="da-DK" sz="2000" b="1" dirty="0" err="1"/>
              <a:t>ist</a:t>
            </a:r>
            <a:r>
              <a:rPr lang="da-DK" sz="2000" dirty="0"/>
              <a:t>. (adjektiv)</a:t>
            </a:r>
          </a:p>
          <a:p>
            <a:pPr marL="0" indent="0">
              <a:buNone/>
            </a:pPr>
            <a:r>
              <a:rPr lang="da-DK" sz="2000" dirty="0"/>
              <a:t>2b.	…, </a:t>
            </a:r>
            <a:r>
              <a:rPr lang="da-DK" sz="2000" dirty="0" err="1">
                <a:highlight>
                  <a:srgbClr val="FFFF00"/>
                </a:highlight>
              </a:rPr>
              <a:t>weil</a:t>
            </a:r>
            <a:r>
              <a:rPr lang="da-DK" sz="2000" dirty="0">
                <a:highlight>
                  <a:srgbClr val="FFFF00"/>
                </a:highlight>
              </a:rPr>
              <a:t> </a:t>
            </a:r>
            <a:r>
              <a:rPr lang="da-DK" sz="2000" dirty="0"/>
              <a:t>es … </a:t>
            </a:r>
            <a:r>
              <a:rPr lang="da-DK" sz="2000" b="1" dirty="0" err="1"/>
              <a:t>gibt</a:t>
            </a:r>
            <a:r>
              <a:rPr lang="da-DK" sz="2000" dirty="0"/>
              <a:t>. (substantiv)</a:t>
            </a:r>
          </a:p>
          <a:p>
            <a:pPr marL="0" indent="0">
              <a:buNone/>
            </a:pPr>
            <a:r>
              <a:rPr lang="da-DK" sz="2000" dirty="0"/>
              <a:t>3b.	…, </a:t>
            </a:r>
            <a:r>
              <a:rPr lang="da-DK" sz="2000" dirty="0" err="1">
                <a:highlight>
                  <a:srgbClr val="FFFF00"/>
                </a:highlight>
              </a:rPr>
              <a:t>weil</a:t>
            </a:r>
            <a:r>
              <a:rPr lang="da-DK" sz="2000" dirty="0">
                <a:highlight>
                  <a:srgbClr val="FFFF00"/>
                </a:highlight>
              </a:rPr>
              <a:t> </a:t>
            </a:r>
            <a:r>
              <a:rPr lang="da-DK" sz="2000" dirty="0"/>
              <a:t>man …. (infinitiv) </a:t>
            </a:r>
            <a:r>
              <a:rPr lang="da-DK" sz="2000" b="1" dirty="0" err="1"/>
              <a:t>kann</a:t>
            </a:r>
            <a:r>
              <a:rPr lang="da-DK" sz="2000" dirty="0"/>
              <a:t>. (verbum i infinitiv)</a:t>
            </a:r>
          </a:p>
          <a:p>
            <a:endParaRPr lang="da-DK" sz="2000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da-DK" sz="2000" dirty="0"/>
          </a:p>
          <a:p>
            <a:endParaRPr lang="da-DK" sz="2000" i="1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46B69E5-BE0E-7AC3-F420-AC740AF84F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3536" y="365125"/>
            <a:ext cx="5885688" cy="631612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a-DK" sz="2800" b="1" i="1" dirty="0"/>
              <a:t>1b: </a:t>
            </a:r>
            <a:r>
              <a:rPr lang="da-DK" sz="2800" b="1" i="1" dirty="0" err="1"/>
              <a:t>Adjektive</a:t>
            </a:r>
            <a:endParaRPr lang="da-DK" sz="2800" b="1" i="1" dirty="0"/>
          </a:p>
          <a:p>
            <a:pPr marL="0" indent="0">
              <a:buNone/>
            </a:pPr>
            <a:r>
              <a:rPr lang="da-DK" sz="2800" i="1" dirty="0"/>
              <a:t>interessant, </a:t>
            </a:r>
            <a:r>
              <a:rPr lang="da-DK" sz="2800" i="1" dirty="0" err="1"/>
              <a:t>langweilig</a:t>
            </a:r>
            <a:r>
              <a:rPr lang="da-DK" sz="2800" i="1" dirty="0"/>
              <a:t>, </a:t>
            </a:r>
            <a:r>
              <a:rPr lang="da-DK" sz="2800" i="1" dirty="0" err="1"/>
              <a:t>schön</a:t>
            </a:r>
            <a:r>
              <a:rPr lang="da-DK" sz="2800" i="1" dirty="0"/>
              <a:t>, </a:t>
            </a:r>
            <a:r>
              <a:rPr lang="da-DK" sz="2800" i="1" dirty="0" err="1"/>
              <a:t>spannend</a:t>
            </a:r>
            <a:r>
              <a:rPr lang="da-DK" sz="2800" i="1" dirty="0"/>
              <a:t>, </a:t>
            </a:r>
            <a:r>
              <a:rPr lang="da-DK" sz="2800" i="1" dirty="0" err="1"/>
              <a:t>lustig</a:t>
            </a:r>
            <a:r>
              <a:rPr lang="da-DK" sz="2800" i="1" dirty="0"/>
              <a:t>, </a:t>
            </a:r>
            <a:r>
              <a:rPr lang="da-DK" sz="2800" i="1" dirty="0" err="1"/>
              <a:t>blöd</a:t>
            </a:r>
            <a:r>
              <a:rPr lang="da-DK" sz="2800" i="1" dirty="0"/>
              <a:t>, </a:t>
            </a:r>
            <a:r>
              <a:rPr lang="da-DK" sz="2800" i="1" dirty="0" err="1"/>
              <a:t>toll</a:t>
            </a:r>
            <a:r>
              <a:rPr lang="da-DK" sz="2800" i="1" dirty="0"/>
              <a:t>, </a:t>
            </a:r>
            <a:r>
              <a:rPr lang="da-DK" sz="2800" i="1" dirty="0" err="1"/>
              <a:t>wichtig</a:t>
            </a:r>
            <a:r>
              <a:rPr lang="da-DK" sz="2800" i="1" dirty="0"/>
              <a:t>, </a:t>
            </a:r>
            <a:r>
              <a:rPr lang="da-DK" sz="2800" i="1" dirty="0" err="1"/>
              <a:t>teuer</a:t>
            </a:r>
            <a:r>
              <a:rPr lang="da-DK" sz="2800" i="1" dirty="0"/>
              <a:t>, </a:t>
            </a:r>
            <a:r>
              <a:rPr lang="da-DK" sz="2800" i="1" dirty="0" err="1"/>
              <a:t>kompliziert</a:t>
            </a:r>
            <a:r>
              <a:rPr lang="da-DK" sz="2800" i="1" dirty="0"/>
              <a:t>, </a:t>
            </a:r>
            <a:r>
              <a:rPr lang="da-DK" sz="2800" i="1" dirty="0" err="1"/>
              <a:t>anstrengend</a:t>
            </a:r>
            <a:r>
              <a:rPr lang="da-DK" sz="2800" i="1" dirty="0"/>
              <a:t>, </a:t>
            </a:r>
            <a:r>
              <a:rPr lang="da-DK" sz="2800" i="1" dirty="0" err="1"/>
              <a:t>erfüllend</a:t>
            </a:r>
            <a:r>
              <a:rPr lang="da-DK" sz="2800" i="1" dirty="0"/>
              <a:t>, </a:t>
            </a:r>
            <a:r>
              <a:rPr lang="da-DK" sz="2800" i="1" dirty="0" err="1"/>
              <a:t>beruhigend</a:t>
            </a:r>
            <a:r>
              <a:rPr lang="da-DK" sz="2800" i="1" dirty="0"/>
              <a:t>, </a:t>
            </a:r>
            <a:r>
              <a:rPr lang="da-DK" sz="2800" i="1" dirty="0" err="1"/>
              <a:t>aufregend</a:t>
            </a:r>
            <a:r>
              <a:rPr lang="da-DK" sz="2800" i="1" dirty="0"/>
              <a:t>, kreativ, </a:t>
            </a:r>
            <a:r>
              <a:rPr lang="da-DK" sz="2800" i="1" dirty="0" err="1"/>
              <a:t>gemütlich</a:t>
            </a:r>
            <a:r>
              <a:rPr lang="da-DK" sz="2800" i="1" dirty="0"/>
              <a:t>, </a:t>
            </a:r>
            <a:r>
              <a:rPr lang="da-DK" sz="2800" i="1" dirty="0" err="1"/>
              <a:t>lehrreich</a:t>
            </a:r>
            <a:endParaRPr lang="da-DK" sz="2800" i="1" dirty="0"/>
          </a:p>
          <a:p>
            <a:pPr marL="0" indent="0">
              <a:buNone/>
            </a:pPr>
            <a:r>
              <a:rPr lang="da-DK" sz="2800" b="1" i="1" dirty="0"/>
              <a:t>2b: </a:t>
            </a:r>
            <a:r>
              <a:rPr lang="da-DK" sz="2800" b="1" i="1" dirty="0" err="1"/>
              <a:t>Substantive</a:t>
            </a:r>
            <a:endParaRPr lang="da-DK" sz="2800" b="1" i="1" dirty="0"/>
          </a:p>
          <a:p>
            <a:pPr marL="0" indent="0">
              <a:buNone/>
            </a:pPr>
            <a:r>
              <a:rPr lang="da-DK" sz="2800" i="1" dirty="0" err="1"/>
              <a:t>Eine</a:t>
            </a:r>
            <a:r>
              <a:rPr lang="da-DK" sz="2800" i="1" dirty="0"/>
              <a:t> </a:t>
            </a:r>
            <a:r>
              <a:rPr lang="da-DK" sz="2800" i="1" dirty="0" err="1"/>
              <a:t>gute</a:t>
            </a:r>
            <a:r>
              <a:rPr lang="da-DK" sz="2800" i="1" dirty="0"/>
              <a:t> </a:t>
            </a:r>
            <a:r>
              <a:rPr lang="da-DK" sz="2800" i="1" dirty="0" err="1"/>
              <a:t>Gemeinschaft</a:t>
            </a:r>
            <a:r>
              <a:rPr lang="da-DK" sz="2800" i="1" dirty="0"/>
              <a:t>, </a:t>
            </a:r>
            <a:r>
              <a:rPr lang="da-DK" sz="2800" i="1" dirty="0" err="1"/>
              <a:t>schöne</a:t>
            </a:r>
            <a:r>
              <a:rPr lang="da-DK" sz="2800" i="1" dirty="0"/>
              <a:t> </a:t>
            </a:r>
            <a:r>
              <a:rPr lang="da-DK" sz="2800" i="1" dirty="0" err="1"/>
              <a:t>Stimmung</a:t>
            </a:r>
            <a:r>
              <a:rPr lang="da-DK" sz="2800" i="1" dirty="0"/>
              <a:t>, </a:t>
            </a:r>
            <a:r>
              <a:rPr lang="da-DK" sz="2800" i="1" dirty="0" err="1"/>
              <a:t>gute</a:t>
            </a:r>
            <a:r>
              <a:rPr lang="da-DK" sz="2800" i="1" dirty="0"/>
              <a:t> </a:t>
            </a:r>
            <a:r>
              <a:rPr lang="da-DK" sz="2800" i="1" dirty="0" err="1"/>
              <a:t>Kollegen</a:t>
            </a:r>
            <a:r>
              <a:rPr lang="da-DK" sz="2800" i="1" dirty="0"/>
              <a:t>, </a:t>
            </a:r>
            <a:r>
              <a:rPr lang="da-DK" sz="2800" i="1" dirty="0" err="1"/>
              <a:t>meine</a:t>
            </a:r>
            <a:r>
              <a:rPr lang="da-DK" sz="2800" i="1" dirty="0"/>
              <a:t> </a:t>
            </a:r>
            <a:r>
              <a:rPr lang="da-DK" sz="2800" i="1" dirty="0" err="1"/>
              <a:t>Freunde</a:t>
            </a:r>
            <a:r>
              <a:rPr lang="da-DK" sz="2800" i="1" dirty="0"/>
              <a:t>, </a:t>
            </a:r>
            <a:r>
              <a:rPr lang="da-DK" sz="2800" i="1" dirty="0" err="1"/>
              <a:t>viele</a:t>
            </a:r>
            <a:r>
              <a:rPr lang="da-DK" sz="2800" i="1" dirty="0"/>
              <a:t> </a:t>
            </a:r>
            <a:r>
              <a:rPr lang="da-DK" sz="2800" i="1" dirty="0" err="1"/>
              <a:t>Herausforderungen</a:t>
            </a:r>
            <a:r>
              <a:rPr lang="da-DK" sz="2800" i="1" dirty="0"/>
              <a:t>, </a:t>
            </a:r>
            <a:r>
              <a:rPr lang="da-DK" sz="2800" i="1" dirty="0" err="1"/>
              <a:t>Schwierigkeiten</a:t>
            </a:r>
            <a:r>
              <a:rPr lang="da-DK" sz="2800" i="1" dirty="0"/>
              <a:t>, </a:t>
            </a:r>
            <a:r>
              <a:rPr lang="da-DK" sz="2800" i="1" dirty="0" err="1"/>
              <a:t>Wissen</a:t>
            </a:r>
            <a:r>
              <a:rPr lang="da-DK" sz="2800" i="1" dirty="0"/>
              <a:t>, </a:t>
            </a:r>
            <a:r>
              <a:rPr lang="da-DK" sz="2800" i="1" dirty="0" err="1"/>
              <a:t>Bücher</a:t>
            </a:r>
            <a:r>
              <a:rPr lang="da-DK" sz="2800" i="1" dirty="0"/>
              <a:t>, </a:t>
            </a:r>
            <a:r>
              <a:rPr lang="da-DK" sz="2800" i="1" dirty="0" err="1"/>
              <a:t>andere</a:t>
            </a:r>
            <a:r>
              <a:rPr lang="da-DK" sz="2800" i="1" dirty="0"/>
              <a:t> Kulturen, </a:t>
            </a:r>
          </a:p>
          <a:p>
            <a:pPr marL="0" indent="0">
              <a:buNone/>
            </a:pPr>
            <a:r>
              <a:rPr lang="da-DK" sz="2800" b="1" i="1" dirty="0"/>
              <a:t>3b: </a:t>
            </a:r>
            <a:r>
              <a:rPr lang="da-DK" sz="2800" b="1" i="1" dirty="0" err="1"/>
              <a:t>Verben</a:t>
            </a:r>
            <a:r>
              <a:rPr lang="da-DK" sz="2800" b="1" i="1" dirty="0"/>
              <a:t> in Infinitiv</a:t>
            </a:r>
          </a:p>
          <a:p>
            <a:pPr marL="0" indent="0">
              <a:buNone/>
            </a:pPr>
            <a:r>
              <a:rPr lang="da-DK" sz="2800" i="1" dirty="0"/>
              <a:t>erleben, </a:t>
            </a:r>
            <a:r>
              <a:rPr lang="da-DK" sz="2800" i="1" dirty="0" err="1"/>
              <a:t>sprechen</a:t>
            </a:r>
            <a:r>
              <a:rPr lang="da-DK" sz="2800" i="1" dirty="0"/>
              <a:t>, </a:t>
            </a:r>
            <a:r>
              <a:rPr lang="da-DK" sz="2800" i="1" dirty="0" err="1"/>
              <a:t>lernen</a:t>
            </a:r>
            <a:r>
              <a:rPr lang="da-DK" sz="2800" i="1" dirty="0"/>
              <a:t>, </a:t>
            </a:r>
            <a:r>
              <a:rPr lang="da-DK" sz="2800" i="1" dirty="0" err="1"/>
              <a:t>gute</a:t>
            </a:r>
            <a:r>
              <a:rPr lang="da-DK" sz="2800" i="1" dirty="0"/>
              <a:t> </a:t>
            </a:r>
            <a:r>
              <a:rPr lang="da-DK" sz="2800" i="1" dirty="0" err="1"/>
              <a:t>Laune</a:t>
            </a:r>
            <a:r>
              <a:rPr lang="da-DK" sz="2800" i="1" dirty="0"/>
              <a:t> </a:t>
            </a:r>
            <a:r>
              <a:rPr lang="da-DK" sz="2800" i="1" dirty="0" err="1"/>
              <a:t>bekommen</a:t>
            </a:r>
            <a:r>
              <a:rPr lang="da-DK" sz="2800" i="1" dirty="0"/>
              <a:t>, </a:t>
            </a:r>
            <a:r>
              <a:rPr lang="da-DK" sz="2800" i="1" dirty="0" err="1"/>
              <a:t>kennenlernen</a:t>
            </a:r>
            <a:r>
              <a:rPr lang="da-DK" sz="2800" i="1" dirty="0"/>
              <a:t>, besser </a:t>
            </a:r>
            <a:r>
              <a:rPr lang="da-DK" sz="2800" i="1" dirty="0" err="1"/>
              <a:t>werden</a:t>
            </a:r>
            <a:r>
              <a:rPr lang="da-DK" sz="2800" i="1" dirty="0"/>
              <a:t>, </a:t>
            </a:r>
            <a:r>
              <a:rPr lang="da-DK" sz="2800" i="1" dirty="0" err="1"/>
              <a:t>kaufen</a:t>
            </a:r>
            <a:r>
              <a:rPr lang="da-DK" sz="2800" i="1" dirty="0"/>
              <a:t>, </a:t>
            </a:r>
            <a:r>
              <a:rPr lang="da-DK" sz="2800" i="1" dirty="0" err="1"/>
              <a:t>spielen</a:t>
            </a:r>
            <a:r>
              <a:rPr lang="da-DK" sz="2800" i="1" dirty="0"/>
              <a:t>, </a:t>
            </a:r>
            <a:r>
              <a:rPr lang="da-DK" sz="2800" i="1" dirty="0" err="1"/>
              <a:t>hören</a:t>
            </a:r>
            <a:r>
              <a:rPr lang="da-DK" sz="2800" i="1" dirty="0"/>
              <a:t>, </a:t>
            </a:r>
            <a:r>
              <a:rPr lang="da-DK" sz="2800" i="1" dirty="0" err="1"/>
              <a:t>entspannen</a:t>
            </a:r>
            <a:r>
              <a:rPr lang="da-DK" sz="2800" i="1" dirty="0"/>
              <a:t>, </a:t>
            </a:r>
            <a:r>
              <a:rPr lang="da-DK" sz="2800" i="1" dirty="0" err="1"/>
              <a:t>helfen</a:t>
            </a:r>
            <a:r>
              <a:rPr lang="da-DK" sz="2800" i="1" dirty="0"/>
              <a:t>, </a:t>
            </a:r>
            <a:r>
              <a:rPr lang="da-DK" sz="2800" i="1" dirty="0" err="1"/>
              <a:t>fokussieren</a:t>
            </a:r>
            <a:r>
              <a:rPr lang="da-DK" sz="2800" i="1" dirty="0"/>
              <a:t>, </a:t>
            </a:r>
            <a:r>
              <a:rPr lang="da-DK" sz="2800" i="1" dirty="0" err="1"/>
              <a:t>lesen</a:t>
            </a:r>
            <a:r>
              <a:rPr lang="da-DK" sz="2800" i="1" dirty="0"/>
              <a:t>, </a:t>
            </a:r>
            <a:r>
              <a:rPr lang="da-DK" sz="2800" i="1"/>
              <a:t>kochen</a:t>
            </a:r>
            <a:endParaRPr lang="da-DK" sz="2800" i="1" dirty="0"/>
          </a:p>
          <a:p>
            <a:endParaRPr lang="da-DK" dirty="0"/>
          </a:p>
        </p:txBody>
      </p:sp>
      <p:pic>
        <p:nvPicPr>
          <p:cNvPr id="1026" name="Picture 2" descr="Interesseprofil">
            <a:extLst>
              <a:ext uri="{FF2B5EF4-FFF2-40B4-BE49-F238E27FC236}">
                <a16:creationId xmlns:a16="http://schemas.microsoft.com/office/drawing/2014/main" id="{AC2FAC70-F278-70CC-8CC3-19985AD8DF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07"/>
          <a:stretch/>
        </p:blipFill>
        <p:spPr bwMode="auto">
          <a:xfrm>
            <a:off x="415292" y="4609692"/>
            <a:ext cx="2596087" cy="2164202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8323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C9848FC-D1B7-1280-C6AF-1FFCBD65B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3681" y="1801154"/>
            <a:ext cx="5458838" cy="1325563"/>
          </a:xfrm>
        </p:spPr>
        <p:txBody>
          <a:bodyPr>
            <a:normAutofit/>
          </a:bodyPr>
          <a:lstStyle/>
          <a:p>
            <a:r>
              <a:rPr lang="da-DK" sz="3700" dirty="0" err="1"/>
              <a:t>Wortschatz</a:t>
            </a:r>
            <a:endParaRPr lang="da-DK" sz="370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2" descr="Interesseprofil">
            <a:extLst>
              <a:ext uri="{FF2B5EF4-FFF2-40B4-BE49-F238E27FC236}">
                <a16:creationId xmlns:a16="http://schemas.microsoft.com/office/drawing/2014/main" id="{D39D17F1-7F91-7DAB-6C4D-7EB7EFE9EC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07"/>
          <a:stretch/>
        </p:blipFill>
        <p:spPr bwMode="auto">
          <a:xfrm>
            <a:off x="703182" y="962679"/>
            <a:ext cx="4777381" cy="4762898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5E9AD1A-A0B8-88C6-3B36-EDE9895A6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6862" y="3528545"/>
            <a:ext cx="5458838" cy="43940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800" i="1" dirty="0" err="1"/>
              <a:t>Fußball</a:t>
            </a:r>
            <a:r>
              <a:rPr lang="da-DK" sz="2800" i="1" dirty="0"/>
              <a:t>, </a:t>
            </a:r>
            <a:r>
              <a:rPr lang="da-DK" sz="2800" i="1" dirty="0" err="1"/>
              <a:t>Literatur</a:t>
            </a:r>
            <a:r>
              <a:rPr lang="da-DK" sz="2800" i="1" dirty="0"/>
              <a:t>, Musik, Sport, Filme, </a:t>
            </a:r>
            <a:r>
              <a:rPr lang="da-DK" sz="2800" i="1" dirty="0" err="1"/>
              <a:t>Psychologie</a:t>
            </a:r>
            <a:r>
              <a:rPr lang="da-DK" sz="2800" i="1" dirty="0"/>
              <a:t>, Geschichte, Politik, </a:t>
            </a:r>
            <a:r>
              <a:rPr lang="da-DK" sz="2800" i="1" dirty="0" err="1"/>
              <a:t>Athletik</a:t>
            </a:r>
            <a:r>
              <a:rPr lang="da-DK" sz="2800" i="1" dirty="0"/>
              <a:t>, Kunst, </a:t>
            </a:r>
            <a:r>
              <a:rPr lang="da-DK" sz="2800" i="1" dirty="0" err="1"/>
              <a:t>Mathe</a:t>
            </a:r>
            <a:r>
              <a:rPr lang="da-DK" sz="2800" i="1" dirty="0"/>
              <a:t>, </a:t>
            </a:r>
            <a:r>
              <a:rPr lang="da-DK" sz="2800" i="1" dirty="0" err="1"/>
              <a:t>Sprachen</a:t>
            </a:r>
            <a:r>
              <a:rPr lang="da-DK" sz="2800" i="1" dirty="0"/>
              <a:t>, Mode, </a:t>
            </a:r>
            <a:r>
              <a:rPr lang="da-DK" sz="2800" i="1" dirty="0" err="1"/>
              <a:t>Photographie</a:t>
            </a:r>
            <a:r>
              <a:rPr lang="da-DK" sz="2800" i="1" dirty="0"/>
              <a:t>…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9364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042F72-6FE9-55FE-54B2-F315F5C03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Redemittel</a:t>
            </a:r>
            <a:r>
              <a:rPr lang="da-DK" dirty="0"/>
              <a:t> + skabelonsætninger. </a:t>
            </a:r>
            <a:br>
              <a:rPr lang="da-DK" dirty="0"/>
            </a:br>
            <a:r>
              <a:rPr lang="da-DK" dirty="0"/>
              <a:t>Nu med ledsætninger!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77EECB1-BE52-6698-EA20-8F2ECE7052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b="1" dirty="0" err="1"/>
              <a:t>Redemittel</a:t>
            </a:r>
            <a:r>
              <a:rPr lang="da-DK" b="1" dirty="0"/>
              <a:t>: </a:t>
            </a:r>
            <a:r>
              <a:rPr lang="da-DK" b="1" dirty="0" err="1"/>
              <a:t>Meine</a:t>
            </a:r>
            <a:r>
              <a:rPr lang="da-DK" b="1" dirty="0"/>
              <a:t> </a:t>
            </a:r>
            <a:r>
              <a:rPr lang="da-DK" b="1" dirty="0" err="1"/>
              <a:t>Meinung</a:t>
            </a:r>
            <a:endParaRPr lang="da-DK" b="1" dirty="0"/>
          </a:p>
          <a:p>
            <a:pPr marL="0" indent="0">
              <a:buNone/>
            </a:pPr>
            <a:r>
              <a:rPr lang="da-DK" dirty="0" err="1"/>
              <a:t>Ich</a:t>
            </a:r>
            <a:r>
              <a:rPr lang="da-DK" dirty="0"/>
              <a:t> mag… , </a:t>
            </a:r>
            <a:r>
              <a:rPr lang="da-DK" dirty="0" err="1">
                <a:highlight>
                  <a:srgbClr val="FFFF00"/>
                </a:highlight>
              </a:rPr>
              <a:t>weil</a:t>
            </a:r>
            <a:r>
              <a:rPr lang="da-DK" dirty="0"/>
              <a:t>… (+ ledsætning)</a:t>
            </a:r>
          </a:p>
          <a:p>
            <a:pPr marL="0" indent="0">
              <a:buNone/>
            </a:pPr>
            <a:r>
              <a:rPr lang="da-DK" dirty="0" err="1"/>
              <a:t>Ich</a:t>
            </a:r>
            <a:r>
              <a:rPr lang="da-DK" dirty="0"/>
              <a:t> finde xx gut/</a:t>
            </a:r>
            <a:r>
              <a:rPr lang="da-DK" dirty="0" err="1"/>
              <a:t>schön</a:t>
            </a:r>
            <a:r>
              <a:rPr lang="da-DK" dirty="0"/>
              <a:t>/interessant/…, </a:t>
            </a:r>
            <a:r>
              <a:rPr lang="da-DK" dirty="0" err="1">
                <a:highlight>
                  <a:srgbClr val="FFFF00"/>
                </a:highlight>
              </a:rPr>
              <a:t>weil</a:t>
            </a:r>
            <a:r>
              <a:rPr lang="da-DK" dirty="0"/>
              <a:t>… (+ ledsætning)</a:t>
            </a:r>
          </a:p>
          <a:p>
            <a:pPr marL="0" indent="0">
              <a:buNone/>
            </a:pPr>
            <a:r>
              <a:rPr lang="da-DK" dirty="0" err="1"/>
              <a:t>Ich</a:t>
            </a:r>
            <a:r>
              <a:rPr lang="da-DK" dirty="0"/>
              <a:t> </a:t>
            </a:r>
            <a:r>
              <a:rPr lang="da-DK" dirty="0" err="1"/>
              <a:t>höre</a:t>
            </a:r>
            <a:r>
              <a:rPr lang="da-DK" dirty="0"/>
              <a:t>/</a:t>
            </a:r>
            <a:r>
              <a:rPr lang="da-DK" dirty="0" err="1"/>
              <a:t>lese</a:t>
            </a:r>
            <a:r>
              <a:rPr lang="da-DK" dirty="0"/>
              <a:t>/</a:t>
            </a:r>
            <a:r>
              <a:rPr lang="da-DK" dirty="0" err="1"/>
              <a:t>spiele</a:t>
            </a:r>
            <a:r>
              <a:rPr lang="da-DK" dirty="0"/>
              <a:t> </a:t>
            </a:r>
            <a:r>
              <a:rPr lang="da-DK" dirty="0" err="1"/>
              <a:t>gern</a:t>
            </a:r>
            <a:r>
              <a:rPr lang="da-DK" dirty="0"/>
              <a:t> … , </a:t>
            </a:r>
            <a:r>
              <a:rPr lang="da-DK" dirty="0" err="1">
                <a:highlight>
                  <a:srgbClr val="FFFF00"/>
                </a:highlight>
              </a:rPr>
              <a:t>weil</a:t>
            </a:r>
            <a:r>
              <a:rPr lang="da-DK" dirty="0"/>
              <a:t>… (+ ledsætning)</a:t>
            </a:r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64954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41E509-447B-DE66-A310-27350F3C2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8557" y="1138036"/>
            <a:ext cx="5444382" cy="1402470"/>
          </a:xfrm>
        </p:spPr>
        <p:txBody>
          <a:bodyPr anchor="t">
            <a:normAutofit/>
          </a:bodyPr>
          <a:lstStyle/>
          <a:p>
            <a:r>
              <a:rPr lang="da-DK" sz="3200" dirty="0" err="1"/>
              <a:t>Deutschsprachige</a:t>
            </a:r>
            <a:r>
              <a:rPr lang="da-DK" sz="3200" dirty="0"/>
              <a:t> Musik</a:t>
            </a:r>
          </a:p>
        </p:txBody>
      </p:sp>
      <p:pic>
        <p:nvPicPr>
          <p:cNvPr id="5" name="Picture 4" descr="Mikrofon und Klavier">
            <a:extLst>
              <a:ext uri="{FF2B5EF4-FFF2-40B4-BE49-F238E27FC236}">
                <a16:creationId xmlns:a16="http://schemas.microsoft.com/office/drawing/2014/main" id="{E488872F-D73E-35AD-7AA3-75F0E9597D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443" r="30795" b="-1"/>
          <a:stretch/>
        </p:blipFill>
        <p:spPr>
          <a:xfrm>
            <a:off x="-1" y="10"/>
            <a:ext cx="5151179" cy="685799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503BFE4-729B-D9D0-C17B-501E6AF11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971697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6D5DF0-20BE-7DFA-6D6C-0697F01A6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8556" y="1778000"/>
            <a:ext cx="5815443" cy="4364383"/>
          </a:xfrm>
        </p:spPr>
        <p:txBody>
          <a:bodyPr>
            <a:normAutofit/>
          </a:bodyPr>
          <a:lstStyle/>
          <a:p>
            <a:r>
              <a:rPr lang="da-DK" sz="2400" dirty="0" err="1"/>
              <a:t>Welche</a:t>
            </a:r>
            <a:r>
              <a:rPr lang="da-DK" sz="2400" dirty="0"/>
              <a:t> </a:t>
            </a:r>
            <a:r>
              <a:rPr lang="da-DK" sz="2400" dirty="0" err="1"/>
              <a:t>deutschsprachige</a:t>
            </a:r>
            <a:r>
              <a:rPr lang="da-DK" sz="2400" dirty="0"/>
              <a:t> Musik </a:t>
            </a:r>
            <a:r>
              <a:rPr lang="da-DK" sz="2400" dirty="0" err="1"/>
              <a:t>kennt</a:t>
            </a:r>
            <a:r>
              <a:rPr lang="da-DK" sz="2400" dirty="0"/>
              <a:t> </a:t>
            </a:r>
            <a:r>
              <a:rPr lang="da-DK" sz="2400" dirty="0" err="1"/>
              <a:t>ihr</a:t>
            </a:r>
            <a:r>
              <a:rPr lang="da-DK" sz="2400" dirty="0"/>
              <a:t> </a:t>
            </a:r>
            <a:r>
              <a:rPr lang="da-DK" sz="2400" dirty="0" err="1"/>
              <a:t>schon</a:t>
            </a:r>
            <a:r>
              <a:rPr lang="da-DK" sz="2400" dirty="0"/>
              <a:t>?</a:t>
            </a:r>
          </a:p>
          <a:p>
            <a:r>
              <a:rPr lang="da-DK" sz="2400" dirty="0"/>
              <a:t>Video: </a:t>
            </a:r>
            <a:r>
              <a:rPr lang="da-DK" sz="2400" dirty="0" err="1"/>
              <a:t>Easy</a:t>
            </a:r>
            <a:r>
              <a:rPr lang="da-DK" sz="2400" dirty="0"/>
              <a:t> German</a:t>
            </a:r>
          </a:p>
          <a:p>
            <a:pPr marL="0" indent="0">
              <a:buNone/>
            </a:pPr>
            <a:endParaRPr lang="da-DK" sz="2400" dirty="0"/>
          </a:p>
          <a:p>
            <a:pPr marL="0" indent="0">
              <a:buNone/>
            </a:pPr>
            <a:r>
              <a:rPr lang="da-DK" sz="2400" b="1" dirty="0" err="1"/>
              <a:t>Notieren</a:t>
            </a:r>
            <a:r>
              <a:rPr lang="da-DK" sz="2400" b="1" dirty="0"/>
              <a:t>: </a:t>
            </a:r>
          </a:p>
          <a:p>
            <a:r>
              <a:rPr lang="da-DK" sz="2400" dirty="0"/>
              <a:t>Bands/</a:t>
            </a:r>
            <a:r>
              <a:rPr lang="da-DK" sz="2400" dirty="0" err="1"/>
              <a:t>Sänger</a:t>
            </a:r>
            <a:endParaRPr lang="da-DK" sz="2400" dirty="0"/>
          </a:p>
          <a:p>
            <a:r>
              <a:rPr lang="da-DK" sz="2400" dirty="0" err="1"/>
              <a:t>Wortschatz</a:t>
            </a:r>
            <a:r>
              <a:rPr lang="da-DK" sz="2400" dirty="0"/>
              <a:t> </a:t>
            </a:r>
            <a:r>
              <a:rPr lang="da-DK" sz="2400" dirty="0" err="1"/>
              <a:t>zum</a:t>
            </a:r>
            <a:r>
              <a:rPr lang="da-DK" sz="2400" dirty="0"/>
              <a:t> </a:t>
            </a:r>
            <a:r>
              <a:rPr lang="da-DK" sz="2400" dirty="0" err="1"/>
              <a:t>Thema</a:t>
            </a:r>
            <a:r>
              <a:rPr lang="da-DK" sz="2400" dirty="0"/>
              <a:t> Musik</a:t>
            </a:r>
          </a:p>
          <a:p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14801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C7BFC2-73D5-1CF6-9F1A-5956FC12A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Ein</a:t>
            </a:r>
            <a:r>
              <a:rPr lang="da-DK" dirty="0"/>
              <a:t> </a:t>
            </a:r>
            <a:r>
              <a:rPr lang="da-DK" dirty="0" err="1"/>
              <a:t>deutschsprachiges</a:t>
            </a:r>
            <a:r>
              <a:rPr lang="da-DK" dirty="0"/>
              <a:t> Lied </a:t>
            </a:r>
            <a:r>
              <a:rPr lang="da-DK" dirty="0" err="1"/>
              <a:t>vorstellen</a:t>
            </a:r>
            <a:r>
              <a:rPr lang="da-DK" dirty="0"/>
              <a:t> (2 </a:t>
            </a:r>
            <a:r>
              <a:rPr lang="da-DK" dirty="0" err="1"/>
              <a:t>Minuten</a:t>
            </a:r>
            <a:r>
              <a:rPr lang="da-DK" dirty="0"/>
              <a:t> reden)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A34F937-929C-FAD9-9533-DC651B94A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 err="1"/>
              <a:t>Wie</a:t>
            </a:r>
            <a:r>
              <a:rPr lang="da-DK" dirty="0"/>
              <a:t> </a:t>
            </a:r>
            <a:r>
              <a:rPr lang="da-DK" dirty="0" err="1"/>
              <a:t>heißt</a:t>
            </a:r>
            <a:r>
              <a:rPr lang="da-DK" dirty="0"/>
              <a:t> das Lied und die Band/der </a:t>
            </a:r>
            <a:r>
              <a:rPr lang="da-DK" dirty="0" err="1"/>
              <a:t>Sänger</a:t>
            </a:r>
            <a:r>
              <a:rPr lang="da-DK" dirty="0"/>
              <a:t>/die </a:t>
            </a:r>
            <a:r>
              <a:rPr lang="da-DK" dirty="0" err="1"/>
              <a:t>Sängerin</a:t>
            </a:r>
            <a:r>
              <a:rPr lang="da-DK" dirty="0"/>
              <a:t>?</a:t>
            </a:r>
          </a:p>
          <a:p>
            <a:r>
              <a:rPr lang="da-DK" dirty="0" err="1"/>
              <a:t>Wovon</a:t>
            </a:r>
            <a:r>
              <a:rPr lang="da-DK" dirty="0"/>
              <a:t> </a:t>
            </a:r>
            <a:r>
              <a:rPr lang="da-DK" dirty="0" err="1"/>
              <a:t>handelt</a:t>
            </a:r>
            <a:r>
              <a:rPr lang="da-DK" dirty="0"/>
              <a:t> das Lied? </a:t>
            </a:r>
          </a:p>
          <a:p>
            <a:r>
              <a:rPr lang="da-DK" dirty="0" err="1"/>
              <a:t>Kommentiert</a:t>
            </a:r>
            <a:r>
              <a:rPr lang="da-DK" dirty="0"/>
              <a:t> den Titel und </a:t>
            </a:r>
            <a:r>
              <a:rPr lang="da-DK" dirty="0" err="1"/>
              <a:t>ein</a:t>
            </a:r>
            <a:r>
              <a:rPr lang="da-DK" dirty="0"/>
              <a:t> </a:t>
            </a:r>
            <a:r>
              <a:rPr lang="da-DK" dirty="0" err="1"/>
              <a:t>Wort</a:t>
            </a:r>
            <a:r>
              <a:rPr lang="da-DK" dirty="0"/>
              <a:t> oder </a:t>
            </a:r>
            <a:r>
              <a:rPr lang="da-DK" dirty="0" err="1"/>
              <a:t>Zitat</a:t>
            </a:r>
            <a:r>
              <a:rPr lang="da-DK" dirty="0"/>
              <a:t> </a:t>
            </a:r>
            <a:r>
              <a:rPr lang="da-DK" dirty="0" err="1"/>
              <a:t>aus</a:t>
            </a:r>
            <a:r>
              <a:rPr lang="da-DK" dirty="0"/>
              <a:t> dem </a:t>
            </a:r>
            <a:r>
              <a:rPr lang="da-DK" dirty="0" err="1"/>
              <a:t>Text</a:t>
            </a:r>
            <a:r>
              <a:rPr lang="da-DK" dirty="0"/>
              <a:t>!</a:t>
            </a:r>
          </a:p>
          <a:p>
            <a:r>
              <a:rPr lang="da-DK" dirty="0" err="1"/>
              <a:t>Beschreibt</a:t>
            </a:r>
            <a:r>
              <a:rPr lang="da-DK" dirty="0"/>
              <a:t> die </a:t>
            </a:r>
            <a:r>
              <a:rPr lang="da-DK" dirty="0" err="1"/>
              <a:t>Stimmung</a:t>
            </a:r>
            <a:r>
              <a:rPr lang="da-DK" dirty="0"/>
              <a:t>, die Musik und das Genre!</a:t>
            </a:r>
          </a:p>
          <a:p>
            <a:r>
              <a:rPr lang="da-DK" dirty="0" err="1"/>
              <a:t>Beschreibt</a:t>
            </a:r>
            <a:r>
              <a:rPr lang="da-DK" dirty="0"/>
              <a:t> das Video!</a:t>
            </a:r>
          </a:p>
          <a:p>
            <a:r>
              <a:rPr lang="da-DK" dirty="0" err="1"/>
              <a:t>Beschreibt</a:t>
            </a:r>
            <a:r>
              <a:rPr lang="da-DK" dirty="0"/>
              <a:t> die Band/den </a:t>
            </a:r>
            <a:r>
              <a:rPr lang="da-DK" dirty="0" err="1"/>
              <a:t>Sänger</a:t>
            </a:r>
            <a:r>
              <a:rPr lang="da-DK" dirty="0"/>
              <a:t>/die </a:t>
            </a:r>
            <a:r>
              <a:rPr lang="da-DK" dirty="0" err="1"/>
              <a:t>Sängerin</a:t>
            </a:r>
            <a:r>
              <a:rPr lang="da-DK" dirty="0"/>
              <a:t>!</a:t>
            </a:r>
          </a:p>
          <a:p>
            <a:r>
              <a:rPr lang="da-DK" dirty="0" err="1"/>
              <a:t>Warum</a:t>
            </a:r>
            <a:r>
              <a:rPr lang="da-DK" dirty="0"/>
              <a:t> </a:t>
            </a:r>
            <a:r>
              <a:rPr lang="da-DK" dirty="0" err="1"/>
              <a:t>findest</a:t>
            </a:r>
            <a:r>
              <a:rPr lang="da-DK" dirty="0"/>
              <a:t> du das Lied und das Video gut?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47381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E08518-6CEE-2722-471B-3E4A7E7F8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Redemittel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DABB3D5-E1F5-758E-5933-51621AF86C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65504"/>
            <a:ext cx="6598920" cy="481145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da-DK" dirty="0"/>
          </a:p>
          <a:p>
            <a:r>
              <a:rPr lang="da-DK" dirty="0"/>
              <a:t>Das Lied </a:t>
            </a:r>
            <a:r>
              <a:rPr lang="da-DK" dirty="0" err="1"/>
              <a:t>heißt</a:t>
            </a:r>
            <a:r>
              <a:rPr lang="da-DK" dirty="0"/>
              <a:t>…</a:t>
            </a:r>
          </a:p>
          <a:p>
            <a:r>
              <a:rPr lang="da-DK" dirty="0"/>
              <a:t>Die Band/der </a:t>
            </a:r>
            <a:r>
              <a:rPr lang="da-DK" dirty="0" err="1"/>
              <a:t>Sänger</a:t>
            </a:r>
            <a:r>
              <a:rPr lang="da-DK" dirty="0"/>
              <a:t>/die </a:t>
            </a:r>
            <a:r>
              <a:rPr lang="da-DK" dirty="0" err="1"/>
              <a:t>Sängerin</a:t>
            </a:r>
            <a:r>
              <a:rPr lang="da-DK" dirty="0"/>
              <a:t> </a:t>
            </a:r>
            <a:r>
              <a:rPr lang="da-DK" dirty="0" err="1"/>
              <a:t>heißt</a:t>
            </a:r>
            <a:r>
              <a:rPr lang="da-DK" dirty="0"/>
              <a:t>…</a:t>
            </a:r>
          </a:p>
          <a:p>
            <a:r>
              <a:rPr lang="da-DK" dirty="0"/>
              <a:t>Das Lied </a:t>
            </a:r>
            <a:r>
              <a:rPr lang="da-DK" dirty="0" err="1"/>
              <a:t>handelt</a:t>
            </a:r>
            <a:r>
              <a:rPr lang="da-DK" dirty="0"/>
              <a:t> von…</a:t>
            </a:r>
          </a:p>
          <a:p>
            <a:r>
              <a:rPr lang="da-DK" dirty="0"/>
              <a:t>Der </a:t>
            </a:r>
            <a:r>
              <a:rPr lang="da-DK" dirty="0" err="1"/>
              <a:t>Sänger</a:t>
            </a:r>
            <a:r>
              <a:rPr lang="da-DK" dirty="0"/>
              <a:t>/die </a:t>
            </a:r>
            <a:r>
              <a:rPr lang="da-DK" dirty="0" err="1"/>
              <a:t>Sängerin</a:t>
            </a:r>
            <a:r>
              <a:rPr lang="da-DK" dirty="0"/>
              <a:t> sagt: ”…”</a:t>
            </a:r>
          </a:p>
          <a:p>
            <a:r>
              <a:rPr lang="da-DK" dirty="0"/>
              <a:t>Der Titel </a:t>
            </a:r>
            <a:r>
              <a:rPr lang="da-DK" dirty="0" err="1"/>
              <a:t>ist</a:t>
            </a:r>
            <a:r>
              <a:rPr lang="da-DK" dirty="0"/>
              <a:t>: ”…”, </a:t>
            </a:r>
            <a:r>
              <a:rPr lang="da-DK" dirty="0" err="1">
                <a:highlight>
                  <a:srgbClr val="FFFF00"/>
                </a:highlight>
              </a:rPr>
              <a:t>weil</a:t>
            </a:r>
            <a:r>
              <a:rPr lang="da-DK" dirty="0"/>
              <a:t>…</a:t>
            </a:r>
          </a:p>
          <a:p>
            <a:r>
              <a:rPr lang="da-DK" dirty="0"/>
              <a:t>Die </a:t>
            </a:r>
            <a:r>
              <a:rPr lang="da-DK" dirty="0" err="1"/>
              <a:t>Stimmung</a:t>
            </a:r>
            <a:r>
              <a:rPr lang="da-DK" dirty="0"/>
              <a:t>/die Musik/das Genre </a:t>
            </a:r>
            <a:r>
              <a:rPr lang="da-DK" dirty="0" err="1"/>
              <a:t>ist</a:t>
            </a:r>
            <a:r>
              <a:rPr lang="da-DK" dirty="0"/>
              <a:t>…</a:t>
            </a:r>
          </a:p>
          <a:p>
            <a:r>
              <a:rPr lang="da-DK" dirty="0"/>
              <a:t>Im Lied/</a:t>
            </a:r>
            <a:r>
              <a:rPr lang="da-DK" dirty="0" err="1"/>
              <a:t>im</a:t>
            </a:r>
            <a:r>
              <a:rPr lang="da-DK" dirty="0"/>
              <a:t> </a:t>
            </a:r>
            <a:r>
              <a:rPr lang="da-DK" dirty="0" err="1"/>
              <a:t>Text</a:t>
            </a:r>
            <a:r>
              <a:rPr lang="da-DK" dirty="0"/>
              <a:t>/</a:t>
            </a:r>
            <a:r>
              <a:rPr lang="da-DK" dirty="0" err="1"/>
              <a:t>im</a:t>
            </a:r>
            <a:r>
              <a:rPr lang="da-DK" dirty="0"/>
              <a:t> Video </a:t>
            </a:r>
            <a:r>
              <a:rPr lang="da-DK" dirty="0" err="1"/>
              <a:t>gibt</a:t>
            </a:r>
            <a:r>
              <a:rPr lang="da-DK" dirty="0"/>
              <a:t> es…</a:t>
            </a:r>
          </a:p>
          <a:p>
            <a:r>
              <a:rPr lang="da-DK" dirty="0"/>
              <a:t>Das Video </a:t>
            </a:r>
            <a:r>
              <a:rPr lang="da-DK" dirty="0" err="1"/>
              <a:t>zeigt</a:t>
            </a:r>
            <a:r>
              <a:rPr lang="da-DK" dirty="0"/>
              <a:t>…</a:t>
            </a:r>
          </a:p>
          <a:p>
            <a:r>
              <a:rPr lang="da-DK" dirty="0"/>
              <a:t>Am </a:t>
            </a:r>
            <a:r>
              <a:rPr lang="da-DK" dirty="0" err="1"/>
              <a:t>Anfang</a:t>
            </a:r>
            <a:r>
              <a:rPr lang="da-DK" dirty="0"/>
              <a:t>…</a:t>
            </a:r>
          </a:p>
          <a:p>
            <a:r>
              <a:rPr lang="da-DK" dirty="0"/>
              <a:t>Am Ende…</a:t>
            </a:r>
          </a:p>
          <a:p>
            <a:r>
              <a:rPr lang="da-DK" dirty="0" err="1"/>
              <a:t>Ich</a:t>
            </a:r>
            <a:r>
              <a:rPr lang="da-DK" dirty="0"/>
              <a:t> finde das Lied xx, </a:t>
            </a:r>
            <a:r>
              <a:rPr lang="da-DK" dirty="0" err="1">
                <a:highlight>
                  <a:srgbClr val="FFFF00"/>
                </a:highlight>
              </a:rPr>
              <a:t>weil</a:t>
            </a:r>
            <a:r>
              <a:rPr lang="da-DK" dirty="0"/>
              <a:t>… </a:t>
            </a:r>
          </a:p>
          <a:p>
            <a:r>
              <a:rPr lang="da-DK" dirty="0"/>
              <a:t>Das Lied/die Band/ der </a:t>
            </a:r>
            <a:r>
              <a:rPr lang="da-DK" dirty="0" err="1"/>
              <a:t>Sänger</a:t>
            </a:r>
            <a:r>
              <a:rPr lang="da-DK" dirty="0"/>
              <a:t>/die </a:t>
            </a:r>
            <a:r>
              <a:rPr lang="da-DK" dirty="0" err="1"/>
              <a:t>Sängerin</a:t>
            </a:r>
            <a:r>
              <a:rPr lang="da-DK" dirty="0"/>
              <a:t> </a:t>
            </a:r>
            <a:r>
              <a:rPr lang="da-DK" dirty="0" err="1"/>
              <a:t>ist</a:t>
            </a:r>
            <a:r>
              <a:rPr lang="da-DK" dirty="0"/>
              <a:t> xx, </a:t>
            </a:r>
            <a:r>
              <a:rPr lang="da-DK" dirty="0" err="1">
                <a:highlight>
                  <a:srgbClr val="FFFF00"/>
                </a:highlight>
              </a:rPr>
              <a:t>weil</a:t>
            </a:r>
            <a:r>
              <a:rPr lang="da-DK" dirty="0"/>
              <a:t>…</a:t>
            </a:r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4238056-2F14-7601-180F-6256A98415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81088" y="1825625"/>
            <a:ext cx="4754880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Skabelonsætninger som hovedsætninger</a:t>
            </a:r>
          </a:p>
          <a:p>
            <a:pPr marL="514350" indent="-514350">
              <a:buAutoNum type="arabicPeriod"/>
            </a:pPr>
            <a:r>
              <a:rPr lang="da-DK" dirty="0"/>
              <a:t>Das Lied/der </a:t>
            </a:r>
            <a:r>
              <a:rPr lang="da-DK" dirty="0" err="1"/>
              <a:t>Sänger</a:t>
            </a:r>
            <a:r>
              <a:rPr lang="da-DK" dirty="0"/>
              <a:t>/die Band </a:t>
            </a:r>
            <a:r>
              <a:rPr lang="da-DK" dirty="0" err="1"/>
              <a:t>ist</a:t>
            </a:r>
            <a:r>
              <a:rPr lang="da-DK" dirty="0"/>
              <a:t>…</a:t>
            </a:r>
          </a:p>
          <a:p>
            <a:pPr marL="514350" indent="-514350">
              <a:buAutoNum type="arabicPeriod"/>
            </a:pPr>
            <a:r>
              <a:rPr lang="da-DK" dirty="0"/>
              <a:t>Im Lied/</a:t>
            </a:r>
            <a:r>
              <a:rPr lang="da-DK" dirty="0" err="1"/>
              <a:t>im</a:t>
            </a:r>
            <a:r>
              <a:rPr lang="da-DK" dirty="0"/>
              <a:t> Video/</a:t>
            </a:r>
            <a:r>
              <a:rPr lang="da-DK" dirty="0" err="1"/>
              <a:t>im</a:t>
            </a:r>
            <a:r>
              <a:rPr lang="da-DK" dirty="0"/>
              <a:t>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gibt</a:t>
            </a:r>
            <a:r>
              <a:rPr lang="da-DK" dirty="0"/>
              <a:t> es…</a:t>
            </a:r>
          </a:p>
          <a:p>
            <a:pPr marL="514350" indent="-514350">
              <a:buAutoNum type="arabicPeriod"/>
            </a:pPr>
            <a:r>
              <a:rPr lang="da-DK" dirty="0"/>
              <a:t>Man </a:t>
            </a:r>
            <a:r>
              <a:rPr lang="da-DK" dirty="0" err="1"/>
              <a:t>kann</a:t>
            </a:r>
            <a:r>
              <a:rPr lang="da-DK" dirty="0"/>
              <a:t> …. (infinitiv).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Skabelonsætninger som ledsætninger:</a:t>
            </a:r>
          </a:p>
          <a:p>
            <a:pPr marL="0" indent="0">
              <a:buNone/>
            </a:pPr>
            <a:r>
              <a:rPr lang="da-DK" dirty="0"/>
              <a:t>1b.	…, </a:t>
            </a:r>
            <a:r>
              <a:rPr lang="da-DK" dirty="0" err="1">
                <a:highlight>
                  <a:srgbClr val="FFFF00"/>
                </a:highlight>
              </a:rPr>
              <a:t>weil</a:t>
            </a:r>
            <a:r>
              <a:rPr lang="da-DK" dirty="0"/>
              <a:t> xx… </a:t>
            </a:r>
            <a:r>
              <a:rPr lang="da-DK" b="1" dirty="0" err="1"/>
              <a:t>ist</a:t>
            </a:r>
            <a:r>
              <a:rPr lang="da-DK" dirty="0"/>
              <a:t>.</a:t>
            </a:r>
          </a:p>
          <a:p>
            <a:pPr marL="0" indent="0">
              <a:buNone/>
            </a:pPr>
            <a:r>
              <a:rPr lang="da-DK" dirty="0"/>
              <a:t>2b.	…, </a:t>
            </a:r>
            <a:r>
              <a:rPr lang="da-DK" dirty="0" err="1">
                <a:highlight>
                  <a:srgbClr val="FFFF00"/>
                </a:highlight>
              </a:rPr>
              <a:t>weil</a:t>
            </a:r>
            <a:r>
              <a:rPr lang="da-DK" dirty="0">
                <a:highlight>
                  <a:srgbClr val="FFFF00"/>
                </a:highlight>
              </a:rPr>
              <a:t> </a:t>
            </a:r>
            <a:r>
              <a:rPr lang="da-DK" dirty="0"/>
              <a:t>es … </a:t>
            </a:r>
            <a:r>
              <a:rPr lang="da-DK" b="1" dirty="0" err="1"/>
              <a:t>gibt</a:t>
            </a:r>
            <a:r>
              <a:rPr lang="da-DK" dirty="0"/>
              <a:t>.</a:t>
            </a:r>
          </a:p>
          <a:p>
            <a:pPr marL="0" indent="0">
              <a:buNone/>
            </a:pPr>
            <a:r>
              <a:rPr lang="da-DK" dirty="0"/>
              <a:t>3b.	…, </a:t>
            </a:r>
            <a:r>
              <a:rPr lang="da-DK" dirty="0" err="1">
                <a:highlight>
                  <a:srgbClr val="FFFF00"/>
                </a:highlight>
              </a:rPr>
              <a:t>weil</a:t>
            </a:r>
            <a:r>
              <a:rPr lang="da-DK" dirty="0">
                <a:highlight>
                  <a:srgbClr val="FFFF00"/>
                </a:highlight>
              </a:rPr>
              <a:t> </a:t>
            </a:r>
            <a:r>
              <a:rPr lang="da-DK" dirty="0"/>
              <a:t>man …. (infinitiv) </a:t>
            </a:r>
            <a:r>
              <a:rPr lang="da-DK" b="1" dirty="0" err="1"/>
              <a:t>kann</a:t>
            </a:r>
            <a:r>
              <a:rPr lang="da-DK" dirty="0"/>
              <a:t>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88703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40755</TotalTime>
  <Words>519</Words>
  <Application>Microsoft Office PowerPoint</Application>
  <PresentationFormat>Widescreen</PresentationFormat>
  <Paragraphs>68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Heute</vt:lpstr>
      <vt:lpstr>Was haben wir letztes Mal gemacht?</vt:lpstr>
      <vt:lpstr>Wortschatz: Quiz und tausch</vt:lpstr>
      <vt:lpstr>Wortschatz</vt:lpstr>
      <vt:lpstr>Redemittel + skabelonsætninger.  Nu med ledsætninger!</vt:lpstr>
      <vt:lpstr>Deutschsprachige Musik</vt:lpstr>
      <vt:lpstr>Ein deutschsprachiges Lied vorstellen (2 Minuten reden)</vt:lpstr>
      <vt:lpstr>Redemittel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Astrid Krøier Rasmussen</dc:creator>
  <cp:lastModifiedBy>Troels Jensen</cp:lastModifiedBy>
  <cp:revision>83</cp:revision>
  <dcterms:created xsi:type="dcterms:W3CDTF">2019-11-10T21:22:52Z</dcterms:created>
  <dcterms:modified xsi:type="dcterms:W3CDTF">2024-11-12T09:42:39Z</dcterms:modified>
</cp:coreProperties>
</file>