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64" d="100"/>
          <a:sy n="64" d="100"/>
        </p:scale>
        <p:origin x="6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CCC844-1432-402D-A452-4915B1A1B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3B42E57-C9EB-4C7D-BF55-D5901DE20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1EC13A-B4E6-4FCE-A89F-E8A0050F5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64A069C-3DF0-4A97-8DE9-A8C88FC8C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0CF8F2-5BC7-4591-8462-23F247E9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355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A316A-AE0A-4D1C-9B1A-97FF5B3E4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FD1390-D542-4424-998C-29A586E4B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EA2F68-F089-481E-AE57-55E826213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AC22CD-9E3B-4570-8F2D-CE9929B84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89FC5B-3F34-4A71-9952-EF3267C0B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2697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6CED2D-195F-4F34-A72D-058136A20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1F2C0F-C228-4A13-891B-9142DC27C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35EF6F-BE4B-4CCA-ABF9-605D05708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2289F66-4145-4BBD-B36A-A43A36C6B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7C8DD11-428F-47BA-AD5D-5E6BFF7D4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487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7FAB3-A85F-4D74-A1D1-8E267869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1A6354-B0BA-481C-89E5-6AB2BC04CA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077D6C7-C579-4ACA-995F-CBD7FA940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65905F0-FE01-48C7-92C5-D2A84A7F6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D3322FA-CD45-4C2D-BE7A-BA85575D0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E30C4A-9B98-4DAE-86A5-3889549B7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962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24AAD-FC2C-47D2-B256-CDFF08B69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0B7B54C-877D-49D1-9212-3E2BE742C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F4C42AB-4B6A-442D-9D04-F9CF3C412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DA6CE4F-4515-4A17-870F-1C87EB0F0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DE92894-6B3E-4375-AAC7-EFEFAB29B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40D3A43-C7A8-40ED-8A1B-43EF188EA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EC602A-B018-4BB8-9A51-7FEBAFAC9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EFA0539-BAF7-4C80-91A3-96FEA57A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68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3FDDEF-5768-4F3A-86C0-D2B70421D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211ECEA-AA4F-4CF3-B90C-ABAED8B77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B2C811F-DED8-41B5-A1B5-E625CA5FE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34C6751-9B8A-4A89-A224-94B8C3FA3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42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8C40375-4F39-420A-BA06-CEC88327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0A2C65A-D3A8-408A-9DA0-C0149418B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027E4C3-44A5-4363-9A38-7EC71F05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531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37BBA4-AA3C-4262-B486-0360DFA1C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5AFD95-730C-404F-8BCE-D7C8201FD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39B880-16CA-4113-8D57-19930CA41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FEEB45-2ED8-4869-B03A-7B8D7AB68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0A2BBD-B76D-4B26-9187-4298888DA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B158985-CB85-4085-A065-3F8F84CE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394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02384-A640-4268-A789-30BB8277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7D85404-888E-43A3-A4C7-527C4E6CA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441E72B-1390-417B-BC95-A08887AD1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7573E2-EE7B-4BF0-AFF8-DCF04AAC8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09BFED1-3679-4411-AFE8-5D3031DA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7D6E5D8-E709-4F0B-A78C-EB42E8831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093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2CF52-C0C9-4F4F-AA75-C6CA6504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96ACB9F-4108-490E-B8CD-E8355EA9A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954243-033A-488D-9EDD-5DA8CA025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356514-D638-45A7-8C51-C0347FE3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223391-483F-4711-AB34-32682DC3A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862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0504CBF-FFBF-4682-8B60-E73B08934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96DBA6B-F9F9-410D-B4BA-1B9BC38D8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4FA8AD-B9F8-453F-A39A-C51246DFB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CB215C-1772-4E38-9E38-E7F091883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9BA2EC-B13C-41A8-B78B-CBC89A335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1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97D857F-DABE-4751-AC1E-CFAD7374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99670D0-ABB5-4237-ACAC-93C5EAD44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6FF2E1-B557-4CFC-8321-EAB2B106D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0416-1A63-41CB-883C-205D1C5CC31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B3F97A-2493-42EF-A749-C9C3B9334E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D58C8B-4A7E-48EB-B2DC-D722BB2E3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5454E-4CBA-4A87-989D-571A155B7E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696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5C11F7-BA5A-4C29-8BF9-6EED8BB98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Velfærdens udfordringer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3F5E722-8A0B-4200-8A5B-F83D8F4FE2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2c</a:t>
            </a:r>
          </a:p>
        </p:txBody>
      </p:sp>
    </p:spTree>
    <p:extLst>
      <p:ext uri="{BB962C8B-B14F-4D97-AF65-F5344CB8AC3E}">
        <p14:creationId xmlns:p14="http://schemas.microsoft.com/office/powerpoint/2010/main" val="226548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EA46BD-49F9-4542-89DA-9E1FC3976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Velfærdens udfordringer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A2E233-A17D-47AB-A6E7-6C328DAF3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Udgifterne hos staten stiger</a:t>
            </a:r>
          </a:p>
          <a:p>
            <a:endParaRPr lang="da-DK" dirty="0"/>
          </a:p>
          <a:p>
            <a:r>
              <a:rPr lang="da-DK" dirty="0"/>
              <a:t>OG</a:t>
            </a:r>
          </a:p>
          <a:p>
            <a:endParaRPr lang="da-DK" dirty="0"/>
          </a:p>
          <a:p>
            <a:r>
              <a:rPr lang="da-DK" dirty="0"/>
              <a:t>Indtægterne falder</a:t>
            </a:r>
          </a:p>
        </p:txBody>
      </p:sp>
    </p:spTree>
    <p:extLst>
      <p:ext uri="{BB962C8B-B14F-4D97-AF65-F5344CB8AC3E}">
        <p14:creationId xmlns:p14="http://schemas.microsoft.com/office/powerpoint/2010/main" val="24147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657C2F-191D-49FE-BCBA-8E885C76B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Interne udfordringer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6893D3-EF71-4AFA-A791-4C5CCE0B2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Lange uddannelser – koster staten penge, og dermed også kortere tid på arbejdsmarkedet</a:t>
            </a:r>
          </a:p>
          <a:p>
            <a:r>
              <a:rPr lang="da-DK" dirty="0"/>
              <a:t>Sort arbejde/skatten ikke er for høj</a:t>
            </a:r>
          </a:p>
          <a:p>
            <a:r>
              <a:rPr lang="da-DK" dirty="0"/>
              <a:t>Ældrebyrden (lang tids pensionsalder)</a:t>
            </a:r>
          </a:p>
          <a:p>
            <a:r>
              <a:rPr lang="da-DK" dirty="0"/>
              <a:t>Pleje (Hjemmehjælp)</a:t>
            </a:r>
          </a:p>
          <a:p>
            <a:r>
              <a:rPr lang="da-DK" dirty="0"/>
              <a:t>Ferie (penge ud af landet) – fridage flere </a:t>
            </a:r>
          </a:p>
          <a:p>
            <a:r>
              <a:rPr lang="da-DK" dirty="0"/>
              <a:t>Sundhedsvæsen </a:t>
            </a:r>
          </a:p>
          <a:p>
            <a:r>
              <a:rPr lang="da-DK" dirty="0"/>
              <a:t>Integrationsbyrde (arbejde)</a:t>
            </a:r>
          </a:p>
          <a:p>
            <a:r>
              <a:rPr lang="da-DK" dirty="0"/>
              <a:t>Individualisering og forventningspres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81924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B72964-8BB9-4530-9F0D-1E3B5EDF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Eksterne udfordringer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E9D949-7305-4269-A13C-3A13A8398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GLOBALISERING</a:t>
            </a:r>
          </a:p>
          <a:p>
            <a:r>
              <a:rPr lang="da-DK" dirty="0"/>
              <a:t>Flygtninge – demografiske forandringer (migration og flugt)</a:t>
            </a:r>
          </a:p>
          <a:p>
            <a:r>
              <a:rPr lang="da-DK" dirty="0"/>
              <a:t>Outsourcing (lønkonkurrenceevne) </a:t>
            </a:r>
          </a:p>
          <a:p>
            <a:r>
              <a:rPr lang="da-DK" dirty="0"/>
              <a:t>EU/FN </a:t>
            </a:r>
            <a:r>
              <a:rPr lang="da-DK" dirty="0" err="1"/>
              <a:t>m.fl</a:t>
            </a:r>
            <a:r>
              <a:rPr lang="da-DK" dirty="0"/>
              <a:t> dvs. organisationer vi er en del af. </a:t>
            </a:r>
          </a:p>
          <a:p>
            <a:r>
              <a:rPr lang="da-DK" dirty="0"/>
              <a:t>Brain-</a:t>
            </a:r>
            <a:r>
              <a:rPr lang="da-DK" dirty="0" err="1"/>
              <a:t>drain</a:t>
            </a:r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Opgaven der lagt </a:t>
            </a:r>
            <a:r>
              <a:rPr lang="da-DK"/>
              <a:t>op – spørgsmål?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8356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493CD0-0C3A-6408-E14D-5C2FF983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Næste 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A4DE51-C2DA-E974-67AD-E1C1D2A35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Hvad kan vi gøre for at løse den universelles problem (udgifter stiger)?</a:t>
            </a:r>
          </a:p>
          <a:p>
            <a:pPr>
              <a:buFontTx/>
              <a:buChar char="-"/>
            </a:pPr>
            <a:r>
              <a:rPr lang="da-DK" dirty="0"/>
              <a:t>Velfærdsmodeller?</a:t>
            </a:r>
          </a:p>
          <a:p>
            <a:pPr>
              <a:buFontTx/>
              <a:buChar char="-"/>
            </a:pPr>
            <a:r>
              <a:rPr lang="da-DK" dirty="0"/>
              <a:t>Stramninger eller ”</a:t>
            </a:r>
            <a:r>
              <a:rPr lang="da-DK" dirty="0" err="1"/>
              <a:t>nugging</a:t>
            </a:r>
            <a:r>
              <a:rPr lang="da-DK" dirty="0"/>
              <a:t>”? </a:t>
            </a:r>
          </a:p>
          <a:p>
            <a:pPr>
              <a:buFontTx/>
              <a:buChar char="-"/>
            </a:pPr>
            <a:r>
              <a:rPr lang="da-DK" dirty="0"/>
              <a:t>Andet???</a:t>
            </a:r>
          </a:p>
          <a:p>
            <a:pPr>
              <a:buFontTx/>
              <a:buChar char="-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0562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Velfærdens udfordringer</vt:lpstr>
      <vt:lpstr>Velfærdens udfordringer</vt:lpstr>
      <vt:lpstr>Interne udfordringer</vt:lpstr>
      <vt:lpstr>Eksterne udfordringer</vt:lpstr>
      <vt:lpstr>Næste gang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velfærden</dc:title>
  <dc:creator>Peter Hjulmand Veddum</dc:creator>
  <cp:lastModifiedBy>Peter Hjulmand Veddum</cp:lastModifiedBy>
  <cp:revision>9</cp:revision>
  <dcterms:created xsi:type="dcterms:W3CDTF">2021-01-28T07:02:59Z</dcterms:created>
  <dcterms:modified xsi:type="dcterms:W3CDTF">2024-09-12T12:04:54Z</dcterms:modified>
</cp:coreProperties>
</file>