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4" r:id="rId4"/>
    <p:sldId id="257" r:id="rId5"/>
    <p:sldId id="281" r:id="rId6"/>
    <p:sldId id="259" r:id="rId7"/>
    <p:sldId id="285" r:id="rId8"/>
    <p:sldId id="282" r:id="rId9"/>
    <p:sldId id="258" r:id="rId10"/>
    <p:sldId id="278" r:id="rId11"/>
    <p:sldId id="280" r:id="rId12"/>
    <p:sldId id="283" r:id="rId13"/>
    <p:sldId id="286" r:id="rId14"/>
    <p:sldId id="279" r:id="rId15"/>
    <p:sldId id="262" r:id="rId16"/>
    <p:sldId id="288" r:id="rId17"/>
    <p:sldId id="266" r:id="rId18"/>
    <p:sldId id="263" r:id="rId19"/>
    <p:sldId id="275" r:id="rId20"/>
    <p:sldId id="272" r:id="rId21"/>
    <p:sldId id="287" r:id="rId22"/>
    <p:sldId id="271" r:id="rId23"/>
    <p:sldId id="270" r:id="rId24"/>
    <p:sldId id="277" r:id="rId25"/>
    <p:sldId id="274" r:id="rId26"/>
    <p:sldId id="273" r:id="rId2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31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592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402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303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4279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366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90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269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794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368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6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207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D6DE8-0751-4F72-BB06-8CD61C9887B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48C42-A374-4EE9-9BC3-771428CFBD3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0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lVk4NVIUh8&amp;ab_channel=HarvardMedicalSchool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/>
          <a:lstStyle/>
          <a:p>
            <a:r>
              <a:rPr lang="da-DK" dirty="0" err="1"/>
              <a:t>Mikroorgansimer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145904"/>
          </a:xfrm>
        </p:spPr>
        <p:txBody>
          <a:bodyPr/>
          <a:lstStyle/>
          <a:p>
            <a:r>
              <a:rPr lang="da-DK" dirty="0"/>
              <a:t>Bakterier</a:t>
            </a:r>
          </a:p>
          <a:p>
            <a:r>
              <a:rPr lang="da-DK" dirty="0"/>
              <a:t>Virus</a:t>
            </a:r>
          </a:p>
          <a:p>
            <a:r>
              <a:rPr lang="da-DK" dirty="0"/>
              <a:t>svampe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278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192687" cy="523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44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Egenskaber</a:t>
            </a:r>
          </a:p>
        </p:txBody>
      </p:sp>
      <p:graphicFrame>
        <p:nvGraphicFramePr>
          <p:cNvPr id="5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910430"/>
              </p:ext>
            </p:extLst>
          </p:nvPr>
        </p:nvGraphicFramePr>
        <p:xfrm>
          <a:off x="1043608" y="1340768"/>
          <a:ext cx="7345436" cy="4484677"/>
        </p:xfrm>
        <a:graphic>
          <a:graphicData uri="http://schemas.openxmlformats.org/drawingml/2006/table">
            <a:tbl>
              <a:tblPr/>
              <a:tblGrid>
                <a:gridCol w="1585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2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25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78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Størrelse, mikrometer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Stofskifte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Forbrug af ilt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Temperatur, </a:t>
                      </a:r>
                      <a:r>
                        <a:rPr kumimoji="0" lang="da-DK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08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Bakterier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Eks.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Lungebetændelse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Streptococcer</a:t>
                      </a:r>
                      <a:endParaRPr kumimoji="0" lang="da-DK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stafelicoccer</a:t>
                      </a:r>
                      <a:endParaRPr kumimoji="0" lang="da-DK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0,5-5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+/-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-10-150</a:t>
                      </a:r>
                      <a:r>
                        <a:rPr kumimoji="0" lang="da-DK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da-DK" sz="12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da-D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</a:t>
                      </a:r>
                      <a:r>
                        <a:rPr kumimoji="0" lang="da-DK" sz="12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da-D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Sporer tåler flere timers kogning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 7 (6-8)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08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Virus: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Eks.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Influnnza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Forkøelsesår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+/-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+Frysning</a:t>
                      </a:r>
                      <a:endParaRPr kumimoji="0" lang="da-D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+Kogning</a:t>
                      </a:r>
                      <a:endParaRPr kumimoji="0" lang="da-D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Invaderer celler ved 37</a:t>
                      </a:r>
                      <a:r>
                        <a:rPr kumimoji="0" lang="da-DK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da-DK" sz="12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Svampe: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Eks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Neglesvamp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Hudsvamp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+/(-)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kumimoji="0" lang="da-DK" sz="1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 3-6</a:t>
                      </a:r>
                      <a:endParaRPr kumimoji="0" lang="da-D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Nogle basiske</a:t>
                      </a:r>
                      <a:endParaRPr kumimoji="0" lang="da-DK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74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Bakterier</a:t>
            </a:r>
          </a:p>
        </p:txBody>
      </p:sp>
      <p:sp>
        <p:nvSpPr>
          <p:cNvPr id="4" name="Tekstboks 3"/>
          <p:cNvSpPr txBox="1"/>
          <p:nvPr/>
        </p:nvSpPr>
        <p:spPr>
          <a:xfrm>
            <a:off x="5868144" y="76470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-  Navne og former</a:t>
            </a:r>
          </a:p>
        </p:txBody>
      </p:sp>
      <p:pic>
        <p:nvPicPr>
          <p:cNvPr id="6" name="Picture 4" descr="bakteriefor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75738"/>
            <a:ext cx="7559477" cy="536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2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5B2DFAD-7A77-42BB-9A61-7F47F3155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72" y="980728"/>
            <a:ext cx="8139056" cy="462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2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44824"/>
            <a:ext cx="5476651" cy="4369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3133861" y="584513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Bakterier</a:t>
            </a:r>
          </a:p>
        </p:txBody>
      </p:sp>
      <p:sp>
        <p:nvSpPr>
          <p:cNvPr id="5" name="Tekstboks 4"/>
          <p:cNvSpPr txBox="1"/>
          <p:nvPr/>
        </p:nvSpPr>
        <p:spPr>
          <a:xfrm>
            <a:off x="395536" y="1916832"/>
            <a:ext cx="28083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a-DK" dirty="0"/>
              <a:t>Findes ofte også på ”sporestadie”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dirty="0"/>
              <a:t>Lever bedst ved 37 C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dirty="0"/>
              <a:t>Lever bedst ved </a:t>
            </a:r>
            <a:r>
              <a:rPr lang="da-DK" dirty="0" err="1"/>
              <a:t>ph</a:t>
            </a:r>
            <a:r>
              <a:rPr lang="da-DK" dirty="0"/>
              <a:t> 4-6.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dirty="0"/>
              <a:t>Kan dele sig hvert 20 min.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dirty="0"/>
              <a:t>Kan indeholde </a:t>
            </a:r>
            <a:r>
              <a:rPr lang="da-DK" dirty="0" err="1"/>
              <a:t>plasmider</a:t>
            </a:r>
            <a:r>
              <a:rPr lang="da-DK" dirty="0"/>
              <a:t> med forskellige arvelige egenskaber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dirty="0"/>
              <a:t>Har en cellemembran som ofte ikke kan tåle antibiotika.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62147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2C5EA7CE-B42E-2042-D7F8-209C8A196E48}"/>
              </a:ext>
            </a:extLst>
          </p:cNvPr>
          <p:cNvSpPr txBox="1"/>
          <p:nvPr/>
        </p:nvSpPr>
        <p:spPr>
          <a:xfrm>
            <a:off x="2286000" y="126876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https://www.biotechacademy.dk/e-learning/biostriben/gymnasie/mikrobiologi/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1BD0D61-63E6-A2AC-51E9-7A8341A3D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348880"/>
            <a:ext cx="6084168" cy="298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0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A77AB72-4FC7-40EF-9092-7C687F845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836712"/>
            <a:ext cx="3921070" cy="504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39"/>
            <a:ext cx="6696744" cy="468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3131840" y="476672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Bakterier</a:t>
            </a:r>
          </a:p>
        </p:txBody>
      </p:sp>
      <p:sp>
        <p:nvSpPr>
          <p:cNvPr id="5" name="Tekstboks 4"/>
          <p:cNvSpPr txBox="1"/>
          <p:nvPr/>
        </p:nvSpPr>
        <p:spPr>
          <a:xfrm>
            <a:off x="3779912" y="152717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Vækstkurve</a:t>
            </a:r>
          </a:p>
        </p:txBody>
      </p:sp>
    </p:spTree>
    <p:extLst>
      <p:ext uri="{BB962C8B-B14F-4D97-AF65-F5344CB8AC3E}">
        <p14:creationId xmlns:p14="http://schemas.microsoft.com/office/powerpoint/2010/main" val="3581357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57C8FE6-6810-4149-887D-6EBEAD771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124744"/>
            <a:ext cx="3672407" cy="521866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EEE552B-FEB5-480A-A161-BB207EA90E99}"/>
              </a:ext>
            </a:extLst>
          </p:cNvPr>
          <p:cNvSpPr txBox="1"/>
          <p:nvPr/>
        </p:nvSpPr>
        <p:spPr>
          <a:xfrm>
            <a:off x="3928106" y="620688"/>
            <a:ext cx="128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konjugation</a:t>
            </a:r>
          </a:p>
        </p:txBody>
      </p:sp>
    </p:spTree>
    <p:extLst>
      <p:ext uri="{BB962C8B-B14F-4D97-AF65-F5344CB8AC3E}">
        <p14:creationId xmlns:p14="http://schemas.microsoft.com/office/powerpoint/2010/main" val="2897244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7C496C1-2644-4AFB-A171-963420F27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86" y="1276239"/>
            <a:ext cx="7334627" cy="4961073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843E4E89-3EE6-4E98-B50E-6215F839B30E}"/>
              </a:ext>
            </a:extLst>
          </p:cNvPr>
          <p:cNvSpPr txBox="1"/>
          <p:nvPr/>
        </p:nvSpPr>
        <p:spPr>
          <a:xfrm>
            <a:off x="3574963" y="764704"/>
            <a:ext cx="2081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Antibiotika resistens</a:t>
            </a:r>
          </a:p>
        </p:txBody>
      </p:sp>
    </p:spTree>
    <p:extLst>
      <p:ext uri="{BB962C8B-B14F-4D97-AF65-F5344CB8AC3E}">
        <p14:creationId xmlns:p14="http://schemas.microsoft.com/office/powerpoint/2010/main" val="584283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73B6457C-644C-BAFE-7605-2DF22DD18394}"/>
              </a:ext>
            </a:extLst>
          </p:cNvPr>
          <p:cNvSpPr txBox="1"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https://www.youtube.com/watch?v=plVk4NVIUh8&amp;ab_channel=HarvardMedicalSchool</a:t>
            </a:r>
            <a:endParaRPr lang="da-DK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611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2C82B04A-BE2A-9EE2-EEA8-090FD15C9829}"/>
              </a:ext>
            </a:extLst>
          </p:cNvPr>
          <p:cNvSpPr txBox="1"/>
          <p:nvPr/>
        </p:nvSpPr>
        <p:spPr>
          <a:xfrm>
            <a:off x="2286000" y="458112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https://www.youtube.com/watch?v=1r_8r9XVnrk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7679FAD-4604-E89E-5529-C5688DDC0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857766"/>
            <a:ext cx="7020272" cy="28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29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FA73698-4D2E-4981-914D-E66CBD56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20" y="1196752"/>
            <a:ext cx="7030448" cy="495155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657CA2C-BE7A-418F-B1C3-5EA4950A1576}"/>
              </a:ext>
            </a:extLst>
          </p:cNvPr>
          <p:cNvSpPr txBox="1"/>
          <p:nvPr/>
        </p:nvSpPr>
        <p:spPr>
          <a:xfrm>
            <a:off x="3776461" y="620688"/>
            <a:ext cx="1591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transformation</a:t>
            </a:r>
          </a:p>
        </p:txBody>
      </p:sp>
    </p:spTree>
    <p:extLst>
      <p:ext uri="{BB962C8B-B14F-4D97-AF65-F5344CB8AC3E}">
        <p14:creationId xmlns:p14="http://schemas.microsoft.com/office/powerpoint/2010/main" val="63196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Virus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916832"/>
            <a:ext cx="4474840" cy="4525963"/>
          </a:xfrm>
        </p:spPr>
        <p:txBody>
          <a:bodyPr/>
          <a:lstStyle/>
          <a:p>
            <a:r>
              <a:rPr lang="da-DK" sz="2400" dirty="0"/>
              <a:t>Ikke ses med det blotte øje.</a:t>
            </a:r>
          </a:p>
          <a:p>
            <a:r>
              <a:rPr lang="da-DK" sz="2400" dirty="0"/>
              <a:t>Har ingen </a:t>
            </a:r>
            <a:r>
              <a:rPr lang="da-DK" sz="2400" dirty="0" err="1"/>
              <a:t>cellemebran</a:t>
            </a:r>
            <a:endParaRPr lang="da-DK" sz="2400" dirty="0"/>
          </a:p>
          <a:p>
            <a:r>
              <a:rPr lang="da-DK" sz="2400" dirty="0"/>
              <a:t>Er afhængig af en vært</a:t>
            </a:r>
          </a:p>
          <a:p>
            <a:r>
              <a:rPr lang="da-DK" sz="2400" dirty="0"/>
              <a:t>Dræber cellerne efter indtrængning og deling</a:t>
            </a:r>
          </a:p>
          <a:p>
            <a:r>
              <a:rPr lang="da-DK" sz="2400" dirty="0"/>
              <a:t>Temperatur og </a:t>
            </a:r>
            <a:r>
              <a:rPr lang="da-DK" sz="2400" dirty="0" err="1"/>
              <a:t>ph</a:t>
            </a:r>
            <a:r>
              <a:rPr lang="da-DK" sz="2400" dirty="0"/>
              <a:t> uafhængig</a:t>
            </a:r>
          </a:p>
          <a:p>
            <a:endParaRPr lang="da-D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96752"/>
            <a:ext cx="120550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CA40A00-B175-4757-9C12-6F3BDFD5B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564904"/>
            <a:ext cx="3163148" cy="293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92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8912789E-22B9-C553-681D-7972A983F892}"/>
              </a:ext>
            </a:extLst>
          </p:cNvPr>
          <p:cNvSpPr txBox="1"/>
          <p:nvPr/>
        </p:nvSpPr>
        <p:spPr>
          <a:xfrm>
            <a:off x="1907704" y="1196752"/>
            <a:ext cx="5094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https://www.youtube.com/watch?v=5DGwOJXSxqg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23CAF-A5A7-6E9F-C1BA-217314222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44824"/>
            <a:ext cx="6773386" cy="398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45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060848"/>
            <a:ext cx="2674640" cy="4525963"/>
          </a:xfrm>
        </p:spPr>
        <p:txBody>
          <a:bodyPr/>
          <a:lstStyle/>
          <a:p>
            <a:r>
              <a:rPr lang="da-DK" dirty="0"/>
              <a:t>Hiv virus</a:t>
            </a:r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1800" dirty="0"/>
              <a:t>angriber</a:t>
            </a:r>
          </a:p>
          <a:p>
            <a:pPr marL="0" indent="0">
              <a:buNone/>
            </a:pPr>
            <a:r>
              <a:rPr lang="da-DK" sz="1800" dirty="0"/>
              <a:t>Immunforsvaret.</a:t>
            </a:r>
          </a:p>
          <a:p>
            <a:pPr marL="0" indent="0">
              <a:buNone/>
            </a:pPr>
            <a:r>
              <a:rPr lang="da-DK" sz="1800" dirty="0"/>
              <a:t>Derfor meget svær at bekæmpe for kroppen.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340" y="2060848"/>
            <a:ext cx="5520024" cy="3719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3131840" y="620688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Virus</a:t>
            </a:r>
          </a:p>
        </p:txBody>
      </p:sp>
    </p:spTree>
    <p:extLst>
      <p:ext uri="{BB962C8B-B14F-4D97-AF65-F5344CB8AC3E}">
        <p14:creationId xmlns:p14="http://schemas.microsoft.com/office/powerpoint/2010/main" val="2142131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virusangr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97478" cy="433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3203848" y="692696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Virus</a:t>
            </a:r>
          </a:p>
        </p:txBody>
      </p:sp>
    </p:spTree>
    <p:extLst>
      <p:ext uri="{BB962C8B-B14F-4D97-AF65-F5344CB8AC3E}">
        <p14:creationId xmlns:p14="http://schemas.microsoft.com/office/powerpoint/2010/main" val="3900204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25165EA-F0D3-4D53-8357-F62065615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55345"/>
            <a:ext cx="4896544" cy="599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09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0528" y="34476"/>
            <a:ext cx="8229600" cy="1143000"/>
          </a:xfrm>
        </p:spPr>
        <p:txBody>
          <a:bodyPr/>
          <a:lstStyle/>
          <a:p>
            <a:r>
              <a:rPr lang="da-DK" dirty="0"/>
              <a:t>Svampe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988840"/>
            <a:ext cx="3826768" cy="2908920"/>
          </a:xfrm>
        </p:spPr>
        <p:txBody>
          <a:bodyPr>
            <a:normAutofit fontScale="92500" lnSpcReduction="10000"/>
          </a:bodyPr>
          <a:lstStyle/>
          <a:p>
            <a:r>
              <a:rPr lang="da-DK" sz="2800" dirty="0"/>
              <a:t>Lever bedst ved 25 ◦C</a:t>
            </a:r>
          </a:p>
          <a:p>
            <a:r>
              <a:rPr lang="da-DK" sz="2800" dirty="0"/>
              <a:t>Lever ofte i surt miljø (</a:t>
            </a:r>
            <a:r>
              <a:rPr lang="da-DK" sz="2800" dirty="0" err="1"/>
              <a:t>Ph</a:t>
            </a:r>
            <a:r>
              <a:rPr lang="da-DK" sz="2800" dirty="0"/>
              <a:t> 3-6)</a:t>
            </a:r>
          </a:p>
          <a:p>
            <a:r>
              <a:rPr lang="da-DK" sz="2800" dirty="0"/>
              <a:t>Har hyfer ned i materialet</a:t>
            </a:r>
          </a:p>
          <a:p>
            <a:r>
              <a:rPr lang="da-DK" sz="2800" dirty="0"/>
              <a:t>Nogle kan fremkalde allergiske reaktioner</a:t>
            </a:r>
          </a:p>
          <a:p>
            <a:endParaRPr lang="da-DK" sz="2800" dirty="0"/>
          </a:p>
          <a:p>
            <a:endParaRPr lang="da-DK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928" y="5013176"/>
            <a:ext cx="2232246" cy="14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208" y="1157565"/>
            <a:ext cx="2232247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455" y="4811712"/>
            <a:ext cx="23622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4C33855F-32EB-47B7-BE8A-F63FF5D93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455" y="1648663"/>
            <a:ext cx="2267067" cy="2552831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69D00A7-8517-A09A-B7CC-21F51A7199A4}"/>
              </a:ext>
            </a:extLst>
          </p:cNvPr>
          <p:cNvSpPr txBox="1"/>
          <p:nvPr/>
        </p:nvSpPr>
        <p:spPr>
          <a:xfrm>
            <a:off x="3977175" y="1130018"/>
            <a:ext cx="5094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https://www.youtube.com/watch?v=e0XX5AMZxhY</a:t>
            </a:r>
          </a:p>
        </p:txBody>
      </p:sp>
    </p:spTree>
    <p:extLst>
      <p:ext uri="{BB962C8B-B14F-4D97-AF65-F5344CB8AC3E}">
        <p14:creationId xmlns:p14="http://schemas.microsoft.com/office/powerpoint/2010/main" val="586170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1F277719-1BA7-5AA2-62DA-C0C71DBC4C98}"/>
              </a:ext>
            </a:extLst>
          </p:cNvPr>
          <p:cNvSpPr txBox="1"/>
          <p:nvPr/>
        </p:nvSpPr>
        <p:spPr>
          <a:xfrm>
            <a:off x="2123728" y="1556792"/>
            <a:ext cx="516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https://www.youtube.com/watch?v=e1j7Ei6AUgc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09244C2-9414-8509-1EAB-D66B205DF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348880"/>
            <a:ext cx="6739044" cy="313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5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Svampe</a:t>
            </a:r>
          </a:p>
        </p:txBody>
      </p:sp>
      <p:pic>
        <p:nvPicPr>
          <p:cNvPr id="4" name="Picture 5" descr="uvs080220-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2816"/>
            <a:ext cx="2304256" cy="188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kimmelsvam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498" y="3933056"/>
            <a:ext cx="2325838" cy="230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403648" y="1769083"/>
            <a:ext cx="3600400" cy="4465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 dirty="0"/>
              <a:t>Skimmelsvamp </a:t>
            </a:r>
          </a:p>
          <a:p>
            <a:pPr marL="0" indent="0">
              <a:buNone/>
            </a:pPr>
            <a:r>
              <a:rPr lang="da-DK" sz="2400" dirty="0"/>
              <a:t>(hyfer – ”rødder”)</a:t>
            </a:r>
          </a:p>
          <a:p>
            <a:endParaRPr lang="da-DK" sz="2400" dirty="0"/>
          </a:p>
          <a:p>
            <a:endParaRPr lang="da-DK" sz="2400" dirty="0"/>
          </a:p>
          <a:p>
            <a:r>
              <a:rPr lang="da-DK" sz="2400" dirty="0"/>
              <a:t>Skimmelsvamp </a:t>
            </a:r>
          </a:p>
          <a:p>
            <a:pPr marL="0" indent="0">
              <a:buNone/>
            </a:pPr>
            <a:r>
              <a:rPr lang="da-DK" sz="2400" dirty="0"/>
              <a:t>(sporer - forplantning)</a:t>
            </a:r>
          </a:p>
        </p:txBody>
      </p:sp>
    </p:spTree>
    <p:extLst>
      <p:ext uri="{BB962C8B-B14F-4D97-AF65-F5344CB8AC3E}">
        <p14:creationId xmlns:p14="http://schemas.microsoft.com/office/powerpoint/2010/main" val="1074327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vamp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63" y="2348880"/>
            <a:ext cx="460851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5096989" y="2708920"/>
            <a:ext cx="4047011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da-DK" sz="2000" dirty="0"/>
              <a:t>Gær til brød bagning</a:t>
            </a:r>
          </a:p>
          <a:p>
            <a:pPr marL="0" indent="0">
              <a:spcBef>
                <a:spcPct val="50000"/>
              </a:spcBef>
              <a:buNone/>
            </a:pPr>
            <a:endParaRPr lang="da-DK" sz="2000" dirty="0"/>
          </a:p>
          <a:p>
            <a:pPr marL="0" indent="0">
              <a:spcBef>
                <a:spcPct val="50000"/>
              </a:spcBef>
              <a:buNone/>
            </a:pPr>
            <a:endParaRPr lang="da-DK" sz="2000" dirty="0"/>
          </a:p>
          <a:p>
            <a:pPr marL="0" indent="0">
              <a:spcBef>
                <a:spcPct val="50000"/>
              </a:spcBef>
              <a:buNone/>
            </a:pPr>
            <a:endParaRPr lang="da-DK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da-DK" sz="2000" dirty="0"/>
              <a:t>Skimmelsvampe (mug).</a:t>
            </a:r>
          </a:p>
          <a:p>
            <a:pPr marL="0" indent="0">
              <a:spcBef>
                <a:spcPct val="50000"/>
              </a:spcBef>
              <a:buNone/>
            </a:pPr>
            <a:endParaRPr lang="da-DK" sz="2000" dirty="0"/>
          </a:p>
        </p:txBody>
      </p:sp>
      <p:sp>
        <p:nvSpPr>
          <p:cNvPr id="6" name="Tekstboks 5"/>
          <p:cNvSpPr txBox="1"/>
          <p:nvPr/>
        </p:nvSpPr>
        <p:spPr>
          <a:xfrm>
            <a:off x="2699792" y="1887215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Eksempler på svampe</a:t>
            </a:r>
          </a:p>
        </p:txBody>
      </p:sp>
      <p:sp>
        <p:nvSpPr>
          <p:cNvPr id="7" name="Tekstboks 6"/>
          <p:cNvSpPr txBox="1"/>
          <p:nvPr/>
        </p:nvSpPr>
        <p:spPr>
          <a:xfrm>
            <a:off x="3275856" y="764704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Svampe</a:t>
            </a:r>
          </a:p>
        </p:txBody>
      </p:sp>
    </p:spTree>
    <p:extLst>
      <p:ext uri="{BB962C8B-B14F-4D97-AF65-F5344CB8AC3E}">
        <p14:creationId xmlns:p14="http://schemas.microsoft.com/office/powerpoint/2010/main" val="3160210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083483F-454C-401C-90EF-946619177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40" y="5084667"/>
            <a:ext cx="7848871" cy="117685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40F3EE1-A378-4E2C-8B50-BB8D0745F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56" y="3609025"/>
            <a:ext cx="7992888" cy="11768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382F59-BF8B-47F1-BB2F-86A6339ED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464" y="203911"/>
            <a:ext cx="1687071" cy="168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528044D-6BF6-4211-907B-7F0E8743F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231" y="1100583"/>
            <a:ext cx="1543289" cy="111406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4AB5064-0C22-487B-B939-E031C6E78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1429" y="1890982"/>
            <a:ext cx="1604369" cy="102661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CE9C886-21F2-4135-8757-5591C1491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1100583"/>
            <a:ext cx="1769151" cy="103280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1B174274-D37C-4F67-AB9F-113F8EB415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968" y="1890982"/>
            <a:ext cx="1445441" cy="1035576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27C79732-96A5-4A22-98B5-310F12769476}"/>
              </a:ext>
            </a:extLst>
          </p:cNvPr>
          <p:cNvSpPr txBox="1"/>
          <p:nvPr/>
        </p:nvSpPr>
        <p:spPr>
          <a:xfrm>
            <a:off x="1331640" y="240429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brød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11662F71-489B-42CC-A3E1-1137987BEEC4}"/>
              </a:ext>
            </a:extLst>
          </p:cNvPr>
          <p:cNvSpPr txBox="1"/>
          <p:nvPr/>
        </p:nvSpPr>
        <p:spPr>
          <a:xfrm>
            <a:off x="3059832" y="31409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bioethanol</a:t>
            </a:r>
            <a:endParaRPr lang="da-DK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05D8DC8-0D50-4C24-A01F-0B676D2D987F}"/>
              </a:ext>
            </a:extLst>
          </p:cNvPr>
          <p:cNvSpPr txBox="1"/>
          <p:nvPr/>
        </p:nvSpPr>
        <p:spPr>
          <a:xfrm>
            <a:off x="5292080" y="3140968"/>
            <a:ext cx="862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alkohol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A82679AC-8345-4B28-87D0-A08DE82C81C3}"/>
              </a:ext>
            </a:extLst>
          </p:cNvPr>
          <p:cNvSpPr txBox="1"/>
          <p:nvPr/>
        </p:nvSpPr>
        <p:spPr>
          <a:xfrm>
            <a:off x="7380312" y="2404291"/>
            <a:ext cx="900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insulin</a:t>
            </a:r>
          </a:p>
        </p:txBody>
      </p:sp>
    </p:spTree>
    <p:extLst>
      <p:ext uri="{BB962C8B-B14F-4D97-AF65-F5344CB8AC3E}">
        <p14:creationId xmlns:p14="http://schemas.microsoft.com/office/powerpoint/2010/main" val="2031501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3B9A4CC-CD11-48C9-A24A-AB9BFB153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506296"/>
            <a:ext cx="6912768" cy="585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02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6591571-E80F-4791-AD15-A7AAD6EB3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08720"/>
            <a:ext cx="8361921" cy="472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4255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Skærmshow (4:3)</PresentationFormat>
  <Paragraphs>99</Paragraphs>
  <Slides>26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1" baseType="lpstr">
      <vt:lpstr>Aptos</vt:lpstr>
      <vt:lpstr>Arial</vt:lpstr>
      <vt:lpstr>Calibri</vt:lpstr>
      <vt:lpstr>Times New Roman</vt:lpstr>
      <vt:lpstr>Kontortema</vt:lpstr>
      <vt:lpstr>Mikroorgansimer</vt:lpstr>
      <vt:lpstr>PowerPoint-præsentation</vt:lpstr>
      <vt:lpstr>Egenskaber</vt:lpstr>
      <vt:lpstr>Bakterier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Virus</vt:lpstr>
      <vt:lpstr>PowerPoint-præsentation</vt:lpstr>
      <vt:lpstr>PowerPoint-præsentation</vt:lpstr>
      <vt:lpstr>PowerPoint-præsentation</vt:lpstr>
      <vt:lpstr>PowerPoint-præsentation</vt:lpstr>
      <vt:lpstr>Svampe</vt:lpstr>
      <vt:lpstr>PowerPoint-præsentation</vt:lpstr>
      <vt:lpstr>Svampe</vt:lpstr>
      <vt:lpstr>PowerPoint-præsentation</vt:lpstr>
      <vt:lpstr>PowerPoint-præsentation</vt:lpstr>
      <vt:lpstr>PowerPoint-præsentation</vt:lpstr>
      <vt:lpstr>PowerPoint-præsentation</vt:lpstr>
    </vt:vector>
  </TitlesOfParts>
  <Company>Rosborg Gymnasium og Hf-kursus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Mikroorgansimer</dc:title>
  <dc:creator>Rosborg</dc:creator>
  <cp:lastModifiedBy>Jane Dørffler Pedersen</cp:lastModifiedBy>
  <cp:revision>44</cp:revision>
  <dcterms:created xsi:type="dcterms:W3CDTF">2010-11-07T18:19:47Z</dcterms:created>
  <dcterms:modified xsi:type="dcterms:W3CDTF">2025-02-19T18:27:45Z</dcterms:modified>
</cp:coreProperties>
</file>