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0" r:id="rId3"/>
    <p:sldId id="271" r:id="rId4"/>
    <p:sldId id="269" r:id="rId5"/>
    <p:sldId id="268" r:id="rId6"/>
    <p:sldId id="272" r:id="rId7"/>
    <p:sldId id="261" r:id="rId8"/>
    <p:sldId id="262" r:id="rId9"/>
    <p:sldId id="264" r:id="rId10"/>
    <p:sldId id="267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295" autoAdjust="0"/>
  </p:normalViewPr>
  <p:slideViewPr>
    <p:cSldViewPr snapToGrid="0">
      <p:cViewPr varScale="1">
        <p:scale>
          <a:sx n="61" d="100"/>
          <a:sy n="61" d="100"/>
        </p:scale>
        <p:origin x="8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Borgbjerg Jensen (SAJE - Underviser - U/NORD)" userId="60651123-84c2-4bdc-80b9-19f98cba48f1" providerId="ADAL" clId="{DE56C3F3-41C6-47C4-AD95-F3964EA2984C}"/>
    <pc:docChg chg="modSld">
      <pc:chgData name="Sara Borgbjerg Jensen (SAJE - Underviser - U/NORD)" userId="60651123-84c2-4bdc-80b9-19f98cba48f1" providerId="ADAL" clId="{DE56C3F3-41C6-47C4-AD95-F3964EA2984C}" dt="2024-10-02T07:25:47.944" v="2" actId="11529"/>
      <pc:docMkLst>
        <pc:docMk/>
      </pc:docMkLst>
      <pc:sldChg chg="addSp mod">
        <pc:chgData name="Sara Borgbjerg Jensen (SAJE - Underviser - U/NORD)" userId="60651123-84c2-4bdc-80b9-19f98cba48f1" providerId="ADAL" clId="{DE56C3F3-41C6-47C4-AD95-F3964EA2984C}" dt="2024-10-02T07:25:47.944" v="2" actId="11529"/>
        <pc:sldMkLst>
          <pc:docMk/>
          <pc:sldMk cId="2031224632" sldId="268"/>
        </pc:sldMkLst>
        <pc:cxnChg chg="add">
          <ac:chgData name="Sara Borgbjerg Jensen (SAJE - Underviser - U/NORD)" userId="60651123-84c2-4bdc-80b9-19f98cba48f1" providerId="ADAL" clId="{DE56C3F3-41C6-47C4-AD95-F3964EA2984C}" dt="2024-10-02T07:25:26.905" v="0" actId="11529"/>
          <ac:cxnSpMkLst>
            <pc:docMk/>
            <pc:sldMk cId="2031224632" sldId="268"/>
            <ac:cxnSpMk id="8" creationId="{3924A141-031B-702F-D5ED-E0D719F5D21E}"/>
          </ac:cxnSpMkLst>
        </pc:cxnChg>
        <pc:cxnChg chg="add">
          <ac:chgData name="Sara Borgbjerg Jensen (SAJE - Underviser - U/NORD)" userId="60651123-84c2-4bdc-80b9-19f98cba48f1" providerId="ADAL" clId="{DE56C3F3-41C6-47C4-AD95-F3964EA2984C}" dt="2024-10-02T07:25:41.637" v="1" actId="11529"/>
          <ac:cxnSpMkLst>
            <pc:docMk/>
            <pc:sldMk cId="2031224632" sldId="268"/>
            <ac:cxnSpMk id="14" creationId="{0EEFE14D-F48B-CB73-DB2C-BA46DBFAD6E8}"/>
          </ac:cxnSpMkLst>
        </pc:cxnChg>
        <pc:cxnChg chg="add">
          <ac:chgData name="Sara Borgbjerg Jensen (SAJE - Underviser - U/NORD)" userId="60651123-84c2-4bdc-80b9-19f98cba48f1" providerId="ADAL" clId="{DE56C3F3-41C6-47C4-AD95-F3964EA2984C}" dt="2024-10-02T07:25:47.944" v="2" actId="11529"/>
          <ac:cxnSpMkLst>
            <pc:docMk/>
            <pc:sldMk cId="2031224632" sldId="268"/>
            <ac:cxnSpMk id="17" creationId="{DDE02697-7C17-597F-0C5A-3C9A497ADFC0}"/>
          </ac:cxnSpMkLst>
        </pc:cxn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B7CCA7-9C11-4ACB-83E2-BDE5CE431A0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58C6886F-74E7-41F2-839A-0FBF805B24DB}">
      <dgm:prSet phldrT="[Tekst]" custT="1"/>
      <dgm:spPr>
        <a:ln>
          <a:solidFill>
            <a:schemeClr val="tx1"/>
          </a:solidFill>
        </a:ln>
      </dgm:spPr>
      <dgm:t>
        <a:bodyPr/>
        <a:lstStyle/>
        <a:p>
          <a:r>
            <a:rPr lang="da-DK" sz="2400" dirty="0"/>
            <a:t>Profil</a:t>
          </a:r>
        </a:p>
        <a:p>
          <a:r>
            <a:rPr lang="da-DK" sz="2400" dirty="0"/>
            <a:t>Ledelsen og pr/ </a:t>
          </a:r>
          <a:r>
            <a:rPr lang="da-DK" sz="2400" dirty="0" err="1"/>
            <a:t>komm</a:t>
          </a:r>
          <a:r>
            <a:rPr lang="da-DK" sz="2400" dirty="0"/>
            <a:t>. afdelingen</a:t>
          </a:r>
        </a:p>
      </dgm:t>
    </dgm:pt>
    <dgm:pt modelId="{F18EF5D5-0CB0-4E4A-9966-9C244D93BD65}" type="parTrans" cxnId="{B66DF56C-EA84-4938-8F8D-76A7FC91C3DC}">
      <dgm:prSet/>
      <dgm:spPr/>
      <dgm:t>
        <a:bodyPr/>
        <a:lstStyle/>
        <a:p>
          <a:endParaRPr lang="da-DK"/>
        </a:p>
      </dgm:t>
    </dgm:pt>
    <dgm:pt modelId="{A5AFA95B-C78F-4D42-BEBE-3BF8EF667466}" type="sibTrans" cxnId="{B66DF56C-EA84-4938-8F8D-76A7FC91C3DC}">
      <dgm:prSet/>
      <dgm:spPr/>
      <dgm:t>
        <a:bodyPr/>
        <a:lstStyle/>
        <a:p>
          <a:endParaRPr lang="da-DK"/>
        </a:p>
      </dgm:t>
    </dgm:pt>
    <dgm:pt modelId="{2787A828-8708-4E40-ABFB-13ABE6994CFF}">
      <dgm:prSet phldrT="[Tekst]" custT="1"/>
      <dgm:spPr>
        <a:ln>
          <a:solidFill>
            <a:schemeClr val="tx1"/>
          </a:solidFill>
        </a:ln>
      </dgm:spPr>
      <dgm:t>
        <a:bodyPr/>
        <a:lstStyle/>
        <a:p>
          <a:r>
            <a:rPr lang="da-DK" sz="2800" dirty="0"/>
            <a:t>Image</a:t>
          </a:r>
        </a:p>
        <a:p>
          <a:r>
            <a:rPr lang="da-DK" sz="2800" dirty="0"/>
            <a:t>Modtageren. Interessenter</a:t>
          </a:r>
        </a:p>
      </dgm:t>
    </dgm:pt>
    <dgm:pt modelId="{3FCA53D5-70A3-42DC-A48D-305BB1D7A001}" type="parTrans" cxnId="{8710B06D-099D-45F5-8B07-14241FF52B86}">
      <dgm:prSet/>
      <dgm:spPr/>
      <dgm:t>
        <a:bodyPr/>
        <a:lstStyle/>
        <a:p>
          <a:endParaRPr lang="da-DK"/>
        </a:p>
      </dgm:t>
    </dgm:pt>
    <dgm:pt modelId="{02868F26-5758-4861-877E-54D4C143240D}" type="sibTrans" cxnId="{8710B06D-099D-45F5-8B07-14241FF52B86}">
      <dgm:prSet/>
      <dgm:spPr/>
      <dgm:t>
        <a:bodyPr/>
        <a:lstStyle/>
        <a:p>
          <a:endParaRPr lang="da-DK"/>
        </a:p>
      </dgm:t>
    </dgm:pt>
    <dgm:pt modelId="{EC01E0F2-6424-4C38-B5B9-EDD7D234A4EB}">
      <dgm:prSet phldrT="[Tekst]"/>
      <dgm:spPr>
        <a:ln>
          <a:solidFill>
            <a:schemeClr val="tx1"/>
          </a:solidFill>
        </a:ln>
      </dgm:spPr>
      <dgm:t>
        <a:bodyPr/>
        <a:lstStyle/>
        <a:p>
          <a:r>
            <a:rPr lang="da-DK" dirty="0"/>
            <a:t>Identitet</a:t>
          </a:r>
        </a:p>
        <a:p>
          <a:r>
            <a:rPr lang="da-DK" dirty="0"/>
            <a:t>Medarbejdere/ ledelse</a:t>
          </a:r>
        </a:p>
      </dgm:t>
    </dgm:pt>
    <dgm:pt modelId="{D1F91748-4F83-40AA-B392-8DA5F8D11014}" type="parTrans" cxnId="{B70437B8-7522-441F-A0D4-FFE80F6CECE5}">
      <dgm:prSet/>
      <dgm:spPr/>
      <dgm:t>
        <a:bodyPr/>
        <a:lstStyle/>
        <a:p>
          <a:endParaRPr lang="da-DK"/>
        </a:p>
      </dgm:t>
    </dgm:pt>
    <dgm:pt modelId="{E5E8D258-4A8D-41BE-9B80-89C5AC839E79}" type="sibTrans" cxnId="{B70437B8-7522-441F-A0D4-FFE80F6CECE5}">
      <dgm:prSet/>
      <dgm:spPr/>
      <dgm:t>
        <a:bodyPr/>
        <a:lstStyle/>
        <a:p>
          <a:endParaRPr lang="da-DK"/>
        </a:p>
      </dgm:t>
    </dgm:pt>
    <dgm:pt modelId="{B4824098-4B7D-4DDE-AE9C-9C07947DDA84}" type="pres">
      <dgm:prSet presAssocID="{8AB7CCA7-9C11-4ACB-83E2-BDE5CE431A09}" presName="compositeShape" presStyleCnt="0">
        <dgm:presLayoutVars>
          <dgm:dir/>
          <dgm:resizeHandles/>
        </dgm:presLayoutVars>
      </dgm:prSet>
      <dgm:spPr/>
    </dgm:pt>
    <dgm:pt modelId="{4C674DD2-3A7F-4420-B6EF-7C5B99B54D36}" type="pres">
      <dgm:prSet presAssocID="{8AB7CCA7-9C11-4ACB-83E2-BDE5CE431A09}" presName="pyramid" presStyleLbl="node1" presStyleIdx="0" presStyleCnt="1" custScaleX="96660" custScaleY="73134" custLinFactNeighborX="9078"/>
      <dgm:spPr>
        <a:solidFill>
          <a:schemeClr val="accent1"/>
        </a:solidFill>
        <a:ln>
          <a:solidFill>
            <a:schemeClr val="tx1"/>
          </a:solidFill>
        </a:ln>
      </dgm:spPr>
    </dgm:pt>
    <dgm:pt modelId="{AF7854EF-94D9-484C-8F0B-6EF481B7C362}" type="pres">
      <dgm:prSet presAssocID="{8AB7CCA7-9C11-4ACB-83E2-BDE5CE431A09}" presName="theList" presStyleCnt="0"/>
      <dgm:spPr/>
    </dgm:pt>
    <dgm:pt modelId="{0A05FFDC-C008-4DCD-9ED4-2DCBC80814E5}" type="pres">
      <dgm:prSet presAssocID="{58C6886F-74E7-41F2-839A-0FBF805B24DB}" presName="aNode" presStyleLbl="fgAcc1" presStyleIdx="0" presStyleCnt="3" custScaleX="74512" custScaleY="233287" custLinFactX="-50187" custLinFactY="286796" custLinFactNeighborX="-100000" custLinFactNeighborY="300000">
        <dgm:presLayoutVars>
          <dgm:bulletEnabled val="1"/>
        </dgm:presLayoutVars>
      </dgm:prSet>
      <dgm:spPr/>
    </dgm:pt>
    <dgm:pt modelId="{69151F5D-3628-4D96-BA20-E4E99E46BBBA}" type="pres">
      <dgm:prSet presAssocID="{58C6886F-74E7-41F2-839A-0FBF805B24DB}" presName="aSpace" presStyleCnt="0"/>
      <dgm:spPr/>
    </dgm:pt>
    <dgm:pt modelId="{DCEF24F0-A483-4550-89B6-65C3A6FDB866}" type="pres">
      <dgm:prSet presAssocID="{2787A828-8708-4E40-ABFB-13ABE6994CFF}" presName="aNode" presStyleLbl="fgAcc1" presStyleIdx="1" presStyleCnt="3" custScaleX="94294" custScaleY="199973" custLinFactY="-255603" custLinFactNeighborX="21905" custLinFactNeighborY="-300000">
        <dgm:presLayoutVars>
          <dgm:bulletEnabled val="1"/>
        </dgm:presLayoutVars>
      </dgm:prSet>
      <dgm:spPr/>
    </dgm:pt>
    <dgm:pt modelId="{A95F96A6-06DD-4F90-8065-5023EC4614DF}" type="pres">
      <dgm:prSet presAssocID="{2787A828-8708-4E40-ABFB-13ABE6994CFF}" presName="aSpace" presStyleCnt="0"/>
      <dgm:spPr/>
    </dgm:pt>
    <dgm:pt modelId="{5A539B14-1C08-466E-909D-0F062F616CFF}" type="pres">
      <dgm:prSet presAssocID="{EC01E0F2-6424-4C38-B5B9-EDD7D234A4EB}" presName="aNode" presStyleLbl="fgAcc1" presStyleIdx="2" presStyleCnt="3" custScaleX="77038" custScaleY="157733" custLinFactY="100000" custLinFactNeighborX="76065" custLinFactNeighborY="174010">
        <dgm:presLayoutVars>
          <dgm:bulletEnabled val="1"/>
        </dgm:presLayoutVars>
      </dgm:prSet>
      <dgm:spPr/>
    </dgm:pt>
    <dgm:pt modelId="{0888158C-1734-404C-BBB7-2D845255AF73}" type="pres">
      <dgm:prSet presAssocID="{EC01E0F2-6424-4C38-B5B9-EDD7D234A4EB}" presName="aSpace" presStyleCnt="0"/>
      <dgm:spPr/>
    </dgm:pt>
  </dgm:ptLst>
  <dgm:cxnLst>
    <dgm:cxn modelId="{3CE5130F-BA4C-4228-B6FF-4EF17BF52118}" type="presOf" srcId="{2787A828-8708-4E40-ABFB-13ABE6994CFF}" destId="{DCEF24F0-A483-4550-89B6-65C3A6FDB866}" srcOrd="0" destOrd="0" presId="urn:microsoft.com/office/officeart/2005/8/layout/pyramid2"/>
    <dgm:cxn modelId="{F60B5F1C-1CFF-423A-B6CD-A44570207FBD}" type="presOf" srcId="{EC01E0F2-6424-4C38-B5B9-EDD7D234A4EB}" destId="{5A539B14-1C08-466E-909D-0F062F616CFF}" srcOrd="0" destOrd="0" presId="urn:microsoft.com/office/officeart/2005/8/layout/pyramid2"/>
    <dgm:cxn modelId="{C85C3665-54FF-41BC-8455-6591107DA527}" type="presOf" srcId="{58C6886F-74E7-41F2-839A-0FBF805B24DB}" destId="{0A05FFDC-C008-4DCD-9ED4-2DCBC80814E5}" srcOrd="0" destOrd="0" presId="urn:microsoft.com/office/officeart/2005/8/layout/pyramid2"/>
    <dgm:cxn modelId="{B66DF56C-EA84-4938-8F8D-76A7FC91C3DC}" srcId="{8AB7CCA7-9C11-4ACB-83E2-BDE5CE431A09}" destId="{58C6886F-74E7-41F2-839A-0FBF805B24DB}" srcOrd="0" destOrd="0" parTransId="{F18EF5D5-0CB0-4E4A-9966-9C244D93BD65}" sibTransId="{A5AFA95B-C78F-4D42-BEBE-3BF8EF667466}"/>
    <dgm:cxn modelId="{8710B06D-099D-45F5-8B07-14241FF52B86}" srcId="{8AB7CCA7-9C11-4ACB-83E2-BDE5CE431A09}" destId="{2787A828-8708-4E40-ABFB-13ABE6994CFF}" srcOrd="1" destOrd="0" parTransId="{3FCA53D5-70A3-42DC-A48D-305BB1D7A001}" sibTransId="{02868F26-5758-4861-877E-54D4C143240D}"/>
    <dgm:cxn modelId="{B70437B8-7522-441F-A0D4-FFE80F6CECE5}" srcId="{8AB7CCA7-9C11-4ACB-83E2-BDE5CE431A09}" destId="{EC01E0F2-6424-4C38-B5B9-EDD7D234A4EB}" srcOrd="2" destOrd="0" parTransId="{D1F91748-4F83-40AA-B392-8DA5F8D11014}" sibTransId="{E5E8D258-4A8D-41BE-9B80-89C5AC839E79}"/>
    <dgm:cxn modelId="{03554DD3-A40D-4ECF-92B5-0353DFFDC43D}" type="presOf" srcId="{8AB7CCA7-9C11-4ACB-83E2-BDE5CE431A09}" destId="{B4824098-4B7D-4DDE-AE9C-9C07947DDA84}" srcOrd="0" destOrd="0" presId="urn:microsoft.com/office/officeart/2005/8/layout/pyramid2"/>
    <dgm:cxn modelId="{A68D4CA3-AB1B-443D-A417-405845282103}" type="presParOf" srcId="{B4824098-4B7D-4DDE-AE9C-9C07947DDA84}" destId="{4C674DD2-3A7F-4420-B6EF-7C5B99B54D36}" srcOrd="0" destOrd="0" presId="urn:microsoft.com/office/officeart/2005/8/layout/pyramid2"/>
    <dgm:cxn modelId="{0D5D7994-248D-4552-9B59-1FFC2A799C89}" type="presParOf" srcId="{B4824098-4B7D-4DDE-AE9C-9C07947DDA84}" destId="{AF7854EF-94D9-484C-8F0B-6EF481B7C362}" srcOrd="1" destOrd="0" presId="urn:microsoft.com/office/officeart/2005/8/layout/pyramid2"/>
    <dgm:cxn modelId="{73AD6601-0C2D-4F10-B2FD-143867714415}" type="presParOf" srcId="{AF7854EF-94D9-484C-8F0B-6EF481B7C362}" destId="{0A05FFDC-C008-4DCD-9ED4-2DCBC80814E5}" srcOrd="0" destOrd="0" presId="urn:microsoft.com/office/officeart/2005/8/layout/pyramid2"/>
    <dgm:cxn modelId="{2234D56F-B902-4AB0-A984-3C0FAF84AB7E}" type="presParOf" srcId="{AF7854EF-94D9-484C-8F0B-6EF481B7C362}" destId="{69151F5D-3628-4D96-BA20-E4E99E46BBBA}" srcOrd="1" destOrd="0" presId="urn:microsoft.com/office/officeart/2005/8/layout/pyramid2"/>
    <dgm:cxn modelId="{5DD5D71D-C40D-49D9-A85F-A1552D7CD158}" type="presParOf" srcId="{AF7854EF-94D9-484C-8F0B-6EF481B7C362}" destId="{DCEF24F0-A483-4550-89B6-65C3A6FDB866}" srcOrd="2" destOrd="0" presId="urn:microsoft.com/office/officeart/2005/8/layout/pyramid2"/>
    <dgm:cxn modelId="{5E10FBBA-EEEA-45CA-B868-E946314695D0}" type="presParOf" srcId="{AF7854EF-94D9-484C-8F0B-6EF481B7C362}" destId="{A95F96A6-06DD-4F90-8065-5023EC4614DF}" srcOrd="3" destOrd="0" presId="urn:microsoft.com/office/officeart/2005/8/layout/pyramid2"/>
    <dgm:cxn modelId="{BF46CC93-66BD-43D9-88E0-F935E526E873}" type="presParOf" srcId="{AF7854EF-94D9-484C-8F0B-6EF481B7C362}" destId="{5A539B14-1C08-466E-909D-0F062F616CFF}" srcOrd="4" destOrd="0" presId="urn:microsoft.com/office/officeart/2005/8/layout/pyramid2"/>
    <dgm:cxn modelId="{F25E1D2E-7DD8-4AF2-9C68-BF987C5D5674}" type="presParOf" srcId="{AF7854EF-94D9-484C-8F0B-6EF481B7C362}" destId="{0888158C-1734-404C-BBB7-2D845255AF7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B7CCA7-9C11-4ACB-83E2-BDE5CE431A0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58C6886F-74E7-41F2-839A-0FBF805B24DB}">
      <dgm:prSet phldrT="[Tekst]" custT="1"/>
      <dgm:spPr>
        <a:ln>
          <a:solidFill>
            <a:schemeClr val="tx1"/>
          </a:solidFill>
        </a:ln>
      </dgm:spPr>
      <dgm:t>
        <a:bodyPr/>
        <a:lstStyle/>
        <a:p>
          <a:r>
            <a:rPr lang="da-DK" sz="1800" dirty="0"/>
            <a:t>Virksomhedens bevidste selvfremstilling. Eks. Informationsafdelingen. Oversætter identiteten til hensigtsmæssigt indtryk hos modtageren. </a:t>
          </a:r>
        </a:p>
      </dgm:t>
    </dgm:pt>
    <dgm:pt modelId="{F18EF5D5-0CB0-4E4A-9966-9C244D93BD65}" type="parTrans" cxnId="{B66DF56C-EA84-4938-8F8D-76A7FC91C3DC}">
      <dgm:prSet/>
      <dgm:spPr/>
      <dgm:t>
        <a:bodyPr/>
        <a:lstStyle/>
        <a:p>
          <a:endParaRPr lang="da-DK"/>
        </a:p>
      </dgm:t>
    </dgm:pt>
    <dgm:pt modelId="{A5AFA95B-C78F-4D42-BEBE-3BF8EF667466}" type="sibTrans" cxnId="{B66DF56C-EA84-4938-8F8D-76A7FC91C3DC}">
      <dgm:prSet/>
      <dgm:spPr/>
      <dgm:t>
        <a:bodyPr/>
        <a:lstStyle/>
        <a:p>
          <a:endParaRPr lang="da-DK"/>
        </a:p>
      </dgm:t>
    </dgm:pt>
    <dgm:pt modelId="{2787A828-8708-4E40-ABFB-13ABE6994CFF}">
      <dgm:prSet phldrT="[Tekst]" custT="1"/>
      <dgm:spPr>
        <a:ln>
          <a:solidFill>
            <a:schemeClr val="tx1"/>
          </a:solidFill>
        </a:ln>
      </dgm:spPr>
      <dgm:t>
        <a:bodyPr/>
        <a:lstStyle/>
        <a:p>
          <a:r>
            <a:rPr lang="da-DK" sz="1800" dirty="0"/>
            <a:t>Modtageren danner sig et indtryk på baggrund af virksomhedens bevidste kommunikation, profil, men også på baggrund af den ubevidste kommunikation</a:t>
          </a:r>
          <a:r>
            <a:rPr lang="da-DK" sz="1400" dirty="0"/>
            <a:t>, </a:t>
          </a:r>
        </a:p>
      </dgm:t>
    </dgm:pt>
    <dgm:pt modelId="{3FCA53D5-70A3-42DC-A48D-305BB1D7A001}" type="parTrans" cxnId="{8710B06D-099D-45F5-8B07-14241FF52B86}">
      <dgm:prSet/>
      <dgm:spPr/>
      <dgm:t>
        <a:bodyPr/>
        <a:lstStyle/>
        <a:p>
          <a:endParaRPr lang="da-DK"/>
        </a:p>
      </dgm:t>
    </dgm:pt>
    <dgm:pt modelId="{02868F26-5758-4861-877E-54D4C143240D}" type="sibTrans" cxnId="{8710B06D-099D-45F5-8B07-14241FF52B86}">
      <dgm:prSet/>
      <dgm:spPr/>
      <dgm:t>
        <a:bodyPr/>
        <a:lstStyle/>
        <a:p>
          <a:endParaRPr lang="da-DK"/>
        </a:p>
      </dgm:t>
    </dgm:pt>
    <dgm:pt modelId="{EC01E0F2-6424-4C38-B5B9-EDD7D234A4EB}">
      <dgm:prSet phldrT="[Tekst]" custT="1"/>
      <dgm:spPr>
        <a:ln>
          <a:solidFill>
            <a:schemeClr val="tx1"/>
          </a:solidFill>
        </a:ln>
      </dgm:spPr>
      <dgm:t>
        <a:bodyPr/>
        <a:lstStyle/>
        <a:p>
          <a:r>
            <a:rPr lang="da-DK" sz="1800" dirty="0"/>
            <a:t>Virksomhedens identitet = organisationskulturen.</a:t>
          </a:r>
        </a:p>
        <a:p>
          <a:r>
            <a:rPr lang="da-DK" sz="1800" dirty="0"/>
            <a:t>Afspejles den virkelige identitet i profilen? </a:t>
          </a:r>
        </a:p>
      </dgm:t>
    </dgm:pt>
    <dgm:pt modelId="{D1F91748-4F83-40AA-B392-8DA5F8D11014}" type="parTrans" cxnId="{B70437B8-7522-441F-A0D4-FFE80F6CECE5}">
      <dgm:prSet/>
      <dgm:spPr/>
      <dgm:t>
        <a:bodyPr/>
        <a:lstStyle/>
        <a:p>
          <a:endParaRPr lang="da-DK"/>
        </a:p>
      </dgm:t>
    </dgm:pt>
    <dgm:pt modelId="{E5E8D258-4A8D-41BE-9B80-89C5AC839E79}" type="sibTrans" cxnId="{B70437B8-7522-441F-A0D4-FFE80F6CECE5}">
      <dgm:prSet/>
      <dgm:spPr/>
      <dgm:t>
        <a:bodyPr/>
        <a:lstStyle/>
        <a:p>
          <a:endParaRPr lang="da-DK"/>
        </a:p>
      </dgm:t>
    </dgm:pt>
    <dgm:pt modelId="{B4824098-4B7D-4DDE-AE9C-9C07947DDA84}" type="pres">
      <dgm:prSet presAssocID="{8AB7CCA7-9C11-4ACB-83E2-BDE5CE431A09}" presName="compositeShape" presStyleCnt="0">
        <dgm:presLayoutVars>
          <dgm:dir/>
          <dgm:resizeHandles/>
        </dgm:presLayoutVars>
      </dgm:prSet>
      <dgm:spPr/>
    </dgm:pt>
    <dgm:pt modelId="{4C674DD2-3A7F-4420-B6EF-7C5B99B54D36}" type="pres">
      <dgm:prSet presAssocID="{8AB7CCA7-9C11-4ACB-83E2-BDE5CE431A09}" presName="pyramid" presStyleLbl="node1" presStyleIdx="0" presStyleCnt="1" custScaleX="96660" custScaleY="73134" custLinFactNeighborX="9078"/>
      <dgm:spPr>
        <a:solidFill>
          <a:schemeClr val="accent1"/>
        </a:solidFill>
        <a:ln>
          <a:solidFill>
            <a:schemeClr val="tx1"/>
          </a:solidFill>
        </a:ln>
      </dgm:spPr>
    </dgm:pt>
    <dgm:pt modelId="{AF7854EF-94D9-484C-8F0B-6EF481B7C362}" type="pres">
      <dgm:prSet presAssocID="{8AB7CCA7-9C11-4ACB-83E2-BDE5CE431A09}" presName="theList" presStyleCnt="0"/>
      <dgm:spPr/>
    </dgm:pt>
    <dgm:pt modelId="{0A05FFDC-C008-4DCD-9ED4-2DCBC80814E5}" type="pres">
      <dgm:prSet presAssocID="{58C6886F-74E7-41F2-839A-0FBF805B24DB}" presName="aNode" presStyleLbl="fgAcc1" presStyleIdx="0" presStyleCnt="3" custScaleY="237862" custLinFactX="-50187" custLinFactY="286796" custLinFactNeighborX="-100000" custLinFactNeighborY="300000">
        <dgm:presLayoutVars>
          <dgm:bulletEnabled val="1"/>
        </dgm:presLayoutVars>
      </dgm:prSet>
      <dgm:spPr/>
    </dgm:pt>
    <dgm:pt modelId="{69151F5D-3628-4D96-BA20-E4E99E46BBBA}" type="pres">
      <dgm:prSet presAssocID="{58C6886F-74E7-41F2-839A-0FBF805B24DB}" presName="aSpace" presStyleCnt="0"/>
      <dgm:spPr/>
    </dgm:pt>
    <dgm:pt modelId="{DCEF24F0-A483-4550-89B6-65C3A6FDB866}" type="pres">
      <dgm:prSet presAssocID="{2787A828-8708-4E40-ABFB-13ABE6994CFF}" presName="aNode" presStyleLbl="fgAcc1" presStyleIdx="1" presStyleCnt="3" custScaleY="226358" custLinFactY="-236007" custLinFactNeighborX="22307" custLinFactNeighborY="-300000">
        <dgm:presLayoutVars>
          <dgm:bulletEnabled val="1"/>
        </dgm:presLayoutVars>
      </dgm:prSet>
      <dgm:spPr/>
    </dgm:pt>
    <dgm:pt modelId="{A95F96A6-06DD-4F90-8065-5023EC4614DF}" type="pres">
      <dgm:prSet presAssocID="{2787A828-8708-4E40-ABFB-13ABE6994CFF}" presName="aSpace" presStyleCnt="0"/>
      <dgm:spPr/>
    </dgm:pt>
    <dgm:pt modelId="{5A539B14-1C08-466E-909D-0F062F616CFF}" type="pres">
      <dgm:prSet presAssocID="{EC01E0F2-6424-4C38-B5B9-EDD7D234A4EB}" presName="aNode" presStyleLbl="fgAcc1" presStyleIdx="2" presStyleCnt="3" custScaleY="169421" custLinFactY="100000" custLinFactNeighborX="76065" custLinFactNeighborY="174010">
        <dgm:presLayoutVars>
          <dgm:bulletEnabled val="1"/>
        </dgm:presLayoutVars>
      </dgm:prSet>
      <dgm:spPr/>
    </dgm:pt>
    <dgm:pt modelId="{0888158C-1734-404C-BBB7-2D845255AF73}" type="pres">
      <dgm:prSet presAssocID="{EC01E0F2-6424-4C38-B5B9-EDD7D234A4EB}" presName="aSpace" presStyleCnt="0"/>
      <dgm:spPr/>
    </dgm:pt>
  </dgm:ptLst>
  <dgm:cxnLst>
    <dgm:cxn modelId="{9B812D0F-9E24-4062-B5BF-B09D07EFD9F7}" type="presOf" srcId="{EC01E0F2-6424-4C38-B5B9-EDD7D234A4EB}" destId="{5A539B14-1C08-466E-909D-0F062F616CFF}" srcOrd="0" destOrd="0" presId="urn:microsoft.com/office/officeart/2005/8/layout/pyramid2"/>
    <dgm:cxn modelId="{9A1A6361-EA94-4347-819A-8940CA261C60}" type="presOf" srcId="{58C6886F-74E7-41F2-839A-0FBF805B24DB}" destId="{0A05FFDC-C008-4DCD-9ED4-2DCBC80814E5}" srcOrd="0" destOrd="0" presId="urn:microsoft.com/office/officeart/2005/8/layout/pyramid2"/>
    <dgm:cxn modelId="{B66DF56C-EA84-4938-8F8D-76A7FC91C3DC}" srcId="{8AB7CCA7-9C11-4ACB-83E2-BDE5CE431A09}" destId="{58C6886F-74E7-41F2-839A-0FBF805B24DB}" srcOrd="0" destOrd="0" parTransId="{F18EF5D5-0CB0-4E4A-9966-9C244D93BD65}" sibTransId="{A5AFA95B-C78F-4D42-BEBE-3BF8EF667466}"/>
    <dgm:cxn modelId="{8710B06D-099D-45F5-8B07-14241FF52B86}" srcId="{8AB7CCA7-9C11-4ACB-83E2-BDE5CE431A09}" destId="{2787A828-8708-4E40-ABFB-13ABE6994CFF}" srcOrd="1" destOrd="0" parTransId="{3FCA53D5-70A3-42DC-A48D-305BB1D7A001}" sibTransId="{02868F26-5758-4861-877E-54D4C143240D}"/>
    <dgm:cxn modelId="{DA010A54-0473-4133-8A83-7FAE87109C4B}" type="presOf" srcId="{2787A828-8708-4E40-ABFB-13ABE6994CFF}" destId="{DCEF24F0-A483-4550-89B6-65C3A6FDB866}" srcOrd="0" destOrd="0" presId="urn:microsoft.com/office/officeart/2005/8/layout/pyramid2"/>
    <dgm:cxn modelId="{B70437B8-7522-441F-A0D4-FFE80F6CECE5}" srcId="{8AB7CCA7-9C11-4ACB-83E2-BDE5CE431A09}" destId="{EC01E0F2-6424-4C38-B5B9-EDD7D234A4EB}" srcOrd="2" destOrd="0" parTransId="{D1F91748-4F83-40AA-B392-8DA5F8D11014}" sibTransId="{E5E8D258-4A8D-41BE-9B80-89C5AC839E79}"/>
    <dgm:cxn modelId="{A46879D7-0C05-45AE-BDFC-B0D2BD99E235}" type="presOf" srcId="{8AB7CCA7-9C11-4ACB-83E2-BDE5CE431A09}" destId="{B4824098-4B7D-4DDE-AE9C-9C07947DDA84}" srcOrd="0" destOrd="0" presId="urn:microsoft.com/office/officeart/2005/8/layout/pyramid2"/>
    <dgm:cxn modelId="{12FEB6DE-3C71-48B0-911F-814CA86956F7}" type="presParOf" srcId="{B4824098-4B7D-4DDE-AE9C-9C07947DDA84}" destId="{4C674DD2-3A7F-4420-B6EF-7C5B99B54D36}" srcOrd="0" destOrd="0" presId="urn:microsoft.com/office/officeart/2005/8/layout/pyramid2"/>
    <dgm:cxn modelId="{D91A6F09-30D4-4049-9EAB-D14FE3D27045}" type="presParOf" srcId="{B4824098-4B7D-4DDE-AE9C-9C07947DDA84}" destId="{AF7854EF-94D9-484C-8F0B-6EF481B7C362}" srcOrd="1" destOrd="0" presId="urn:microsoft.com/office/officeart/2005/8/layout/pyramid2"/>
    <dgm:cxn modelId="{ACF9412F-F6B2-432C-9C0E-3332EBADBEFE}" type="presParOf" srcId="{AF7854EF-94D9-484C-8F0B-6EF481B7C362}" destId="{0A05FFDC-C008-4DCD-9ED4-2DCBC80814E5}" srcOrd="0" destOrd="0" presId="urn:microsoft.com/office/officeart/2005/8/layout/pyramid2"/>
    <dgm:cxn modelId="{4C54C3A3-7F1F-43D9-8B76-CC9F777D6910}" type="presParOf" srcId="{AF7854EF-94D9-484C-8F0B-6EF481B7C362}" destId="{69151F5D-3628-4D96-BA20-E4E99E46BBBA}" srcOrd="1" destOrd="0" presId="urn:microsoft.com/office/officeart/2005/8/layout/pyramid2"/>
    <dgm:cxn modelId="{1E73495E-2F19-4F80-9D70-5D1DCD6466E1}" type="presParOf" srcId="{AF7854EF-94D9-484C-8F0B-6EF481B7C362}" destId="{DCEF24F0-A483-4550-89B6-65C3A6FDB866}" srcOrd="2" destOrd="0" presId="urn:microsoft.com/office/officeart/2005/8/layout/pyramid2"/>
    <dgm:cxn modelId="{23E17A15-733F-4FEE-9C41-A78A1BE581AE}" type="presParOf" srcId="{AF7854EF-94D9-484C-8F0B-6EF481B7C362}" destId="{A95F96A6-06DD-4F90-8065-5023EC4614DF}" srcOrd="3" destOrd="0" presId="urn:microsoft.com/office/officeart/2005/8/layout/pyramid2"/>
    <dgm:cxn modelId="{01226BA1-C647-48C8-8F5A-6CB9FFBEE799}" type="presParOf" srcId="{AF7854EF-94D9-484C-8F0B-6EF481B7C362}" destId="{5A539B14-1C08-466E-909D-0F062F616CFF}" srcOrd="4" destOrd="0" presId="urn:microsoft.com/office/officeart/2005/8/layout/pyramid2"/>
    <dgm:cxn modelId="{962BED82-720B-410B-BCCB-363F8A51EAFC}" type="presParOf" srcId="{AF7854EF-94D9-484C-8F0B-6EF481B7C362}" destId="{0888158C-1734-404C-BBB7-2D845255AF7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4CEA3F-B52D-4651-A87F-5820A332ACC7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311039FC-327E-441D-8E36-DF9CFE3E355F}">
      <dgm:prSet phldrT="[Tekst]" custT="1"/>
      <dgm:spPr>
        <a:solidFill>
          <a:schemeClr val="accent1"/>
        </a:solidFill>
        <a:ln>
          <a:solidFill>
            <a:schemeClr val="tx1"/>
          </a:solidFill>
        </a:ln>
      </dgm:spPr>
      <dgm:t>
        <a:bodyPr/>
        <a:lstStyle/>
        <a:p>
          <a:r>
            <a:rPr lang="da-DK" sz="2000" dirty="0"/>
            <a:t>Virksomheden</a:t>
          </a:r>
        </a:p>
      </dgm:t>
    </dgm:pt>
    <dgm:pt modelId="{B46F6509-9E5E-428C-A29D-746C0B896AEA}" type="parTrans" cxnId="{0912695A-282B-4601-A14C-F12BC71468F0}">
      <dgm:prSet/>
      <dgm:spPr/>
      <dgm:t>
        <a:bodyPr/>
        <a:lstStyle/>
        <a:p>
          <a:endParaRPr lang="da-DK"/>
        </a:p>
      </dgm:t>
    </dgm:pt>
    <dgm:pt modelId="{3904B38F-D855-4092-A661-4AB5C73F5D2B}" type="sibTrans" cxnId="{0912695A-282B-4601-A14C-F12BC71468F0}">
      <dgm:prSet/>
      <dgm:spPr/>
      <dgm:t>
        <a:bodyPr/>
        <a:lstStyle/>
        <a:p>
          <a:endParaRPr lang="da-DK"/>
        </a:p>
      </dgm:t>
    </dgm:pt>
    <dgm:pt modelId="{2CE3E7F3-CB2B-47F6-84D7-E3A81BC27732}">
      <dgm:prSet phldrT="[Tekst]"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da-DK" sz="2000" dirty="0">
              <a:solidFill>
                <a:schemeClr val="tx1"/>
              </a:solidFill>
            </a:rPr>
            <a:t>Leverandører</a:t>
          </a:r>
        </a:p>
      </dgm:t>
    </dgm:pt>
    <dgm:pt modelId="{F2141953-6F58-4EE2-A98D-E232FDC42351}" type="parTrans" cxnId="{FF1EE0C6-3852-4E86-AB21-28D2334FBC9B}">
      <dgm:prSet/>
      <dgm:spPr/>
      <dgm:t>
        <a:bodyPr/>
        <a:lstStyle/>
        <a:p>
          <a:endParaRPr lang="da-DK"/>
        </a:p>
      </dgm:t>
    </dgm:pt>
    <dgm:pt modelId="{969E0DF7-7815-47B2-96DE-98322146E27F}" type="sibTrans" cxnId="{FF1EE0C6-3852-4E86-AB21-28D2334FBC9B}">
      <dgm:prSet/>
      <dgm:spPr/>
      <dgm:t>
        <a:bodyPr/>
        <a:lstStyle/>
        <a:p>
          <a:endParaRPr lang="da-DK"/>
        </a:p>
      </dgm:t>
    </dgm:pt>
    <dgm:pt modelId="{65C0CF6F-241F-4901-8173-B7E2C6BCCA83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da-DK" sz="2800" dirty="0"/>
            <a:t>Kunder/ forbrugere</a:t>
          </a:r>
        </a:p>
      </dgm:t>
    </dgm:pt>
    <dgm:pt modelId="{C1C4F4D5-42EC-45C8-93F6-4472CFE3473A}" type="parTrans" cxnId="{2A3BD5F8-38C8-4D83-A525-BCC3B4EE757C}">
      <dgm:prSet/>
      <dgm:spPr/>
      <dgm:t>
        <a:bodyPr/>
        <a:lstStyle/>
        <a:p>
          <a:endParaRPr lang="da-DK"/>
        </a:p>
      </dgm:t>
    </dgm:pt>
    <dgm:pt modelId="{C8118251-1633-40E9-BA28-3BA845C1B740}" type="sibTrans" cxnId="{2A3BD5F8-38C8-4D83-A525-BCC3B4EE757C}">
      <dgm:prSet/>
      <dgm:spPr/>
      <dgm:t>
        <a:bodyPr/>
        <a:lstStyle/>
        <a:p>
          <a:endParaRPr lang="da-DK"/>
        </a:p>
      </dgm:t>
    </dgm:pt>
    <dgm:pt modelId="{71BD3ADC-E78C-49B5-8C6B-11CFB060872B}">
      <dgm:prSet phldrT="[Tekst]" custT="1"/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da-DK" sz="2800" dirty="0">
              <a:solidFill>
                <a:schemeClr val="tx1"/>
              </a:solidFill>
            </a:rPr>
            <a:t>Investorer</a:t>
          </a:r>
        </a:p>
      </dgm:t>
    </dgm:pt>
    <dgm:pt modelId="{219FD036-979F-4D34-A0F6-FE66524C7B7F}" type="parTrans" cxnId="{E981BEAD-C5DB-4674-8A91-5692CF4B252F}">
      <dgm:prSet/>
      <dgm:spPr/>
      <dgm:t>
        <a:bodyPr/>
        <a:lstStyle/>
        <a:p>
          <a:endParaRPr lang="da-DK"/>
        </a:p>
      </dgm:t>
    </dgm:pt>
    <dgm:pt modelId="{32ED4CF6-2492-4CF7-BB61-739661A66F68}" type="sibTrans" cxnId="{E981BEAD-C5DB-4674-8A91-5692CF4B252F}">
      <dgm:prSet/>
      <dgm:spPr/>
      <dgm:t>
        <a:bodyPr/>
        <a:lstStyle/>
        <a:p>
          <a:endParaRPr lang="da-DK"/>
        </a:p>
      </dgm:t>
    </dgm:pt>
    <dgm:pt modelId="{4144DC14-CF6B-4365-BA4B-67419A145A9F}">
      <dgm:prSet phldrT="[Tekst]" custT="1"/>
      <dgm:spPr>
        <a:solidFill>
          <a:schemeClr val="tx1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da-DK" sz="2000" dirty="0"/>
            <a:t>Medarbejdere</a:t>
          </a:r>
        </a:p>
      </dgm:t>
    </dgm:pt>
    <dgm:pt modelId="{99CB272D-8392-4F0D-A06F-438C2AFE871E}" type="parTrans" cxnId="{51090F93-8D75-48E1-9CC8-29C4E17AFBA4}">
      <dgm:prSet/>
      <dgm:spPr/>
      <dgm:t>
        <a:bodyPr/>
        <a:lstStyle/>
        <a:p>
          <a:endParaRPr lang="da-DK"/>
        </a:p>
      </dgm:t>
    </dgm:pt>
    <dgm:pt modelId="{F4ED313C-B192-4CDD-A567-86EE656397BA}" type="sibTrans" cxnId="{51090F93-8D75-48E1-9CC8-29C4E17AFBA4}">
      <dgm:prSet/>
      <dgm:spPr/>
      <dgm:t>
        <a:bodyPr/>
        <a:lstStyle/>
        <a:p>
          <a:endParaRPr lang="da-DK"/>
        </a:p>
      </dgm:t>
    </dgm:pt>
    <dgm:pt modelId="{D4812D32-7137-48D2-91F6-347547345CC5}">
      <dgm:prSet phldrT="[Teks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da-DK" sz="2000" dirty="0"/>
            <a:t>Myndigheder</a:t>
          </a:r>
        </a:p>
      </dgm:t>
    </dgm:pt>
    <dgm:pt modelId="{110DCE35-5DD2-42F9-985E-5F071A37E500}" type="parTrans" cxnId="{F7EDDDCF-329C-4012-B904-DEC4D2A46C06}">
      <dgm:prSet/>
      <dgm:spPr/>
      <dgm:t>
        <a:bodyPr/>
        <a:lstStyle/>
        <a:p>
          <a:endParaRPr lang="da-DK"/>
        </a:p>
      </dgm:t>
    </dgm:pt>
    <dgm:pt modelId="{A662754A-7B79-4305-90E8-81D9D23C688A}" type="sibTrans" cxnId="{F7EDDDCF-329C-4012-B904-DEC4D2A46C06}">
      <dgm:prSet/>
      <dgm:spPr/>
      <dgm:t>
        <a:bodyPr/>
        <a:lstStyle/>
        <a:p>
          <a:endParaRPr lang="da-DK"/>
        </a:p>
      </dgm:t>
    </dgm:pt>
    <dgm:pt modelId="{05E362BF-D156-4819-AE89-23240088691B}">
      <dgm:prSet phldrT="[Tekst]" custT="1"/>
      <dgm:spPr>
        <a:solidFill>
          <a:schemeClr val="bg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da-DK" sz="2800" dirty="0">
              <a:solidFill>
                <a:schemeClr val="tx1"/>
              </a:solidFill>
            </a:rPr>
            <a:t>Politikere</a:t>
          </a:r>
        </a:p>
      </dgm:t>
    </dgm:pt>
    <dgm:pt modelId="{3B384B5B-9BDD-4C73-AE2E-0691C502D263}" type="parTrans" cxnId="{C71E4DF9-9961-4B01-A6B7-C0551F8A9005}">
      <dgm:prSet/>
      <dgm:spPr/>
      <dgm:t>
        <a:bodyPr/>
        <a:lstStyle/>
        <a:p>
          <a:endParaRPr lang="da-DK"/>
        </a:p>
      </dgm:t>
    </dgm:pt>
    <dgm:pt modelId="{CB74BF53-368D-4240-A3DA-881E1F2957EC}" type="sibTrans" cxnId="{C71E4DF9-9961-4B01-A6B7-C0551F8A9005}">
      <dgm:prSet/>
      <dgm:spPr/>
      <dgm:t>
        <a:bodyPr/>
        <a:lstStyle/>
        <a:p>
          <a:endParaRPr lang="da-DK"/>
        </a:p>
      </dgm:t>
    </dgm:pt>
    <dgm:pt modelId="{BF6312DF-2647-4626-9148-562F75D39F6C}">
      <dgm:prSet phldrT="[Tekst]" custT="1"/>
      <dgm:spPr>
        <a:solidFill>
          <a:schemeClr val="bg1">
            <a:lumMod val="6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da-DK" sz="2800" dirty="0">
              <a:solidFill>
                <a:schemeClr val="tx1"/>
              </a:solidFill>
            </a:rPr>
            <a:t>Forhandlere</a:t>
          </a:r>
        </a:p>
      </dgm:t>
    </dgm:pt>
    <dgm:pt modelId="{FBDA5D87-F600-4369-B361-8B4819CB4233}" type="parTrans" cxnId="{7E4C4539-F747-43DE-BA55-3FFB24E7120B}">
      <dgm:prSet/>
      <dgm:spPr/>
      <dgm:t>
        <a:bodyPr/>
        <a:lstStyle/>
        <a:p>
          <a:endParaRPr lang="da-DK"/>
        </a:p>
      </dgm:t>
    </dgm:pt>
    <dgm:pt modelId="{D427CD30-BBD9-4A73-B0D1-32FEF67BAA5D}" type="sibTrans" cxnId="{7E4C4539-F747-43DE-BA55-3FFB24E7120B}">
      <dgm:prSet/>
      <dgm:spPr/>
      <dgm:t>
        <a:bodyPr/>
        <a:lstStyle/>
        <a:p>
          <a:endParaRPr lang="da-DK"/>
        </a:p>
      </dgm:t>
    </dgm:pt>
    <dgm:pt modelId="{5202CFFE-9DC7-401E-AC36-02250C098456}">
      <dgm:prSet phldrT="[Tekst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da-DK" sz="2800" dirty="0">
              <a:solidFill>
                <a:schemeClr val="tx1"/>
              </a:solidFill>
            </a:rPr>
            <a:t>Massemedier</a:t>
          </a:r>
        </a:p>
      </dgm:t>
    </dgm:pt>
    <dgm:pt modelId="{67CCF8A7-C055-4F10-8113-AE8FA05D4CE4}" type="parTrans" cxnId="{AB5C844F-58F5-4129-A602-37C5C4B9D22D}">
      <dgm:prSet/>
      <dgm:spPr/>
      <dgm:t>
        <a:bodyPr/>
        <a:lstStyle/>
        <a:p>
          <a:endParaRPr lang="da-DK"/>
        </a:p>
      </dgm:t>
    </dgm:pt>
    <dgm:pt modelId="{E8E2E9CE-7A31-4BBD-B09F-57DD2E530F9E}" type="sibTrans" cxnId="{AB5C844F-58F5-4129-A602-37C5C4B9D22D}">
      <dgm:prSet/>
      <dgm:spPr/>
      <dgm:t>
        <a:bodyPr/>
        <a:lstStyle/>
        <a:p>
          <a:endParaRPr lang="da-DK"/>
        </a:p>
      </dgm:t>
    </dgm:pt>
    <dgm:pt modelId="{E708C08C-D82F-4144-96E1-34F6448CBE48}">
      <dgm:prSet phldrT="[Tekst]" custT="1"/>
      <dgm:spPr>
        <a:solidFill>
          <a:srgbClr val="0070C0"/>
        </a:solidFill>
        <a:ln>
          <a:solidFill>
            <a:schemeClr val="tx1"/>
          </a:solidFill>
        </a:ln>
      </dgm:spPr>
      <dgm:t>
        <a:bodyPr/>
        <a:lstStyle/>
        <a:p>
          <a:r>
            <a:rPr lang="da-DK" sz="2000" dirty="0"/>
            <a:t>Lokalsamfundet</a:t>
          </a:r>
        </a:p>
      </dgm:t>
    </dgm:pt>
    <dgm:pt modelId="{46EC5F03-C3A2-476E-BF6F-96913C2AFF15}" type="parTrans" cxnId="{6CDC467F-E616-4E67-9C8D-4B2D93F62DB6}">
      <dgm:prSet/>
      <dgm:spPr/>
      <dgm:t>
        <a:bodyPr/>
        <a:lstStyle/>
        <a:p>
          <a:endParaRPr lang="da-DK"/>
        </a:p>
      </dgm:t>
    </dgm:pt>
    <dgm:pt modelId="{2D4B52E2-AA5E-4061-B593-C57A6E6D556E}" type="sibTrans" cxnId="{6CDC467F-E616-4E67-9C8D-4B2D93F62DB6}">
      <dgm:prSet/>
      <dgm:spPr/>
      <dgm:t>
        <a:bodyPr/>
        <a:lstStyle/>
        <a:p>
          <a:endParaRPr lang="da-DK"/>
        </a:p>
      </dgm:t>
    </dgm:pt>
    <dgm:pt modelId="{EAD35BE9-8837-46DA-8094-FF335D64B75A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da-DK" sz="2400" dirty="0"/>
            <a:t>Interesseorganisationer</a:t>
          </a:r>
        </a:p>
      </dgm:t>
    </dgm:pt>
    <dgm:pt modelId="{DE740829-8634-4A5A-9963-4CBA6E88DF8F}" type="parTrans" cxnId="{62317107-AB98-45A4-8D00-38BEDE0B41DA}">
      <dgm:prSet/>
      <dgm:spPr/>
      <dgm:t>
        <a:bodyPr/>
        <a:lstStyle/>
        <a:p>
          <a:endParaRPr lang="da-DK"/>
        </a:p>
      </dgm:t>
    </dgm:pt>
    <dgm:pt modelId="{C238EBA7-ABDD-4CBA-9FAA-5201F634482A}" type="sibTrans" cxnId="{62317107-AB98-45A4-8D00-38BEDE0B41DA}">
      <dgm:prSet/>
      <dgm:spPr/>
      <dgm:t>
        <a:bodyPr/>
        <a:lstStyle/>
        <a:p>
          <a:endParaRPr lang="da-DK"/>
        </a:p>
      </dgm:t>
    </dgm:pt>
    <dgm:pt modelId="{88B448FD-2E19-4476-AA67-E3731FE4A460}">
      <dgm:prSet phldrT="[Tekst]"/>
      <dgm:spPr/>
      <dgm:t>
        <a:bodyPr/>
        <a:lstStyle/>
        <a:p>
          <a:endParaRPr lang="da-DK" sz="2000" dirty="0"/>
        </a:p>
      </dgm:t>
    </dgm:pt>
    <dgm:pt modelId="{F7B0ACAE-0259-41B3-90BB-22FFC372955D}" type="parTrans" cxnId="{3E60626B-B193-4ECB-A067-270E00B13126}">
      <dgm:prSet/>
      <dgm:spPr/>
      <dgm:t>
        <a:bodyPr/>
        <a:lstStyle/>
        <a:p>
          <a:endParaRPr lang="da-DK"/>
        </a:p>
      </dgm:t>
    </dgm:pt>
    <dgm:pt modelId="{B4BC189D-F438-4041-AA75-9E482FF0F6A3}" type="sibTrans" cxnId="{3E60626B-B193-4ECB-A067-270E00B13126}">
      <dgm:prSet/>
      <dgm:spPr/>
      <dgm:t>
        <a:bodyPr/>
        <a:lstStyle/>
        <a:p>
          <a:endParaRPr lang="da-DK"/>
        </a:p>
      </dgm:t>
    </dgm:pt>
    <dgm:pt modelId="{856176BE-8178-44A6-9A87-52679D5DCF91}" type="pres">
      <dgm:prSet presAssocID="{B74CEA3F-B52D-4651-A87F-5820A332ACC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51E2FD4-9ED7-4887-BD17-0B9A027809D2}" type="pres">
      <dgm:prSet presAssocID="{311039FC-327E-441D-8E36-DF9CFE3E355F}" presName="centerShape" presStyleLbl="node0" presStyleIdx="0" presStyleCnt="1" custScaleX="213068" custScaleY="130597"/>
      <dgm:spPr/>
    </dgm:pt>
    <dgm:pt modelId="{36D37FA5-6735-4027-AB89-CD153C014280}" type="pres">
      <dgm:prSet presAssocID="{F2141953-6F58-4EE2-A98D-E232FDC42351}" presName="parTrans" presStyleLbl="sibTrans2D1" presStyleIdx="0" presStyleCnt="10"/>
      <dgm:spPr/>
    </dgm:pt>
    <dgm:pt modelId="{AEE7E945-89D3-46A1-AD09-8D2020FA0381}" type="pres">
      <dgm:prSet presAssocID="{F2141953-6F58-4EE2-A98D-E232FDC42351}" presName="connectorText" presStyleLbl="sibTrans2D1" presStyleIdx="0" presStyleCnt="10"/>
      <dgm:spPr/>
    </dgm:pt>
    <dgm:pt modelId="{71CF62FE-F0F0-4EFF-AF32-2D9A6FBC6E3F}" type="pres">
      <dgm:prSet presAssocID="{2CE3E7F3-CB2B-47F6-84D7-E3A81BC27732}" presName="node" presStyleLbl="node1" presStyleIdx="0" presStyleCnt="10" custScaleX="213068" custScaleY="83692" custRadScaleRad="102151" custRadScaleInc="52427">
        <dgm:presLayoutVars>
          <dgm:bulletEnabled val="1"/>
        </dgm:presLayoutVars>
      </dgm:prSet>
      <dgm:spPr/>
    </dgm:pt>
    <dgm:pt modelId="{50DF776A-099E-447D-9B4F-13B70720C7E7}" type="pres">
      <dgm:prSet presAssocID="{C1C4F4D5-42EC-45C8-93F6-4472CFE3473A}" presName="parTrans" presStyleLbl="sibTrans2D1" presStyleIdx="1" presStyleCnt="10"/>
      <dgm:spPr/>
    </dgm:pt>
    <dgm:pt modelId="{FBC1BDD8-686D-444D-893F-84831A26C613}" type="pres">
      <dgm:prSet presAssocID="{C1C4F4D5-42EC-45C8-93F6-4472CFE3473A}" presName="connectorText" presStyleLbl="sibTrans2D1" presStyleIdx="1" presStyleCnt="10"/>
      <dgm:spPr/>
    </dgm:pt>
    <dgm:pt modelId="{7082AB7B-2002-49D6-914B-399B2B6312B8}" type="pres">
      <dgm:prSet presAssocID="{65C0CF6F-241F-4901-8173-B7E2C6BCCA83}" presName="node" presStyleLbl="node1" presStyleIdx="1" presStyleCnt="10" custScaleX="271449" custScaleY="100593" custRadScaleRad="152553" custRadScaleInc="126306">
        <dgm:presLayoutVars>
          <dgm:bulletEnabled val="1"/>
        </dgm:presLayoutVars>
      </dgm:prSet>
      <dgm:spPr/>
    </dgm:pt>
    <dgm:pt modelId="{B12EC556-187C-4E60-AB81-CD0C6649DA7E}" type="pres">
      <dgm:prSet presAssocID="{219FD036-979F-4D34-A0F6-FE66524C7B7F}" presName="parTrans" presStyleLbl="sibTrans2D1" presStyleIdx="2" presStyleCnt="10"/>
      <dgm:spPr/>
    </dgm:pt>
    <dgm:pt modelId="{D1BD8D1B-9343-4AA9-AEEB-8C248C559724}" type="pres">
      <dgm:prSet presAssocID="{219FD036-979F-4D34-A0F6-FE66524C7B7F}" presName="connectorText" presStyleLbl="sibTrans2D1" presStyleIdx="2" presStyleCnt="10"/>
      <dgm:spPr/>
    </dgm:pt>
    <dgm:pt modelId="{57742EDD-93E0-4FC9-A03C-6484267241AC}" type="pres">
      <dgm:prSet presAssocID="{71BD3ADC-E78C-49B5-8C6B-11CFB060872B}" presName="node" presStyleLbl="node1" presStyleIdx="2" presStyleCnt="10" custScaleX="251989" custScaleY="85592" custRadScaleRad="144450" custRadScaleInc="34443">
        <dgm:presLayoutVars>
          <dgm:bulletEnabled val="1"/>
        </dgm:presLayoutVars>
      </dgm:prSet>
      <dgm:spPr/>
    </dgm:pt>
    <dgm:pt modelId="{1E1208A4-7A79-4DC2-BDD2-DE352607CD47}" type="pres">
      <dgm:prSet presAssocID="{99CB272D-8392-4F0D-A06F-438C2AFE871E}" presName="parTrans" presStyleLbl="sibTrans2D1" presStyleIdx="3" presStyleCnt="10"/>
      <dgm:spPr/>
    </dgm:pt>
    <dgm:pt modelId="{9BADCD73-DCB9-4029-9AF8-87D346FF12DB}" type="pres">
      <dgm:prSet presAssocID="{99CB272D-8392-4F0D-A06F-438C2AFE871E}" presName="connectorText" presStyleLbl="sibTrans2D1" presStyleIdx="3" presStyleCnt="10"/>
      <dgm:spPr/>
    </dgm:pt>
    <dgm:pt modelId="{0087D266-E75C-47C0-B27F-14F4B42D94E3}" type="pres">
      <dgm:prSet presAssocID="{4144DC14-CF6B-4365-BA4B-67419A145A9F}" presName="node" presStyleLbl="node1" presStyleIdx="3" presStyleCnt="10" custScaleX="228069" custScaleY="100594" custRadScaleRad="139998" custRadScaleInc="-44916">
        <dgm:presLayoutVars>
          <dgm:bulletEnabled val="1"/>
        </dgm:presLayoutVars>
      </dgm:prSet>
      <dgm:spPr/>
    </dgm:pt>
    <dgm:pt modelId="{285225EB-61B3-47EA-B4EA-EA96C59A4BA6}" type="pres">
      <dgm:prSet presAssocID="{110DCE35-5DD2-42F9-985E-5F071A37E500}" presName="parTrans" presStyleLbl="sibTrans2D1" presStyleIdx="4" presStyleCnt="10"/>
      <dgm:spPr/>
    </dgm:pt>
    <dgm:pt modelId="{7F0B2914-D0D1-4023-8E4D-4B554C3C9D92}" type="pres">
      <dgm:prSet presAssocID="{110DCE35-5DD2-42F9-985E-5F071A37E500}" presName="connectorText" presStyleLbl="sibTrans2D1" presStyleIdx="4" presStyleCnt="10"/>
      <dgm:spPr/>
    </dgm:pt>
    <dgm:pt modelId="{BCD52B8C-23DC-4101-943F-7228DD4B84F5}" type="pres">
      <dgm:prSet presAssocID="{D4812D32-7137-48D2-91F6-347547345CC5}" presName="node" presStyleLbl="node1" presStyleIdx="4" presStyleCnt="10" custScaleX="213068" custScaleY="100592" custRadScaleRad="136892" custRadScaleInc="-108997">
        <dgm:presLayoutVars>
          <dgm:bulletEnabled val="1"/>
        </dgm:presLayoutVars>
      </dgm:prSet>
      <dgm:spPr/>
    </dgm:pt>
    <dgm:pt modelId="{98DE5B02-66BE-4CD1-B096-CC42D56378CD}" type="pres">
      <dgm:prSet presAssocID="{3B384B5B-9BDD-4C73-AE2E-0691C502D263}" presName="parTrans" presStyleLbl="sibTrans2D1" presStyleIdx="5" presStyleCnt="10"/>
      <dgm:spPr/>
    </dgm:pt>
    <dgm:pt modelId="{2DA05AEB-FC73-4A3D-90DE-2062C6C3E372}" type="pres">
      <dgm:prSet presAssocID="{3B384B5B-9BDD-4C73-AE2E-0691C502D263}" presName="connectorText" presStyleLbl="sibTrans2D1" presStyleIdx="5" presStyleCnt="10"/>
      <dgm:spPr/>
    </dgm:pt>
    <dgm:pt modelId="{98646FF8-487B-40BC-AE65-112A9E734832}" type="pres">
      <dgm:prSet presAssocID="{05E362BF-D156-4819-AE89-23240088691B}" presName="node" presStyleLbl="node1" presStyleIdx="5" presStyleCnt="10" custScaleX="213068" custScaleY="85590" custRadScaleRad="90740" custRadScaleInc="-46678">
        <dgm:presLayoutVars>
          <dgm:bulletEnabled val="1"/>
        </dgm:presLayoutVars>
      </dgm:prSet>
      <dgm:spPr/>
    </dgm:pt>
    <dgm:pt modelId="{2F5BD576-B287-495F-B49B-7DA01517975B}" type="pres">
      <dgm:prSet presAssocID="{FBDA5D87-F600-4369-B361-8B4819CB4233}" presName="parTrans" presStyleLbl="sibTrans2D1" presStyleIdx="6" presStyleCnt="10"/>
      <dgm:spPr/>
    </dgm:pt>
    <dgm:pt modelId="{75C9C4A7-9D5A-4F64-9219-B7B4288178A9}" type="pres">
      <dgm:prSet presAssocID="{FBDA5D87-F600-4369-B361-8B4819CB4233}" presName="connectorText" presStyleLbl="sibTrans2D1" presStyleIdx="6" presStyleCnt="10"/>
      <dgm:spPr/>
    </dgm:pt>
    <dgm:pt modelId="{F6BB0450-A400-4DB2-A14F-1D02F4F9B9EF}" type="pres">
      <dgm:prSet presAssocID="{BF6312DF-2647-4626-9148-562F75D39F6C}" presName="node" presStyleLbl="node1" presStyleIdx="6" presStyleCnt="10" custScaleX="283618" custScaleY="79428" custRadScaleRad="146524" custRadScaleInc="75146">
        <dgm:presLayoutVars>
          <dgm:bulletEnabled val="1"/>
        </dgm:presLayoutVars>
      </dgm:prSet>
      <dgm:spPr/>
    </dgm:pt>
    <dgm:pt modelId="{FF0369CF-6540-4103-8619-82526EB90599}" type="pres">
      <dgm:prSet presAssocID="{67CCF8A7-C055-4F10-8113-AE8FA05D4CE4}" presName="parTrans" presStyleLbl="sibTrans2D1" presStyleIdx="7" presStyleCnt="10"/>
      <dgm:spPr/>
    </dgm:pt>
    <dgm:pt modelId="{94C6D7C6-BBBA-4EAF-B464-BCAAFB912387}" type="pres">
      <dgm:prSet presAssocID="{67CCF8A7-C055-4F10-8113-AE8FA05D4CE4}" presName="connectorText" presStyleLbl="sibTrans2D1" presStyleIdx="7" presStyleCnt="10"/>
      <dgm:spPr/>
    </dgm:pt>
    <dgm:pt modelId="{5046B6CD-299B-4605-8ACD-7291D76200D7}" type="pres">
      <dgm:prSet presAssocID="{5202CFFE-9DC7-401E-AC36-02250C098456}" presName="node" presStyleLbl="node1" presStyleIdx="7" presStyleCnt="10" custScaleX="311395" custScaleY="79427" custRadScaleRad="134908" custRadScaleInc="21093">
        <dgm:presLayoutVars>
          <dgm:bulletEnabled val="1"/>
        </dgm:presLayoutVars>
      </dgm:prSet>
      <dgm:spPr/>
    </dgm:pt>
    <dgm:pt modelId="{1E8B2203-91B4-4775-9BC0-8B2C21FCC237}" type="pres">
      <dgm:prSet presAssocID="{46EC5F03-C3A2-476E-BF6F-96913C2AFF15}" presName="parTrans" presStyleLbl="sibTrans2D1" presStyleIdx="8" presStyleCnt="10"/>
      <dgm:spPr/>
    </dgm:pt>
    <dgm:pt modelId="{92327E02-FF7C-49CC-8752-EB3FB23492FA}" type="pres">
      <dgm:prSet presAssocID="{46EC5F03-C3A2-476E-BF6F-96913C2AFF15}" presName="connectorText" presStyleLbl="sibTrans2D1" presStyleIdx="8" presStyleCnt="10"/>
      <dgm:spPr/>
    </dgm:pt>
    <dgm:pt modelId="{C1D595D5-7E28-4D97-B257-396E3032F01E}" type="pres">
      <dgm:prSet presAssocID="{E708C08C-D82F-4144-96E1-34F6448CBE48}" presName="node" presStyleLbl="node1" presStyleIdx="8" presStyleCnt="10" custScaleX="287775" custScaleY="55588" custRadScaleRad="140351" custRadScaleInc="-24213">
        <dgm:presLayoutVars>
          <dgm:bulletEnabled val="1"/>
        </dgm:presLayoutVars>
      </dgm:prSet>
      <dgm:spPr/>
    </dgm:pt>
    <dgm:pt modelId="{BAF211EF-BBB4-4763-A81E-3B7EEBCE3BB9}" type="pres">
      <dgm:prSet presAssocID="{DE740829-8634-4A5A-9963-4CBA6E88DF8F}" presName="parTrans" presStyleLbl="sibTrans2D1" presStyleIdx="9" presStyleCnt="10"/>
      <dgm:spPr/>
    </dgm:pt>
    <dgm:pt modelId="{65A14F70-E815-4E5D-84DB-F460DEDD6B1F}" type="pres">
      <dgm:prSet presAssocID="{DE740829-8634-4A5A-9963-4CBA6E88DF8F}" presName="connectorText" presStyleLbl="sibTrans2D1" presStyleIdx="9" presStyleCnt="10"/>
      <dgm:spPr/>
    </dgm:pt>
    <dgm:pt modelId="{904E7CA5-A6DA-4471-AD24-76542DEF1F25}" type="pres">
      <dgm:prSet presAssocID="{EAD35BE9-8837-46DA-8094-FF335D64B75A}" presName="node" presStyleLbl="node1" presStyleIdx="9" presStyleCnt="10" custScaleX="409481" custScaleY="85592" custRadScaleRad="137315" custRadScaleInc="-114379">
        <dgm:presLayoutVars>
          <dgm:bulletEnabled val="1"/>
        </dgm:presLayoutVars>
      </dgm:prSet>
      <dgm:spPr/>
    </dgm:pt>
  </dgm:ptLst>
  <dgm:cxnLst>
    <dgm:cxn modelId="{5525C502-911F-48B5-9042-551CA26548B4}" type="presOf" srcId="{99CB272D-8392-4F0D-A06F-438C2AFE871E}" destId="{9BADCD73-DCB9-4029-9AF8-87D346FF12DB}" srcOrd="1" destOrd="0" presId="urn:microsoft.com/office/officeart/2005/8/layout/radial5"/>
    <dgm:cxn modelId="{4FE7DF02-9456-414D-9698-6548096D8DC1}" type="presOf" srcId="{3B384B5B-9BDD-4C73-AE2E-0691C502D263}" destId="{2DA05AEB-FC73-4A3D-90DE-2062C6C3E372}" srcOrd="1" destOrd="0" presId="urn:microsoft.com/office/officeart/2005/8/layout/radial5"/>
    <dgm:cxn modelId="{7126CB03-1B22-457A-8131-F6486EE7B176}" type="presOf" srcId="{D4812D32-7137-48D2-91F6-347547345CC5}" destId="{BCD52B8C-23DC-4101-943F-7228DD4B84F5}" srcOrd="0" destOrd="0" presId="urn:microsoft.com/office/officeart/2005/8/layout/radial5"/>
    <dgm:cxn modelId="{62317107-AB98-45A4-8D00-38BEDE0B41DA}" srcId="{311039FC-327E-441D-8E36-DF9CFE3E355F}" destId="{EAD35BE9-8837-46DA-8094-FF335D64B75A}" srcOrd="9" destOrd="0" parTransId="{DE740829-8634-4A5A-9963-4CBA6E88DF8F}" sibTransId="{C238EBA7-ABDD-4CBA-9FAA-5201F634482A}"/>
    <dgm:cxn modelId="{A77ADB0A-4689-4BE3-9618-C0B71E639014}" type="presOf" srcId="{FBDA5D87-F600-4369-B361-8B4819CB4233}" destId="{75C9C4A7-9D5A-4F64-9219-B7B4288178A9}" srcOrd="1" destOrd="0" presId="urn:microsoft.com/office/officeart/2005/8/layout/radial5"/>
    <dgm:cxn modelId="{F721690C-6835-4FBC-B4F2-90A3B30C0458}" type="presOf" srcId="{DE740829-8634-4A5A-9963-4CBA6E88DF8F}" destId="{BAF211EF-BBB4-4763-A81E-3B7EEBCE3BB9}" srcOrd="0" destOrd="0" presId="urn:microsoft.com/office/officeart/2005/8/layout/radial5"/>
    <dgm:cxn modelId="{2A090A1A-9EE0-400E-AECC-AD64A46875D4}" type="presOf" srcId="{110DCE35-5DD2-42F9-985E-5F071A37E500}" destId="{285225EB-61B3-47EA-B4EA-EA96C59A4BA6}" srcOrd="0" destOrd="0" presId="urn:microsoft.com/office/officeart/2005/8/layout/radial5"/>
    <dgm:cxn modelId="{F6359622-DCFF-4AF4-A6A8-3DEE84654BF8}" type="presOf" srcId="{5202CFFE-9DC7-401E-AC36-02250C098456}" destId="{5046B6CD-299B-4605-8ACD-7291D76200D7}" srcOrd="0" destOrd="0" presId="urn:microsoft.com/office/officeart/2005/8/layout/radial5"/>
    <dgm:cxn modelId="{68F6B02D-8BE4-4BE4-A715-1B493B4E5751}" type="presOf" srcId="{C1C4F4D5-42EC-45C8-93F6-4472CFE3473A}" destId="{50DF776A-099E-447D-9B4F-13B70720C7E7}" srcOrd="0" destOrd="0" presId="urn:microsoft.com/office/officeart/2005/8/layout/radial5"/>
    <dgm:cxn modelId="{7E4C4539-F747-43DE-BA55-3FFB24E7120B}" srcId="{311039FC-327E-441D-8E36-DF9CFE3E355F}" destId="{BF6312DF-2647-4626-9148-562F75D39F6C}" srcOrd="6" destOrd="0" parTransId="{FBDA5D87-F600-4369-B361-8B4819CB4233}" sibTransId="{D427CD30-BBD9-4A73-B0D1-32FEF67BAA5D}"/>
    <dgm:cxn modelId="{3338D33D-7A46-47AF-A512-9038346362E1}" type="presOf" srcId="{219FD036-979F-4D34-A0F6-FE66524C7B7F}" destId="{B12EC556-187C-4E60-AB81-CD0C6649DA7E}" srcOrd="0" destOrd="0" presId="urn:microsoft.com/office/officeart/2005/8/layout/radial5"/>
    <dgm:cxn modelId="{B438FE5D-FA42-45FC-B114-3E85280AEC06}" type="presOf" srcId="{99CB272D-8392-4F0D-A06F-438C2AFE871E}" destId="{1E1208A4-7A79-4DC2-BDD2-DE352607CD47}" srcOrd="0" destOrd="0" presId="urn:microsoft.com/office/officeart/2005/8/layout/radial5"/>
    <dgm:cxn modelId="{5BC5A243-40A7-4D3F-A133-C3FD21A666A2}" type="presOf" srcId="{C1C4F4D5-42EC-45C8-93F6-4472CFE3473A}" destId="{FBC1BDD8-686D-444D-893F-84831A26C613}" srcOrd="1" destOrd="0" presId="urn:microsoft.com/office/officeart/2005/8/layout/radial5"/>
    <dgm:cxn modelId="{9A06B14A-9699-48FC-B7A8-1EECA0B0FD8F}" type="presOf" srcId="{65C0CF6F-241F-4901-8173-B7E2C6BCCA83}" destId="{7082AB7B-2002-49D6-914B-399B2B6312B8}" srcOrd="0" destOrd="0" presId="urn:microsoft.com/office/officeart/2005/8/layout/radial5"/>
    <dgm:cxn modelId="{58F4D34A-B5A0-4AAC-80F5-A778F5D682BD}" type="presOf" srcId="{46EC5F03-C3A2-476E-BF6F-96913C2AFF15}" destId="{92327E02-FF7C-49CC-8752-EB3FB23492FA}" srcOrd="1" destOrd="0" presId="urn:microsoft.com/office/officeart/2005/8/layout/radial5"/>
    <dgm:cxn modelId="{3E60626B-B193-4ECB-A067-270E00B13126}" srcId="{B74CEA3F-B52D-4651-A87F-5820A332ACC7}" destId="{88B448FD-2E19-4476-AA67-E3731FE4A460}" srcOrd="1" destOrd="0" parTransId="{F7B0ACAE-0259-41B3-90BB-22FFC372955D}" sibTransId="{B4BC189D-F438-4041-AA75-9E482FF0F6A3}"/>
    <dgm:cxn modelId="{C1BD0C4D-4DAD-4C63-9494-B8B01C0934B0}" type="presOf" srcId="{46EC5F03-C3A2-476E-BF6F-96913C2AFF15}" destId="{1E8B2203-91B4-4775-9BC0-8B2C21FCC237}" srcOrd="0" destOrd="0" presId="urn:microsoft.com/office/officeart/2005/8/layout/radial5"/>
    <dgm:cxn modelId="{98BCC26E-E006-4BDB-A517-70D93810E079}" type="presOf" srcId="{B74CEA3F-B52D-4651-A87F-5820A332ACC7}" destId="{856176BE-8178-44A6-9A87-52679D5DCF91}" srcOrd="0" destOrd="0" presId="urn:microsoft.com/office/officeart/2005/8/layout/radial5"/>
    <dgm:cxn modelId="{AB5C844F-58F5-4129-A602-37C5C4B9D22D}" srcId="{311039FC-327E-441D-8E36-DF9CFE3E355F}" destId="{5202CFFE-9DC7-401E-AC36-02250C098456}" srcOrd="7" destOrd="0" parTransId="{67CCF8A7-C055-4F10-8113-AE8FA05D4CE4}" sibTransId="{E8E2E9CE-7A31-4BBD-B09F-57DD2E530F9E}"/>
    <dgm:cxn modelId="{ABDC1E73-6D00-4049-B22E-31ED7868283D}" type="presOf" srcId="{E708C08C-D82F-4144-96E1-34F6448CBE48}" destId="{C1D595D5-7E28-4D97-B257-396E3032F01E}" srcOrd="0" destOrd="0" presId="urn:microsoft.com/office/officeart/2005/8/layout/radial5"/>
    <dgm:cxn modelId="{9A3C1E76-5AD6-4DBE-90F9-997DE7F6D037}" type="presOf" srcId="{F2141953-6F58-4EE2-A98D-E232FDC42351}" destId="{AEE7E945-89D3-46A1-AD09-8D2020FA0381}" srcOrd="1" destOrd="0" presId="urn:microsoft.com/office/officeart/2005/8/layout/radial5"/>
    <dgm:cxn modelId="{0912695A-282B-4601-A14C-F12BC71468F0}" srcId="{B74CEA3F-B52D-4651-A87F-5820A332ACC7}" destId="{311039FC-327E-441D-8E36-DF9CFE3E355F}" srcOrd="0" destOrd="0" parTransId="{B46F6509-9E5E-428C-A29D-746C0B896AEA}" sibTransId="{3904B38F-D855-4092-A661-4AB5C73F5D2B}"/>
    <dgm:cxn modelId="{8113BD7E-9649-433B-8C80-B9584E4EE737}" type="presOf" srcId="{67CCF8A7-C055-4F10-8113-AE8FA05D4CE4}" destId="{94C6D7C6-BBBA-4EAF-B464-BCAAFB912387}" srcOrd="1" destOrd="0" presId="urn:microsoft.com/office/officeart/2005/8/layout/radial5"/>
    <dgm:cxn modelId="{6CDC467F-E616-4E67-9C8D-4B2D93F62DB6}" srcId="{311039FC-327E-441D-8E36-DF9CFE3E355F}" destId="{E708C08C-D82F-4144-96E1-34F6448CBE48}" srcOrd="8" destOrd="0" parTransId="{46EC5F03-C3A2-476E-BF6F-96913C2AFF15}" sibTransId="{2D4B52E2-AA5E-4061-B593-C57A6E6D556E}"/>
    <dgm:cxn modelId="{0E6DFF8D-F8F2-4C56-882F-4D4AD557E34A}" type="presOf" srcId="{DE740829-8634-4A5A-9963-4CBA6E88DF8F}" destId="{65A14F70-E815-4E5D-84DB-F460DEDD6B1F}" srcOrd="1" destOrd="0" presId="urn:microsoft.com/office/officeart/2005/8/layout/radial5"/>
    <dgm:cxn modelId="{AC2DED90-28FB-4EF9-A733-0DC274FAA24A}" type="presOf" srcId="{F2141953-6F58-4EE2-A98D-E232FDC42351}" destId="{36D37FA5-6735-4027-AB89-CD153C014280}" srcOrd="0" destOrd="0" presId="urn:microsoft.com/office/officeart/2005/8/layout/radial5"/>
    <dgm:cxn modelId="{51090F93-8D75-48E1-9CC8-29C4E17AFBA4}" srcId="{311039FC-327E-441D-8E36-DF9CFE3E355F}" destId="{4144DC14-CF6B-4365-BA4B-67419A145A9F}" srcOrd="3" destOrd="0" parTransId="{99CB272D-8392-4F0D-A06F-438C2AFE871E}" sibTransId="{F4ED313C-B192-4CDD-A567-86EE656397BA}"/>
    <dgm:cxn modelId="{7E5EAF94-C1E6-4EE8-A5D2-616A96F59679}" type="presOf" srcId="{BF6312DF-2647-4626-9148-562F75D39F6C}" destId="{F6BB0450-A400-4DB2-A14F-1D02F4F9B9EF}" srcOrd="0" destOrd="0" presId="urn:microsoft.com/office/officeart/2005/8/layout/radial5"/>
    <dgm:cxn modelId="{939F45A6-F940-41A5-8ACF-CDA4F6229EEA}" type="presOf" srcId="{3B384B5B-9BDD-4C73-AE2E-0691C502D263}" destId="{98DE5B02-66BE-4CD1-B096-CC42D56378CD}" srcOrd="0" destOrd="0" presId="urn:microsoft.com/office/officeart/2005/8/layout/radial5"/>
    <dgm:cxn modelId="{3E6D78A8-3E39-4974-986C-7316F4E17B6E}" type="presOf" srcId="{05E362BF-D156-4819-AE89-23240088691B}" destId="{98646FF8-487B-40BC-AE65-112A9E734832}" srcOrd="0" destOrd="0" presId="urn:microsoft.com/office/officeart/2005/8/layout/radial5"/>
    <dgm:cxn modelId="{E981BEAD-C5DB-4674-8A91-5692CF4B252F}" srcId="{311039FC-327E-441D-8E36-DF9CFE3E355F}" destId="{71BD3ADC-E78C-49B5-8C6B-11CFB060872B}" srcOrd="2" destOrd="0" parTransId="{219FD036-979F-4D34-A0F6-FE66524C7B7F}" sibTransId="{32ED4CF6-2492-4CF7-BB61-739661A66F68}"/>
    <dgm:cxn modelId="{9CBF1AB2-47B0-426A-A3F2-460AE4E66EFF}" type="presOf" srcId="{FBDA5D87-F600-4369-B361-8B4819CB4233}" destId="{2F5BD576-B287-495F-B49B-7DA01517975B}" srcOrd="0" destOrd="0" presId="urn:microsoft.com/office/officeart/2005/8/layout/radial5"/>
    <dgm:cxn modelId="{F1D8EDB3-9321-4FFD-877E-2572824B41B2}" type="presOf" srcId="{71BD3ADC-E78C-49B5-8C6B-11CFB060872B}" destId="{57742EDD-93E0-4FC9-A03C-6484267241AC}" srcOrd="0" destOrd="0" presId="urn:microsoft.com/office/officeart/2005/8/layout/radial5"/>
    <dgm:cxn modelId="{07E105BA-2EC1-434C-B001-19FE8ADDC9D1}" type="presOf" srcId="{219FD036-979F-4D34-A0F6-FE66524C7B7F}" destId="{D1BD8D1B-9343-4AA9-AEEB-8C248C559724}" srcOrd="1" destOrd="0" presId="urn:microsoft.com/office/officeart/2005/8/layout/radial5"/>
    <dgm:cxn modelId="{FF1EE0C6-3852-4E86-AB21-28D2334FBC9B}" srcId="{311039FC-327E-441D-8E36-DF9CFE3E355F}" destId="{2CE3E7F3-CB2B-47F6-84D7-E3A81BC27732}" srcOrd="0" destOrd="0" parTransId="{F2141953-6F58-4EE2-A98D-E232FDC42351}" sibTransId="{969E0DF7-7815-47B2-96DE-98322146E27F}"/>
    <dgm:cxn modelId="{F7EDDDCF-329C-4012-B904-DEC4D2A46C06}" srcId="{311039FC-327E-441D-8E36-DF9CFE3E355F}" destId="{D4812D32-7137-48D2-91F6-347547345CC5}" srcOrd="4" destOrd="0" parTransId="{110DCE35-5DD2-42F9-985E-5F071A37E500}" sibTransId="{A662754A-7B79-4305-90E8-81D9D23C688A}"/>
    <dgm:cxn modelId="{6506C4D1-1690-4515-A552-29570544EAEB}" type="presOf" srcId="{110DCE35-5DD2-42F9-985E-5F071A37E500}" destId="{7F0B2914-D0D1-4023-8E4D-4B554C3C9D92}" srcOrd="1" destOrd="0" presId="urn:microsoft.com/office/officeart/2005/8/layout/radial5"/>
    <dgm:cxn modelId="{C5E4BEDD-B95E-4251-A321-34A6AFF7AB51}" type="presOf" srcId="{4144DC14-CF6B-4365-BA4B-67419A145A9F}" destId="{0087D266-E75C-47C0-B27F-14F4B42D94E3}" srcOrd="0" destOrd="0" presId="urn:microsoft.com/office/officeart/2005/8/layout/radial5"/>
    <dgm:cxn modelId="{2D92E8F0-69CD-4265-A326-D39585CA6528}" type="presOf" srcId="{EAD35BE9-8837-46DA-8094-FF335D64B75A}" destId="{904E7CA5-A6DA-4471-AD24-76542DEF1F25}" srcOrd="0" destOrd="0" presId="urn:microsoft.com/office/officeart/2005/8/layout/radial5"/>
    <dgm:cxn modelId="{C18E12F4-CF45-4511-B631-CFF0E4183475}" type="presOf" srcId="{67CCF8A7-C055-4F10-8113-AE8FA05D4CE4}" destId="{FF0369CF-6540-4103-8619-82526EB90599}" srcOrd="0" destOrd="0" presId="urn:microsoft.com/office/officeart/2005/8/layout/radial5"/>
    <dgm:cxn modelId="{C0F2FCF4-640C-4FC7-B4AF-7B1101BC9FD4}" type="presOf" srcId="{2CE3E7F3-CB2B-47F6-84D7-E3A81BC27732}" destId="{71CF62FE-F0F0-4EFF-AF32-2D9A6FBC6E3F}" srcOrd="0" destOrd="0" presId="urn:microsoft.com/office/officeart/2005/8/layout/radial5"/>
    <dgm:cxn modelId="{27024DF8-9D0A-4608-876A-A826E4F771E5}" type="presOf" srcId="{311039FC-327E-441D-8E36-DF9CFE3E355F}" destId="{951E2FD4-9ED7-4887-BD17-0B9A027809D2}" srcOrd="0" destOrd="0" presId="urn:microsoft.com/office/officeart/2005/8/layout/radial5"/>
    <dgm:cxn modelId="{2A3BD5F8-38C8-4D83-A525-BCC3B4EE757C}" srcId="{311039FC-327E-441D-8E36-DF9CFE3E355F}" destId="{65C0CF6F-241F-4901-8173-B7E2C6BCCA83}" srcOrd="1" destOrd="0" parTransId="{C1C4F4D5-42EC-45C8-93F6-4472CFE3473A}" sibTransId="{C8118251-1633-40E9-BA28-3BA845C1B740}"/>
    <dgm:cxn modelId="{C71E4DF9-9961-4B01-A6B7-C0551F8A9005}" srcId="{311039FC-327E-441D-8E36-DF9CFE3E355F}" destId="{05E362BF-D156-4819-AE89-23240088691B}" srcOrd="5" destOrd="0" parTransId="{3B384B5B-9BDD-4C73-AE2E-0691C502D263}" sibTransId="{CB74BF53-368D-4240-A3DA-881E1F2957EC}"/>
    <dgm:cxn modelId="{E9D874FC-174D-4A1D-AC36-0C2351520650}" type="presParOf" srcId="{856176BE-8178-44A6-9A87-52679D5DCF91}" destId="{951E2FD4-9ED7-4887-BD17-0B9A027809D2}" srcOrd="0" destOrd="0" presId="urn:microsoft.com/office/officeart/2005/8/layout/radial5"/>
    <dgm:cxn modelId="{E05A6C17-A774-48F4-8C51-7D60BBEA275E}" type="presParOf" srcId="{856176BE-8178-44A6-9A87-52679D5DCF91}" destId="{36D37FA5-6735-4027-AB89-CD153C014280}" srcOrd="1" destOrd="0" presId="urn:microsoft.com/office/officeart/2005/8/layout/radial5"/>
    <dgm:cxn modelId="{9737AA7A-A08B-414F-BB67-5B48884AB6BE}" type="presParOf" srcId="{36D37FA5-6735-4027-AB89-CD153C014280}" destId="{AEE7E945-89D3-46A1-AD09-8D2020FA0381}" srcOrd="0" destOrd="0" presId="urn:microsoft.com/office/officeart/2005/8/layout/radial5"/>
    <dgm:cxn modelId="{25B7ABC7-99CD-4A6B-92CE-870136FDF369}" type="presParOf" srcId="{856176BE-8178-44A6-9A87-52679D5DCF91}" destId="{71CF62FE-F0F0-4EFF-AF32-2D9A6FBC6E3F}" srcOrd="2" destOrd="0" presId="urn:microsoft.com/office/officeart/2005/8/layout/radial5"/>
    <dgm:cxn modelId="{0119F33B-FB43-43FF-965B-27AA49871524}" type="presParOf" srcId="{856176BE-8178-44A6-9A87-52679D5DCF91}" destId="{50DF776A-099E-447D-9B4F-13B70720C7E7}" srcOrd="3" destOrd="0" presId="urn:microsoft.com/office/officeart/2005/8/layout/radial5"/>
    <dgm:cxn modelId="{F5F5F56A-C1C0-445B-A6E5-14DB078ABB5C}" type="presParOf" srcId="{50DF776A-099E-447D-9B4F-13B70720C7E7}" destId="{FBC1BDD8-686D-444D-893F-84831A26C613}" srcOrd="0" destOrd="0" presId="urn:microsoft.com/office/officeart/2005/8/layout/radial5"/>
    <dgm:cxn modelId="{8B72F460-6EF7-424F-B405-BEA6D8E9BDF3}" type="presParOf" srcId="{856176BE-8178-44A6-9A87-52679D5DCF91}" destId="{7082AB7B-2002-49D6-914B-399B2B6312B8}" srcOrd="4" destOrd="0" presId="urn:microsoft.com/office/officeart/2005/8/layout/radial5"/>
    <dgm:cxn modelId="{7F448354-F01F-40EA-B2A2-210301066E4B}" type="presParOf" srcId="{856176BE-8178-44A6-9A87-52679D5DCF91}" destId="{B12EC556-187C-4E60-AB81-CD0C6649DA7E}" srcOrd="5" destOrd="0" presId="urn:microsoft.com/office/officeart/2005/8/layout/radial5"/>
    <dgm:cxn modelId="{1AF14322-8778-4A06-B6E1-45FFDE551F7A}" type="presParOf" srcId="{B12EC556-187C-4E60-AB81-CD0C6649DA7E}" destId="{D1BD8D1B-9343-4AA9-AEEB-8C248C559724}" srcOrd="0" destOrd="0" presId="urn:microsoft.com/office/officeart/2005/8/layout/radial5"/>
    <dgm:cxn modelId="{A1993B8A-F2F9-44B1-A8EA-1BE47C57D8F8}" type="presParOf" srcId="{856176BE-8178-44A6-9A87-52679D5DCF91}" destId="{57742EDD-93E0-4FC9-A03C-6484267241AC}" srcOrd="6" destOrd="0" presId="urn:microsoft.com/office/officeart/2005/8/layout/radial5"/>
    <dgm:cxn modelId="{864C2107-A1DC-4E1A-B2EE-7845BEEF3FE5}" type="presParOf" srcId="{856176BE-8178-44A6-9A87-52679D5DCF91}" destId="{1E1208A4-7A79-4DC2-BDD2-DE352607CD47}" srcOrd="7" destOrd="0" presId="urn:microsoft.com/office/officeart/2005/8/layout/radial5"/>
    <dgm:cxn modelId="{15FC6BD7-6BA1-4EA9-8BB0-98E4FE4EC70C}" type="presParOf" srcId="{1E1208A4-7A79-4DC2-BDD2-DE352607CD47}" destId="{9BADCD73-DCB9-4029-9AF8-87D346FF12DB}" srcOrd="0" destOrd="0" presId="urn:microsoft.com/office/officeart/2005/8/layout/radial5"/>
    <dgm:cxn modelId="{134F4F3F-BA72-463E-AF2F-90CA3232336F}" type="presParOf" srcId="{856176BE-8178-44A6-9A87-52679D5DCF91}" destId="{0087D266-E75C-47C0-B27F-14F4B42D94E3}" srcOrd="8" destOrd="0" presId="urn:microsoft.com/office/officeart/2005/8/layout/radial5"/>
    <dgm:cxn modelId="{C95A2A6B-C576-4B2E-AD6A-EF8032F9204B}" type="presParOf" srcId="{856176BE-8178-44A6-9A87-52679D5DCF91}" destId="{285225EB-61B3-47EA-B4EA-EA96C59A4BA6}" srcOrd="9" destOrd="0" presId="urn:microsoft.com/office/officeart/2005/8/layout/radial5"/>
    <dgm:cxn modelId="{4C5EB764-3FB4-4660-B7DD-2CE96C7C8186}" type="presParOf" srcId="{285225EB-61B3-47EA-B4EA-EA96C59A4BA6}" destId="{7F0B2914-D0D1-4023-8E4D-4B554C3C9D92}" srcOrd="0" destOrd="0" presId="urn:microsoft.com/office/officeart/2005/8/layout/radial5"/>
    <dgm:cxn modelId="{A8750961-CE55-4667-B14D-C808D441A178}" type="presParOf" srcId="{856176BE-8178-44A6-9A87-52679D5DCF91}" destId="{BCD52B8C-23DC-4101-943F-7228DD4B84F5}" srcOrd="10" destOrd="0" presId="urn:microsoft.com/office/officeart/2005/8/layout/radial5"/>
    <dgm:cxn modelId="{06A50C78-BAC6-4BFF-9639-99F7675CEB89}" type="presParOf" srcId="{856176BE-8178-44A6-9A87-52679D5DCF91}" destId="{98DE5B02-66BE-4CD1-B096-CC42D56378CD}" srcOrd="11" destOrd="0" presId="urn:microsoft.com/office/officeart/2005/8/layout/radial5"/>
    <dgm:cxn modelId="{96E91B6E-952E-403F-97F4-151664F934F6}" type="presParOf" srcId="{98DE5B02-66BE-4CD1-B096-CC42D56378CD}" destId="{2DA05AEB-FC73-4A3D-90DE-2062C6C3E372}" srcOrd="0" destOrd="0" presId="urn:microsoft.com/office/officeart/2005/8/layout/radial5"/>
    <dgm:cxn modelId="{AF4A651B-E9C5-421C-B9CB-150EF7510237}" type="presParOf" srcId="{856176BE-8178-44A6-9A87-52679D5DCF91}" destId="{98646FF8-487B-40BC-AE65-112A9E734832}" srcOrd="12" destOrd="0" presId="urn:microsoft.com/office/officeart/2005/8/layout/radial5"/>
    <dgm:cxn modelId="{BA01D555-FD5F-4327-A112-00C77EDD561B}" type="presParOf" srcId="{856176BE-8178-44A6-9A87-52679D5DCF91}" destId="{2F5BD576-B287-495F-B49B-7DA01517975B}" srcOrd="13" destOrd="0" presId="urn:microsoft.com/office/officeart/2005/8/layout/radial5"/>
    <dgm:cxn modelId="{B6061906-6D92-4A6D-B2C7-22ACDEF9530D}" type="presParOf" srcId="{2F5BD576-B287-495F-B49B-7DA01517975B}" destId="{75C9C4A7-9D5A-4F64-9219-B7B4288178A9}" srcOrd="0" destOrd="0" presId="urn:microsoft.com/office/officeart/2005/8/layout/radial5"/>
    <dgm:cxn modelId="{F7879574-2277-41EA-A8CB-B442AE19CCE6}" type="presParOf" srcId="{856176BE-8178-44A6-9A87-52679D5DCF91}" destId="{F6BB0450-A400-4DB2-A14F-1D02F4F9B9EF}" srcOrd="14" destOrd="0" presId="urn:microsoft.com/office/officeart/2005/8/layout/radial5"/>
    <dgm:cxn modelId="{1F3701CE-8C85-4EB3-8A65-20C5587799D1}" type="presParOf" srcId="{856176BE-8178-44A6-9A87-52679D5DCF91}" destId="{FF0369CF-6540-4103-8619-82526EB90599}" srcOrd="15" destOrd="0" presId="urn:microsoft.com/office/officeart/2005/8/layout/radial5"/>
    <dgm:cxn modelId="{019A267B-02E5-48FC-88EF-7D024FF1876E}" type="presParOf" srcId="{FF0369CF-6540-4103-8619-82526EB90599}" destId="{94C6D7C6-BBBA-4EAF-B464-BCAAFB912387}" srcOrd="0" destOrd="0" presId="urn:microsoft.com/office/officeart/2005/8/layout/radial5"/>
    <dgm:cxn modelId="{AEB5EA22-EC8A-4179-8115-5043F5D6BE88}" type="presParOf" srcId="{856176BE-8178-44A6-9A87-52679D5DCF91}" destId="{5046B6CD-299B-4605-8ACD-7291D76200D7}" srcOrd="16" destOrd="0" presId="urn:microsoft.com/office/officeart/2005/8/layout/radial5"/>
    <dgm:cxn modelId="{8A5B82D5-21A7-4081-9982-4BAF68E20562}" type="presParOf" srcId="{856176BE-8178-44A6-9A87-52679D5DCF91}" destId="{1E8B2203-91B4-4775-9BC0-8B2C21FCC237}" srcOrd="17" destOrd="0" presId="urn:microsoft.com/office/officeart/2005/8/layout/radial5"/>
    <dgm:cxn modelId="{6D3E8947-72E0-4A10-9C6D-9A8BF0D3A72C}" type="presParOf" srcId="{1E8B2203-91B4-4775-9BC0-8B2C21FCC237}" destId="{92327E02-FF7C-49CC-8752-EB3FB23492FA}" srcOrd="0" destOrd="0" presId="urn:microsoft.com/office/officeart/2005/8/layout/radial5"/>
    <dgm:cxn modelId="{E66D9052-B5D8-4597-A370-DB9B87196A9B}" type="presParOf" srcId="{856176BE-8178-44A6-9A87-52679D5DCF91}" destId="{C1D595D5-7E28-4D97-B257-396E3032F01E}" srcOrd="18" destOrd="0" presId="urn:microsoft.com/office/officeart/2005/8/layout/radial5"/>
    <dgm:cxn modelId="{4A7AB26E-55D7-4219-8E41-3E494B52922A}" type="presParOf" srcId="{856176BE-8178-44A6-9A87-52679D5DCF91}" destId="{BAF211EF-BBB4-4763-A81E-3B7EEBCE3BB9}" srcOrd="19" destOrd="0" presId="urn:microsoft.com/office/officeart/2005/8/layout/radial5"/>
    <dgm:cxn modelId="{82280388-FACE-4CFC-B637-1C3CCD3CF7D2}" type="presParOf" srcId="{BAF211EF-BBB4-4763-A81E-3B7EEBCE3BB9}" destId="{65A14F70-E815-4E5D-84DB-F460DEDD6B1F}" srcOrd="0" destOrd="0" presId="urn:microsoft.com/office/officeart/2005/8/layout/radial5"/>
    <dgm:cxn modelId="{7B553D35-957C-473D-8AEC-515587A5C205}" type="presParOf" srcId="{856176BE-8178-44A6-9A87-52679D5DCF91}" destId="{904E7CA5-A6DA-4471-AD24-76542DEF1F25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B7CCA7-9C11-4ACB-83E2-BDE5CE431A0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58C6886F-74E7-41F2-839A-0FBF805B24DB}">
      <dgm:prSet phldrT="[Tekst]" custT="1"/>
      <dgm:spPr>
        <a:blipFill rotWithShape="0">
          <a:blip xmlns:r="http://schemas.openxmlformats.org/officeDocument/2006/relationships" r:embed="rId1"/>
          <a:srcRect/>
          <a:stretch>
            <a:fillRect t="-28000" b="-28000"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da-DK" sz="2400" dirty="0"/>
        </a:p>
      </dgm:t>
    </dgm:pt>
    <dgm:pt modelId="{F18EF5D5-0CB0-4E4A-9966-9C244D93BD65}" type="parTrans" cxnId="{B66DF56C-EA84-4938-8F8D-76A7FC91C3DC}">
      <dgm:prSet/>
      <dgm:spPr/>
      <dgm:t>
        <a:bodyPr/>
        <a:lstStyle/>
        <a:p>
          <a:endParaRPr lang="da-DK"/>
        </a:p>
      </dgm:t>
    </dgm:pt>
    <dgm:pt modelId="{A5AFA95B-C78F-4D42-BEBE-3BF8EF667466}" type="sibTrans" cxnId="{B66DF56C-EA84-4938-8F8D-76A7FC91C3DC}">
      <dgm:prSet/>
      <dgm:spPr/>
      <dgm:t>
        <a:bodyPr/>
        <a:lstStyle/>
        <a:p>
          <a:endParaRPr lang="da-DK"/>
        </a:p>
      </dgm:t>
    </dgm:pt>
    <dgm:pt modelId="{2787A828-8708-4E40-ABFB-13ABE6994CFF}">
      <dgm:prSet phldrT="[Tekst]" custT="1"/>
      <dgm:spPr>
        <a:ln>
          <a:solidFill>
            <a:schemeClr val="tx1"/>
          </a:solidFill>
        </a:ln>
      </dgm:spPr>
      <dgm:t>
        <a:bodyPr/>
        <a:lstStyle/>
        <a:p>
          <a:r>
            <a:rPr lang="da-DK" sz="2800" dirty="0" err="1"/>
            <a:t>Interpretant</a:t>
          </a:r>
          <a:r>
            <a:rPr lang="da-DK" sz="2800" dirty="0"/>
            <a:t> </a:t>
          </a:r>
        </a:p>
        <a:p>
          <a:r>
            <a:rPr lang="da-DK" sz="2800" dirty="0"/>
            <a:t>Tordenskjold</a:t>
          </a:r>
        </a:p>
      </dgm:t>
    </dgm:pt>
    <dgm:pt modelId="{3FCA53D5-70A3-42DC-A48D-305BB1D7A001}" type="parTrans" cxnId="{8710B06D-099D-45F5-8B07-14241FF52B86}">
      <dgm:prSet/>
      <dgm:spPr/>
      <dgm:t>
        <a:bodyPr/>
        <a:lstStyle/>
        <a:p>
          <a:endParaRPr lang="da-DK"/>
        </a:p>
      </dgm:t>
    </dgm:pt>
    <dgm:pt modelId="{02868F26-5758-4861-877E-54D4C143240D}" type="sibTrans" cxnId="{8710B06D-099D-45F5-8B07-14241FF52B86}">
      <dgm:prSet/>
      <dgm:spPr/>
      <dgm:t>
        <a:bodyPr/>
        <a:lstStyle/>
        <a:p>
          <a:endParaRPr lang="da-DK"/>
        </a:p>
      </dgm:t>
    </dgm:pt>
    <dgm:pt modelId="{EC01E0F2-6424-4C38-B5B9-EDD7D234A4EB}">
      <dgm:prSet phldrT="[Tekst]" custT="1"/>
      <dgm:spPr>
        <a:ln>
          <a:solidFill>
            <a:schemeClr val="tx1"/>
          </a:solidFill>
        </a:ln>
      </dgm:spPr>
      <dgm:t>
        <a:bodyPr/>
        <a:lstStyle/>
        <a:p>
          <a:r>
            <a:rPr lang="da-DK" sz="1800" b="0" i="0" dirty="0"/>
            <a:t>Objekt</a:t>
          </a:r>
        </a:p>
        <a:p>
          <a:r>
            <a:rPr lang="da-DK" sz="1800" b="0" i="0" dirty="0"/>
            <a:t>Peter Wessel </a:t>
          </a:r>
          <a:r>
            <a:rPr lang="da-DK" sz="1800" b="1" i="0" dirty="0" err="1"/>
            <a:t>Tordenskiold</a:t>
          </a:r>
          <a:r>
            <a:rPr lang="da-DK" sz="1800" b="0" i="0" dirty="0"/>
            <a:t> var en dansk-</a:t>
          </a:r>
          <a:r>
            <a:rPr lang="da-DK" sz="1800" b="1" i="0" dirty="0"/>
            <a:t>norsk søhelt</a:t>
          </a:r>
          <a:r>
            <a:rPr lang="da-DK" sz="1800" b="0" i="0" dirty="0"/>
            <a:t>, adlet 1716, viceadmiral</a:t>
          </a:r>
          <a:endParaRPr lang="da-DK" sz="1800" dirty="0"/>
        </a:p>
      </dgm:t>
    </dgm:pt>
    <dgm:pt modelId="{D1F91748-4F83-40AA-B392-8DA5F8D11014}" type="parTrans" cxnId="{B70437B8-7522-441F-A0D4-FFE80F6CECE5}">
      <dgm:prSet/>
      <dgm:spPr/>
      <dgm:t>
        <a:bodyPr/>
        <a:lstStyle/>
        <a:p>
          <a:endParaRPr lang="da-DK"/>
        </a:p>
      </dgm:t>
    </dgm:pt>
    <dgm:pt modelId="{E5E8D258-4A8D-41BE-9B80-89C5AC839E79}" type="sibTrans" cxnId="{B70437B8-7522-441F-A0D4-FFE80F6CECE5}">
      <dgm:prSet/>
      <dgm:spPr/>
      <dgm:t>
        <a:bodyPr/>
        <a:lstStyle/>
        <a:p>
          <a:endParaRPr lang="da-DK"/>
        </a:p>
      </dgm:t>
    </dgm:pt>
    <dgm:pt modelId="{B4824098-4B7D-4DDE-AE9C-9C07947DDA84}" type="pres">
      <dgm:prSet presAssocID="{8AB7CCA7-9C11-4ACB-83E2-BDE5CE431A09}" presName="compositeShape" presStyleCnt="0">
        <dgm:presLayoutVars>
          <dgm:dir/>
          <dgm:resizeHandles/>
        </dgm:presLayoutVars>
      </dgm:prSet>
      <dgm:spPr/>
    </dgm:pt>
    <dgm:pt modelId="{4C674DD2-3A7F-4420-B6EF-7C5B99B54D36}" type="pres">
      <dgm:prSet presAssocID="{8AB7CCA7-9C11-4ACB-83E2-BDE5CE431A09}" presName="pyramid" presStyleLbl="node1" presStyleIdx="0" presStyleCnt="1" custScaleX="96660" custScaleY="73134" custLinFactNeighborX="9078"/>
      <dgm:spPr>
        <a:solidFill>
          <a:schemeClr val="accent1"/>
        </a:solidFill>
        <a:ln>
          <a:solidFill>
            <a:schemeClr val="tx1"/>
          </a:solidFill>
        </a:ln>
      </dgm:spPr>
    </dgm:pt>
    <dgm:pt modelId="{AF7854EF-94D9-484C-8F0B-6EF481B7C362}" type="pres">
      <dgm:prSet presAssocID="{8AB7CCA7-9C11-4ACB-83E2-BDE5CE431A09}" presName="theList" presStyleCnt="0"/>
      <dgm:spPr/>
    </dgm:pt>
    <dgm:pt modelId="{0A05FFDC-C008-4DCD-9ED4-2DCBC80814E5}" type="pres">
      <dgm:prSet presAssocID="{58C6886F-74E7-41F2-839A-0FBF805B24DB}" presName="aNode" presStyleLbl="fgAcc1" presStyleIdx="0" presStyleCnt="3" custScaleX="56955" custScaleY="2000000" custLinFactX="-24790" custLinFactY="2518391" custLinFactNeighborX="-100000" custLinFactNeighborY="2600000">
        <dgm:presLayoutVars>
          <dgm:bulletEnabled val="1"/>
        </dgm:presLayoutVars>
      </dgm:prSet>
      <dgm:spPr/>
    </dgm:pt>
    <dgm:pt modelId="{69151F5D-3628-4D96-BA20-E4E99E46BBBA}" type="pres">
      <dgm:prSet presAssocID="{58C6886F-74E7-41F2-839A-0FBF805B24DB}" presName="aSpace" presStyleCnt="0"/>
      <dgm:spPr/>
    </dgm:pt>
    <dgm:pt modelId="{DCEF24F0-A483-4550-89B6-65C3A6FDB866}" type="pres">
      <dgm:prSet presAssocID="{2787A828-8708-4E40-ABFB-13ABE6994CFF}" presName="aNode" presStyleLbl="fgAcc1" presStyleIdx="1" presStyleCnt="3" custScaleX="94294" custScaleY="1013124" custLinFactY="-1722400" custLinFactNeighborX="9612" custLinFactNeighborY="-1800000">
        <dgm:presLayoutVars>
          <dgm:bulletEnabled val="1"/>
        </dgm:presLayoutVars>
      </dgm:prSet>
      <dgm:spPr/>
    </dgm:pt>
    <dgm:pt modelId="{A95F96A6-06DD-4F90-8065-5023EC4614DF}" type="pres">
      <dgm:prSet presAssocID="{2787A828-8708-4E40-ABFB-13ABE6994CFF}" presName="aSpace" presStyleCnt="0"/>
      <dgm:spPr/>
    </dgm:pt>
    <dgm:pt modelId="{5A539B14-1C08-466E-909D-0F062F616CFF}" type="pres">
      <dgm:prSet presAssocID="{EC01E0F2-6424-4C38-B5B9-EDD7D234A4EB}" presName="aNode" presStyleLbl="fgAcc1" presStyleIdx="2" presStyleCnt="3" custScaleX="77038" custScaleY="1931650" custLinFactY="17499" custLinFactNeighborX="44672" custLinFactNeighborY="100000">
        <dgm:presLayoutVars>
          <dgm:bulletEnabled val="1"/>
        </dgm:presLayoutVars>
      </dgm:prSet>
      <dgm:spPr/>
    </dgm:pt>
    <dgm:pt modelId="{0888158C-1734-404C-BBB7-2D845255AF73}" type="pres">
      <dgm:prSet presAssocID="{EC01E0F2-6424-4C38-B5B9-EDD7D234A4EB}" presName="aSpace" presStyleCnt="0"/>
      <dgm:spPr/>
    </dgm:pt>
  </dgm:ptLst>
  <dgm:cxnLst>
    <dgm:cxn modelId="{3CE5130F-BA4C-4228-B6FF-4EF17BF52118}" type="presOf" srcId="{2787A828-8708-4E40-ABFB-13ABE6994CFF}" destId="{DCEF24F0-A483-4550-89B6-65C3A6FDB866}" srcOrd="0" destOrd="0" presId="urn:microsoft.com/office/officeart/2005/8/layout/pyramid2"/>
    <dgm:cxn modelId="{F60B5F1C-1CFF-423A-B6CD-A44570207FBD}" type="presOf" srcId="{EC01E0F2-6424-4C38-B5B9-EDD7D234A4EB}" destId="{5A539B14-1C08-466E-909D-0F062F616CFF}" srcOrd="0" destOrd="0" presId="urn:microsoft.com/office/officeart/2005/8/layout/pyramid2"/>
    <dgm:cxn modelId="{C85C3665-54FF-41BC-8455-6591107DA527}" type="presOf" srcId="{58C6886F-74E7-41F2-839A-0FBF805B24DB}" destId="{0A05FFDC-C008-4DCD-9ED4-2DCBC80814E5}" srcOrd="0" destOrd="0" presId="urn:microsoft.com/office/officeart/2005/8/layout/pyramid2"/>
    <dgm:cxn modelId="{B66DF56C-EA84-4938-8F8D-76A7FC91C3DC}" srcId="{8AB7CCA7-9C11-4ACB-83E2-BDE5CE431A09}" destId="{58C6886F-74E7-41F2-839A-0FBF805B24DB}" srcOrd="0" destOrd="0" parTransId="{F18EF5D5-0CB0-4E4A-9966-9C244D93BD65}" sibTransId="{A5AFA95B-C78F-4D42-BEBE-3BF8EF667466}"/>
    <dgm:cxn modelId="{8710B06D-099D-45F5-8B07-14241FF52B86}" srcId="{8AB7CCA7-9C11-4ACB-83E2-BDE5CE431A09}" destId="{2787A828-8708-4E40-ABFB-13ABE6994CFF}" srcOrd="1" destOrd="0" parTransId="{3FCA53D5-70A3-42DC-A48D-305BB1D7A001}" sibTransId="{02868F26-5758-4861-877E-54D4C143240D}"/>
    <dgm:cxn modelId="{B70437B8-7522-441F-A0D4-FFE80F6CECE5}" srcId="{8AB7CCA7-9C11-4ACB-83E2-BDE5CE431A09}" destId="{EC01E0F2-6424-4C38-B5B9-EDD7D234A4EB}" srcOrd="2" destOrd="0" parTransId="{D1F91748-4F83-40AA-B392-8DA5F8D11014}" sibTransId="{E5E8D258-4A8D-41BE-9B80-89C5AC839E79}"/>
    <dgm:cxn modelId="{03554DD3-A40D-4ECF-92B5-0353DFFDC43D}" type="presOf" srcId="{8AB7CCA7-9C11-4ACB-83E2-BDE5CE431A09}" destId="{B4824098-4B7D-4DDE-AE9C-9C07947DDA84}" srcOrd="0" destOrd="0" presId="urn:microsoft.com/office/officeart/2005/8/layout/pyramid2"/>
    <dgm:cxn modelId="{A68D4CA3-AB1B-443D-A417-405845282103}" type="presParOf" srcId="{B4824098-4B7D-4DDE-AE9C-9C07947DDA84}" destId="{4C674DD2-3A7F-4420-B6EF-7C5B99B54D36}" srcOrd="0" destOrd="0" presId="urn:microsoft.com/office/officeart/2005/8/layout/pyramid2"/>
    <dgm:cxn modelId="{0D5D7994-248D-4552-9B59-1FFC2A799C89}" type="presParOf" srcId="{B4824098-4B7D-4DDE-AE9C-9C07947DDA84}" destId="{AF7854EF-94D9-484C-8F0B-6EF481B7C362}" srcOrd="1" destOrd="0" presId="urn:microsoft.com/office/officeart/2005/8/layout/pyramid2"/>
    <dgm:cxn modelId="{73AD6601-0C2D-4F10-B2FD-143867714415}" type="presParOf" srcId="{AF7854EF-94D9-484C-8F0B-6EF481B7C362}" destId="{0A05FFDC-C008-4DCD-9ED4-2DCBC80814E5}" srcOrd="0" destOrd="0" presId="urn:microsoft.com/office/officeart/2005/8/layout/pyramid2"/>
    <dgm:cxn modelId="{2234D56F-B902-4AB0-A984-3C0FAF84AB7E}" type="presParOf" srcId="{AF7854EF-94D9-484C-8F0B-6EF481B7C362}" destId="{69151F5D-3628-4D96-BA20-E4E99E46BBBA}" srcOrd="1" destOrd="0" presId="urn:microsoft.com/office/officeart/2005/8/layout/pyramid2"/>
    <dgm:cxn modelId="{5DD5D71D-C40D-49D9-A85F-A1552D7CD158}" type="presParOf" srcId="{AF7854EF-94D9-484C-8F0B-6EF481B7C362}" destId="{DCEF24F0-A483-4550-89B6-65C3A6FDB866}" srcOrd="2" destOrd="0" presId="urn:microsoft.com/office/officeart/2005/8/layout/pyramid2"/>
    <dgm:cxn modelId="{5E10FBBA-EEEA-45CA-B868-E946314695D0}" type="presParOf" srcId="{AF7854EF-94D9-484C-8F0B-6EF481B7C362}" destId="{A95F96A6-06DD-4F90-8065-5023EC4614DF}" srcOrd="3" destOrd="0" presId="urn:microsoft.com/office/officeart/2005/8/layout/pyramid2"/>
    <dgm:cxn modelId="{BF46CC93-66BD-43D9-88E0-F935E526E873}" type="presParOf" srcId="{AF7854EF-94D9-484C-8F0B-6EF481B7C362}" destId="{5A539B14-1C08-466E-909D-0F062F616CFF}" srcOrd="4" destOrd="0" presId="urn:microsoft.com/office/officeart/2005/8/layout/pyramid2"/>
    <dgm:cxn modelId="{F25E1D2E-7DD8-4AF2-9C68-BF987C5D5674}" type="presParOf" srcId="{AF7854EF-94D9-484C-8F0B-6EF481B7C362}" destId="{0888158C-1734-404C-BBB7-2D845255AF7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74DD2-3A7F-4420-B6EF-7C5B99B54D36}">
      <dsp:nvSpPr>
        <dsp:cNvPr id="0" name=""/>
        <dsp:cNvSpPr/>
      </dsp:nvSpPr>
      <dsp:spPr>
        <a:xfrm>
          <a:off x="1757352" y="696444"/>
          <a:ext cx="5011411" cy="3791687"/>
        </a:xfrm>
        <a:prstGeom prst="triangle">
          <a:avLst/>
        </a:pr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5FFDC-C008-4DCD-9ED4-2DCBC80814E5}">
      <dsp:nvSpPr>
        <dsp:cNvPr id="0" name=""/>
        <dsp:cNvSpPr/>
      </dsp:nvSpPr>
      <dsp:spPr>
        <a:xfrm>
          <a:off x="0" y="2658535"/>
          <a:ext cx="2511035" cy="153785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Profil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Ledelsen og pr/ </a:t>
          </a:r>
          <a:r>
            <a:rPr lang="da-DK" sz="2400" kern="1200" dirty="0" err="1"/>
            <a:t>komm</a:t>
          </a:r>
          <a:r>
            <a:rPr lang="da-DK" sz="2400" kern="1200" dirty="0"/>
            <a:t>. afdelingen</a:t>
          </a:r>
        </a:p>
      </dsp:txBody>
      <dsp:txXfrm>
        <a:off x="75072" y="2733607"/>
        <a:ext cx="2360891" cy="1387708"/>
      </dsp:txXfrm>
    </dsp:sp>
    <dsp:sp modelId="{DCEF24F0-A483-4550-89B6-65C3A6FDB866}">
      <dsp:nvSpPr>
        <dsp:cNvPr id="0" name=""/>
        <dsp:cNvSpPr/>
      </dsp:nvSpPr>
      <dsp:spPr>
        <a:xfrm>
          <a:off x="4626740" y="208829"/>
          <a:ext cx="3177683" cy="13182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Image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Modtageren. Interessenter</a:t>
          </a:r>
        </a:p>
      </dsp:txBody>
      <dsp:txXfrm>
        <a:off x="4691091" y="273180"/>
        <a:ext cx="3048981" cy="1189541"/>
      </dsp:txXfrm>
    </dsp:sp>
    <dsp:sp modelId="{5A539B14-1C08-466E-909D-0F062F616CFF}">
      <dsp:nvSpPr>
        <dsp:cNvPr id="0" name=""/>
        <dsp:cNvSpPr/>
      </dsp:nvSpPr>
      <dsp:spPr>
        <a:xfrm>
          <a:off x="5756767" y="4144783"/>
          <a:ext cx="2596160" cy="10397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dirty="0"/>
            <a:t>Identitet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dirty="0"/>
            <a:t>Medarbejdere/ ledelse</a:t>
          </a:r>
        </a:p>
      </dsp:txBody>
      <dsp:txXfrm>
        <a:off x="5807525" y="4195541"/>
        <a:ext cx="2494644" cy="9382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74DD2-3A7F-4420-B6EF-7C5B99B54D36}">
      <dsp:nvSpPr>
        <dsp:cNvPr id="0" name=""/>
        <dsp:cNvSpPr/>
      </dsp:nvSpPr>
      <dsp:spPr>
        <a:xfrm>
          <a:off x="1855033" y="706116"/>
          <a:ext cx="5081014" cy="3844350"/>
        </a:xfrm>
        <a:prstGeom prst="triangle">
          <a:avLst/>
        </a:pr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5FFDC-C008-4DCD-9ED4-2DCBC80814E5}">
      <dsp:nvSpPr>
        <dsp:cNvPr id="0" name=""/>
        <dsp:cNvSpPr/>
      </dsp:nvSpPr>
      <dsp:spPr>
        <a:xfrm>
          <a:off x="0" y="2557682"/>
          <a:ext cx="3416779" cy="14896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Virksomhedens bevidste selvfremstilling. Eks. Informationsafdelingen. Oversætter identiteten til hensigtsmæssigt indtryk hos modtageren. </a:t>
          </a:r>
        </a:p>
      </dsp:txBody>
      <dsp:txXfrm>
        <a:off x="72719" y="2630401"/>
        <a:ext cx="3271341" cy="1344226"/>
      </dsp:txXfrm>
    </dsp:sp>
    <dsp:sp modelId="{DCEF24F0-A483-4550-89B6-65C3A6FDB866}">
      <dsp:nvSpPr>
        <dsp:cNvPr id="0" name=""/>
        <dsp:cNvSpPr/>
      </dsp:nvSpPr>
      <dsp:spPr>
        <a:xfrm>
          <a:off x="4680528" y="381754"/>
          <a:ext cx="3416779" cy="141761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Modtageren danner sig et indtryk på baggrund af virksomhedens bevidste kommunikation, profil, men også på baggrund af den ubevidste kommunikation</a:t>
          </a:r>
          <a:r>
            <a:rPr lang="da-DK" sz="1400" kern="1200" dirty="0"/>
            <a:t>, </a:t>
          </a:r>
        </a:p>
      </dsp:txBody>
      <dsp:txXfrm>
        <a:off x="4749730" y="450956"/>
        <a:ext cx="3278375" cy="1279214"/>
      </dsp:txXfrm>
    </dsp:sp>
    <dsp:sp modelId="{5A539B14-1C08-466E-909D-0F062F616CFF}">
      <dsp:nvSpPr>
        <dsp:cNvPr id="0" name=""/>
        <dsp:cNvSpPr/>
      </dsp:nvSpPr>
      <dsp:spPr>
        <a:xfrm>
          <a:off x="5296188" y="4195546"/>
          <a:ext cx="3416779" cy="106103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Virksomhedens identitet = organisationskulturen.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Afspejles den virkelige identitet i profilen? </a:t>
          </a:r>
        </a:p>
      </dsp:txBody>
      <dsp:txXfrm>
        <a:off x="5347984" y="4247342"/>
        <a:ext cx="3313187" cy="9574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1E2FD4-9ED7-4887-BD17-0B9A027809D2}">
      <dsp:nvSpPr>
        <dsp:cNvPr id="0" name=""/>
        <dsp:cNvSpPr/>
      </dsp:nvSpPr>
      <dsp:spPr>
        <a:xfrm>
          <a:off x="3076643" y="1732149"/>
          <a:ext cx="2556795" cy="1567151"/>
        </a:xfrm>
        <a:prstGeom prst="ellipse">
          <a:avLst/>
        </a:pr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Virksomheden</a:t>
          </a:r>
        </a:p>
      </dsp:txBody>
      <dsp:txXfrm>
        <a:off x="3451077" y="1961653"/>
        <a:ext cx="1807927" cy="1108143"/>
      </dsp:txXfrm>
    </dsp:sp>
    <dsp:sp modelId="{36D37FA5-6735-4027-AB89-CD153C014280}">
      <dsp:nvSpPr>
        <dsp:cNvPr id="0" name=""/>
        <dsp:cNvSpPr/>
      </dsp:nvSpPr>
      <dsp:spPr>
        <a:xfrm rot="16766212">
          <a:off x="4323465" y="1116522"/>
          <a:ext cx="460461" cy="407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>
        <a:off x="4374630" y="1258492"/>
        <a:ext cx="338062" cy="244798"/>
      </dsp:txXfrm>
    </dsp:sp>
    <dsp:sp modelId="{71CF62FE-F0F0-4EFF-AF32-2D9A6FBC6E3F}">
      <dsp:nvSpPr>
        <dsp:cNvPr id="0" name=""/>
        <dsp:cNvSpPr/>
      </dsp:nvSpPr>
      <dsp:spPr>
        <a:xfrm>
          <a:off x="3670966" y="76563"/>
          <a:ext cx="2045436" cy="803436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>
              <a:solidFill>
                <a:schemeClr val="tx1"/>
              </a:solidFill>
            </a:rPr>
            <a:t>Leverandører</a:t>
          </a:r>
        </a:p>
      </dsp:txBody>
      <dsp:txXfrm>
        <a:off x="3970513" y="194223"/>
        <a:ext cx="1446342" cy="568116"/>
      </dsp:txXfrm>
    </dsp:sp>
    <dsp:sp modelId="{50DF776A-099E-447D-9B4F-13B70720C7E7}">
      <dsp:nvSpPr>
        <dsp:cNvPr id="0" name=""/>
        <dsp:cNvSpPr/>
      </dsp:nvSpPr>
      <dsp:spPr>
        <a:xfrm rot="19724105">
          <a:off x="5446908" y="1451217"/>
          <a:ext cx="650749" cy="407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>
        <a:off x="5455796" y="1564578"/>
        <a:ext cx="528350" cy="244798"/>
      </dsp:txXfrm>
    </dsp:sp>
    <dsp:sp modelId="{7082AB7B-2002-49D6-914B-399B2B6312B8}">
      <dsp:nvSpPr>
        <dsp:cNvPr id="0" name=""/>
        <dsp:cNvSpPr/>
      </dsp:nvSpPr>
      <dsp:spPr>
        <a:xfrm>
          <a:off x="5688633" y="432052"/>
          <a:ext cx="2605889" cy="965685"/>
        </a:xfrm>
        <a:prstGeom prst="ellipse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Kunder/ forbrugere</a:t>
          </a:r>
        </a:p>
      </dsp:txBody>
      <dsp:txXfrm>
        <a:off x="6070257" y="573473"/>
        <a:ext cx="1842641" cy="682843"/>
      </dsp:txXfrm>
    </dsp:sp>
    <dsp:sp modelId="{B12EC556-187C-4E60-AB81-CD0C6649DA7E}">
      <dsp:nvSpPr>
        <dsp:cNvPr id="0" name=""/>
        <dsp:cNvSpPr/>
      </dsp:nvSpPr>
      <dsp:spPr>
        <a:xfrm rot="20891984">
          <a:off x="5697637" y="1996249"/>
          <a:ext cx="334944" cy="407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>
        <a:off x="5698699" y="2088122"/>
        <a:ext cx="234461" cy="244798"/>
      </dsp:txXfrm>
    </dsp:sp>
    <dsp:sp modelId="{57742EDD-93E0-4FC9-A03C-6484267241AC}">
      <dsp:nvSpPr>
        <dsp:cNvPr id="0" name=""/>
        <dsp:cNvSpPr/>
      </dsp:nvSpPr>
      <dsp:spPr>
        <a:xfrm>
          <a:off x="6004419" y="1507614"/>
          <a:ext cx="2419074" cy="821676"/>
        </a:xfrm>
        <a:prstGeom prst="ellipse">
          <a:avLst/>
        </a:prstGeom>
        <a:solidFill>
          <a:schemeClr val="bg2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>
              <a:solidFill>
                <a:schemeClr val="tx1"/>
              </a:solidFill>
            </a:rPr>
            <a:t>Investorer</a:t>
          </a:r>
        </a:p>
      </dsp:txBody>
      <dsp:txXfrm>
        <a:off x="6358684" y="1627946"/>
        <a:ext cx="1710544" cy="581012"/>
      </dsp:txXfrm>
    </dsp:sp>
    <dsp:sp modelId="{1E1208A4-7A79-4DC2-BDD2-DE352607CD47}">
      <dsp:nvSpPr>
        <dsp:cNvPr id="0" name=""/>
        <dsp:cNvSpPr/>
      </dsp:nvSpPr>
      <dsp:spPr>
        <a:xfrm rot="594907">
          <a:off x="5701323" y="2572508"/>
          <a:ext cx="291212" cy="407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>
        <a:off x="5701975" y="2646585"/>
        <a:ext cx="203848" cy="244798"/>
      </dsp:txXfrm>
    </dsp:sp>
    <dsp:sp modelId="{0087D266-E75C-47C0-B27F-14F4B42D94E3}">
      <dsp:nvSpPr>
        <dsp:cNvPr id="0" name=""/>
        <dsp:cNvSpPr/>
      </dsp:nvSpPr>
      <dsp:spPr>
        <a:xfrm>
          <a:off x="6048664" y="2520280"/>
          <a:ext cx="2189444" cy="965694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Medarbejdere</a:t>
          </a:r>
        </a:p>
      </dsp:txBody>
      <dsp:txXfrm>
        <a:off x="6369301" y="2661703"/>
        <a:ext cx="1548170" cy="682848"/>
      </dsp:txXfrm>
    </dsp:sp>
    <dsp:sp modelId="{285225EB-61B3-47EA-B4EA-EA96C59A4BA6}">
      <dsp:nvSpPr>
        <dsp:cNvPr id="0" name=""/>
        <dsp:cNvSpPr/>
      </dsp:nvSpPr>
      <dsp:spPr>
        <a:xfrm rot="2062832">
          <a:off x="5347441" y="3177587"/>
          <a:ext cx="546158" cy="407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>
        <a:off x="5358132" y="3224627"/>
        <a:ext cx="423759" cy="244798"/>
      </dsp:txXfrm>
    </dsp:sp>
    <dsp:sp modelId="{BCD52B8C-23DC-4101-943F-7228DD4B84F5}">
      <dsp:nvSpPr>
        <dsp:cNvPr id="0" name=""/>
        <dsp:cNvSpPr/>
      </dsp:nvSpPr>
      <dsp:spPr>
        <a:xfrm>
          <a:off x="5616623" y="3595840"/>
          <a:ext cx="2045436" cy="965675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Myndigheder</a:t>
          </a:r>
        </a:p>
      </dsp:txBody>
      <dsp:txXfrm>
        <a:off x="5916170" y="3737260"/>
        <a:ext cx="1446342" cy="682835"/>
      </dsp:txXfrm>
    </dsp:sp>
    <dsp:sp modelId="{98DE5B02-66BE-4CD1-B096-CC42D56378CD}">
      <dsp:nvSpPr>
        <dsp:cNvPr id="0" name=""/>
        <dsp:cNvSpPr/>
      </dsp:nvSpPr>
      <dsp:spPr>
        <a:xfrm rot="4895878">
          <a:off x="4347757" y="3394989"/>
          <a:ext cx="334571" cy="407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>
        <a:off x="4390609" y="3426941"/>
        <a:ext cx="234200" cy="244798"/>
      </dsp:txXfrm>
    </dsp:sp>
    <dsp:sp modelId="{98646FF8-487B-40BC-AE65-112A9E734832}">
      <dsp:nvSpPr>
        <dsp:cNvPr id="0" name=""/>
        <dsp:cNvSpPr/>
      </dsp:nvSpPr>
      <dsp:spPr>
        <a:xfrm>
          <a:off x="3600402" y="3919880"/>
          <a:ext cx="2045436" cy="821657"/>
        </a:xfrm>
        <a:prstGeom prst="ellipse">
          <a:avLst/>
        </a:prstGeom>
        <a:solidFill>
          <a:schemeClr val="bg1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>
              <a:solidFill>
                <a:schemeClr val="tx1"/>
              </a:solidFill>
            </a:rPr>
            <a:t>Politikere</a:t>
          </a:r>
        </a:p>
      </dsp:txBody>
      <dsp:txXfrm>
        <a:off x="3899949" y="4040209"/>
        <a:ext cx="1446342" cy="580999"/>
      </dsp:txXfrm>
    </dsp:sp>
    <dsp:sp modelId="{2F5BD576-B287-495F-B49B-7DA01517975B}">
      <dsp:nvSpPr>
        <dsp:cNvPr id="0" name=""/>
        <dsp:cNvSpPr/>
      </dsp:nvSpPr>
      <dsp:spPr>
        <a:xfrm rot="8371577">
          <a:off x="2706441" y="3396445"/>
          <a:ext cx="754754" cy="407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10800000">
        <a:off x="2814195" y="3438319"/>
        <a:ext cx="632355" cy="244798"/>
      </dsp:txXfrm>
    </dsp:sp>
    <dsp:sp modelId="{F6BB0450-A400-4DB2-A14F-1D02F4F9B9EF}">
      <dsp:nvSpPr>
        <dsp:cNvPr id="0" name=""/>
        <dsp:cNvSpPr/>
      </dsp:nvSpPr>
      <dsp:spPr>
        <a:xfrm>
          <a:off x="740044" y="4057477"/>
          <a:ext cx="2722710" cy="762502"/>
        </a:xfrm>
        <a:prstGeom prst="ellipse">
          <a:avLst/>
        </a:prstGeom>
        <a:solidFill>
          <a:schemeClr val="bg1">
            <a:lumMod val="6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>
              <a:solidFill>
                <a:schemeClr val="tx1"/>
              </a:solidFill>
            </a:rPr>
            <a:t>Forhandlere</a:t>
          </a:r>
        </a:p>
      </dsp:txBody>
      <dsp:txXfrm>
        <a:off x="1138776" y="4169143"/>
        <a:ext cx="1925246" cy="539170"/>
      </dsp:txXfrm>
    </dsp:sp>
    <dsp:sp modelId="{FF0369CF-6540-4103-8619-82526EB90599}">
      <dsp:nvSpPr>
        <dsp:cNvPr id="0" name=""/>
        <dsp:cNvSpPr/>
      </dsp:nvSpPr>
      <dsp:spPr>
        <a:xfrm rot="9947804">
          <a:off x="2868774" y="2660106"/>
          <a:ext cx="219624" cy="407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10800000">
        <a:off x="2933654" y="2733622"/>
        <a:ext cx="153737" cy="244798"/>
      </dsp:txXfrm>
    </dsp:sp>
    <dsp:sp modelId="{5046B6CD-299B-4605-8ACD-7291D76200D7}">
      <dsp:nvSpPr>
        <dsp:cNvPr id="0" name=""/>
        <dsp:cNvSpPr/>
      </dsp:nvSpPr>
      <dsp:spPr>
        <a:xfrm>
          <a:off x="216030" y="2803756"/>
          <a:ext cx="2989367" cy="762493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>
              <a:solidFill>
                <a:schemeClr val="tx1"/>
              </a:solidFill>
            </a:rPr>
            <a:t>Massemedier</a:t>
          </a:r>
        </a:p>
      </dsp:txBody>
      <dsp:txXfrm>
        <a:off x="653813" y="2915421"/>
        <a:ext cx="2113801" cy="539163"/>
      </dsp:txXfrm>
    </dsp:sp>
    <dsp:sp modelId="{1E8B2203-91B4-4775-9BC0-8B2C21FCC237}">
      <dsp:nvSpPr>
        <dsp:cNvPr id="0" name=""/>
        <dsp:cNvSpPr/>
      </dsp:nvSpPr>
      <dsp:spPr>
        <a:xfrm rot="11618500">
          <a:off x="2629305" y="1939813"/>
          <a:ext cx="386619" cy="407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10800000">
        <a:off x="2743655" y="2035090"/>
        <a:ext cx="270633" cy="244798"/>
      </dsp:txXfrm>
    </dsp:sp>
    <dsp:sp modelId="{C1D595D5-7E28-4D97-B257-396E3032F01E}">
      <dsp:nvSpPr>
        <dsp:cNvPr id="0" name=""/>
        <dsp:cNvSpPr/>
      </dsp:nvSpPr>
      <dsp:spPr>
        <a:xfrm>
          <a:off x="216024" y="1579621"/>
          <a:ext cx="2762617" cy="533640"/>
        </a:xfrm>
        <a:prstGeom prst="ellipse">
          <a:avLst/>
        </a:prstGeom>
        <a:solidFill>
          <a:srgbClr val="0070C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Lokalsamfundet</a:t>
          </a:r>
        </a:p>
      </dsp:txBody>
      <dsp:txXfrm>
        <a:off x="620600" y="1657771"/>
        <a:ext cx="1953465" cy="377340"/>
      </dsp:txXfrm>
    </dsp:sp>
    <dsp:sp modelId="{BAF211EF-BBB4-4763-A81E-3B7EEBCE3BB9}">
      <dsp:nvSpPr>
        <dsp:cNvPr id="0" name=""/>
        <dsp:cNvSpPr/>
      </dsp:nvSpPr>
      <dsp:spPr>
        <a:xfrm rot="12804707">
          <a:off x="2799829" y="1464571"/>
          <a:ext cx="542016" cy="407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700" kern="1200"/>
        </a:p>
      </dsp:txBody>
      <dsp:txXfrm rot="10800000">
        <a:off x="2912114" y="1579870"/>
        <a:ext cx="419617" cy="244798"/>
      </dsp:txXfrm>
    </dsp:sp>
    <dsp:sp modelId="{904E7CA5-A6DA-4471-AD24-76542DEF1F25}">
      <dsp:nvSpPr>
        <dsp:cNvPr id="0" name=""/>
        <dsp:cNvSpPr/>
      </dsp:nvSpPr>
      <dsp:spPr>
        <a:xfrm>
          <a:off x="72010" y="576068"/>
          <a:ext cx="3930985" cy="821676"/>
        </a:xfrm>
        <a:prstGeom prst="ellipse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Interesseorganisationer</a:t>
          </a:r>
        </a:p>
      </dsp:txBody>
      <dsp:txXfrm>
        <a:off x="647689" y="696400"/>
        <a:ext cx="2779627" cy="5810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74DD2-3A7F-4420-B6EF-7C5B99B54D36}">
      <dsp:nvSpPr>
        <dsp:cNvPr id="0" name=""/>
        <dsp:cNvSpPr/>
      </dsp:nvSpPr>
      <dsp:spPr>
        <a:xfrm>
          <a:off x="1757352" y="696444"/>
          <a:ext cx="5011411" cy="3791687"/>
        </a:xfrm>
        <a:prstGeom prst="triangle">
          <a:avLst/>
        </a:pr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5FFDC-C008-4DCD-9ED4-2DCBC80814E5}">
      <dsp:nvSpPr>
        <dsp:cNvPr id="0" name=""/>
        <dsp:cNvSpPr/>
      </dsp:nvSpPr>
      <dsp:spPr>
        <a:xfrm>
          <a:off x="312313" y="2885225"/>
          <a:ext cx="1919368" cy="1663216"/>
        </a:xfrm>
        <a:prstGeom prst="roundRect">
          <a:avLst/>
        </a:prstGeom>
        <a:blipFill rotWithShape="0">
          <a:blip xmlns:r="http://schemas.openxmlformats.org/officeDocument/2006/relationships" r:embed="rId1"/>
          <a:srcRect/>
          <a:stretch>
            <a:fillRect t="-28000" b="-28000"/>
          </a:stretch>
        </a:blip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 dirty="0"/>
        </a:p>
      </dsp:txBody>
      <dsp:txXfrm>
        <a:off x="393505" y="2966417"/>
        <a:ext cx="1756984" cy="1500832"/>
      </dsp:txXfrm>
    </dsp:sp>
    <dsp:sp modelId="{DCEF24F0-A483-4550-89B6-65C3A6FDB866}">
      <dsp:nvSpPr>
        <dsp:cNvPr id="0" name=""/>
        <dsp:cNvSpPr/>
      </dsp:nvSpPr>
      <dsp:spPr>
        <a:xfrm>
          <a:off x="4212469" y="574776"/>
          <a:ext cx="3177683" cy="84252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 err="1"/>
            <a:t>Interpretant</a:t>
          </a:r>
          <a:r>
            <a:rPr lang="da-DK" sz="2800" kern="1200" dirty="0"/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Tordenskjold</a:t>
          </a:r>
        </a:p>
      </dsp:txBody>
      <dsp:txXfrm>
        <a:off x="4253598" y="615905"/>
        <a:ext cx="3095425" cy="760264"/>
      </dsp:txXfrm>
    </dsp:sp>
    <dsp:sp modelId="{5A539B14-1C08-466E-909D-0F062F616CFF}">
      <dsp:nvSpPr>
        <dsp:cNvPr id="0" name=""/>
        <dsp:cNvSpPr/>
      </dsp:nvSpPr>
      <dsp:spPr>
        <a:xfrm>
          <a:off x="5684744" y="3072114"/>
          <a:ext cx="2596160" cy="16063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b="0" i="0" kern="1200" dirty="0"/>
            <a:t>Objekt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b="0" i="0" kern="1200" dirty="0"/>
            <a:t>Peter Wessel </a:t>
          </a:r>
          <a:r>
            <a:rPr lang="da-DK" sz="1800" b="1" i="0" kern="1200" dirty="0" err="1"/>
            <a:t>Tordenskiold</a:t>
          </a:r>
          <a:r>
            <a:rPr lang="da-DK" sz="1800" b="0" i="0" kern="1200" dirty="0"/>
            <a:t> var en dansk-</a:t>
          </a:r>
          <a:r>
            <a:rPr lang="da-DK" sz="1800" b="1" i="0" kern="1200" dirty="0"/>
            <a:t>norsk søhelt</a:t>
          </a:r>
          <a:r>
            <a:rPr lang="da-DK" sz="1800" b="0" i="0" kern="1200" dirty="0"/>
            <a:t>, adlet 1716, viceadmiral</a:t>
          </a:r>
          <a:endParaRPr lang="da-DK" sz="1800" kern="1200" dirty="0"/>
        </a:p>
      </dsp:txBody>
      <dsp:txXfrm>
        <a:off x="5763161" y="3150531"/>
        <a:ext cx="2439326" cy="1449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1ABB2-3A7C-4D5D-BB5C-F3F149C84848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49DC7-40B4-4B30-B377-8E52A60125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8721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ure.au.dk/ws/portalfiles/portal/90908878/Index_Muds_15.pdf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49DC7-40B4-4B30-B377-8E52A60125F0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8541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Pierce's semiotic triangle Source: Chandler, 2017 Signs consist of three classifications, namely Firstness (representamen group),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Secondness</a:t>
            </a: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 (object group), Thirdness (interpretant group). Representamen is a sign element which represents something. Object is something represented by the representamen. Interpretant is the sign which appears in the receiver's mind after seeing the representamen. (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Cobley</a:t>
            </a: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Janz</a:t>
            </a: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, 2012).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11111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Representamen=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signifiant</a:t>
            </a: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Objekt</a:t>
            </a: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 =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signifié</a:t>
            </a: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 se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forrrige</a:t>
            </a: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 side med Saussure.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49DC7-40B4-4B30-B377-8E52A60125F0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879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Læs Femø Nielsen: Under lup i offentligheden, introduktion til Public Relations s. </a:t>
            </a:r>
            <a:r>
              <a:rPr lang="da-DK"/>
              <a:t>17-25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0E8B8-673E-4B33-838F-67A8F3021CA4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3240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da-DK" sz="1800" b="0" i="0" u="none" strike="noStrike" baseline="0" dirty="0">
                <a:latin typeface="Arial" panose="020B0604020202020204" pitchFamily="34" charset="0"/>
              </a:rPr>
              <a:t>Identitet: Analyse af data indsamlet vha. antropologiske metoder: dokumenter</a:t>
            </a:r>
          </a:p>
          <a:p>
            <a:pPr algn="l"/>
            <a:r>
              <a:rPr lang="da-DK" sz="1800" b="0" i="0" u="none" strike="noStrike" baseline="0" dirty="0">
                <a:latin typeface="Arial" panose="020B0604020202020204" pitchFamily="34" charset="0"/>
              </a:rPr>
              <a:t>(historisk), interviews, og deltagerobservation, herunder optagelser</a:t>
            </a:r>
          </a:p>
          <a:p>
            <a:pPr algn="l"/>
            <a:r>
              <a:rPr lang="da-DK" sz="1800" b="0" i="0" u="none" strike="noStrike" baseline="0" dirty="0">
                <a:latin typeface="Arial" panose="020B0604020202020204" pitchFamily="34" charset="0"/>
              </a:rPr>
              <a:t>af interaktion</a:t>
            </a:r>
          </a:p>
          <a:p>
            <a:pPr algn="l"/>
            <a:r>
              <a:rPr lang="da-DK" sz="1800" b="0" i="0" u="none" strike="noStrike" baseline="0" dirty="0">
                <a:latin typeface="Arial" panose="020B0604020202020204" pitchFamily="34" charset="0"/>
              </a:rPr>
              <a:t>Profil: Analyse af </a:t>
            </a:r>
            <a:r>
              <a:rPr lang="da-DK" sz="1800" b="0" i="0" u="none" strike="noStrike" baseline="0" dirty="0" err="1">
                <a:latin typeface="Arial" panose="020B0604020202020204" pitchFamily="34" charset="0"/>
              </a:rPr>
              <a:t>off</a:t>
            </a:r>
            <a:r>
              <a:rPr lang="da-DK" sz="1800" b="0" i="0" u="none" strike="noStrike" baseline="0" dirty="0">
                <a:latin typeface="Arial" panose="020B0604020202020204" pitchFamily="34" charset="0"/>
              </a:rPr>
              <a:t>. udmeldinger, årsberetninger, partiprogrammer, mission</a:t>
            </a:r>
          </a:p>
          <a:p>
            <a:pPr algn="l"/>
            <a:r>
              <a:rPr lang="da-DK" sz="1800" b="0" i="0" u="none" strike="noStrike" baseline="0" dirty="0">
                <a:latin typeface="Arial" panose="020B0604020202020204" pitchFamily="34" charset="0"/>
              </a:rPr>
              <a:t>statements, pjecer, udtalelser i medieinterviews etc.</a:t>
            </a:r>
          </a:p>
          <a:p>
            <a:pPr algn="l"/>
            <a:r>
              <a:rPr lang="da-DK" sz="1800" b="0" i="0" u="none" strike="noStrike" baseline="0" dirty="0">
                <a:latin typeface="Arial" panose="020B0604020202020204" pitchFamily="34" charset="0"/>
              </a:rPr>
              <a:t>Image: Receptionsanalyser, målgruppeanalyser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49DC7-40B4-4B30-B377-8E52A60125F0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5330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Interessenter=</a:t>
            </a:r>
            <a:r>
              <a:rPr lang="da-DK" baseline="0" dirty="0"/>
              <a:t> virksomhedens omverden. (</a:t>
            </a:r>
            <a:r>
              <a:rPr lang="da-DK" baseline="0" dirty="0" err="1"/>
              <a:t>stakeholdere</a:t>
            </a:r>
            <a:r>
              <a:rPr lang="da-DK" baseline="0" dirty="0"/>
              <a:t>). Virksomheden kommunikerer sin egen historie/ identitet ud til omverdenen. 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0E8B8-673E-4B33-838F-67A8F3021CA4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5025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Interpretanten</a:t>
            </a:r>
            <a:r>
              <a:rPr lang="da-DK" dirty="0"/>
              <a:t> defineres af </a:t>
            </a:r>
            <a:r>
              <a:rPr lang="da-DK" dirty="0" err="1"/>
              <a:t>Peirce</a:t>
            </a:r>
            <a:r>
              <a:rPr lang="da-DK" dirty="0"/>
              <a:t> således at han kan beskrive indholdet, meningen, tanken som et ækvivalent tegn til </a:t>
            </a:r>
            <a:r>
              <a:rPr lang="da-DK" dirty="0" err="1"/>
              <a:t>repræsentamenet</a:t>
            </a:r>
            <a:r>
              <a:rPr lang="da-DK" dirty="0"/>
              <a:t>. Begrebet tegn må således hos </a:t>
            </a:r>
            <a:r>
              <a:rPr lang="da-DK" dirty="0" err="1"/>
              <a:t>Peirce</a:t>
            </a:r>
            <a:r>
              <a:rPr lang="da-DK" dirty="0"/>
              <a:t> betyde, ikke som i sprogvidenskab ‘en materiel form der forbindes med indhold eller mening’, men snarere ‘en tankeslutning fra noget til noget’, hvad enten dens materielle eksistens er i en manifest ydre form af noget, eller i form af hjerneprocesser (neurale korrelater til tanker). </a:t>
            </a:r>
            <a:r>
              <a:rPr lang="en-US" dirty="0">
                <a:hlinkClick r:id="rId3"/>
              </a:rPr>
              <a:t>Index_Muds_15.pdf (au.dk)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0E8B8-673E-4B33-838F-67A8F3021CA4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1131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52143E-D2F6-1A97-E8E6-5560722BF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3E803A3-00D9-0F65-44E7-199DAB367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691782-48A9-1EC9-EDA6-FFD04A2E0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739C67-24F5-5511-FF2C-8498D7F65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0C69AC6-37F6-E28B-FFFF-27AC40432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7143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3A9A49-FA42-1140-8603-9DD216ED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88DA97-9B39-1FCD-6D8C-BB1F0F68E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A669CB-D674-697C-8D34-B787C8A02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A5BA48-5208-36AB-CD49-34A7B3225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AB7DE51-E98D-610B-43EA-C2C84A195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416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85BF22-4A5A-1F60-AA33-4D623FF7C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779EB23-B2D5-BE53-1573-B22864190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B03B6F2-8A56-9425-EE4A-8B652EECA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93AD623-6E08-A56C-BB15-7A3054CA5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1AA2623-B253-C867-EB79-1938E3A95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1573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234139-B270-2BAC-B442-06721C50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1784C1-6124-3F64-31DF-FCFFD51E18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17A4FC3-9225-1484-3F73-576AEF8E2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AF6C078-EA6A-3C82-DD33-3B412DFD0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8CD1EAA-A56E-E7FB-F618-F27D4C172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F31EDE8-BE62-125A-6E23-7182D1C5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815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8F0D1D-F664-369F-8A0A-7678DA5C5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0F6C993-53E9-E815-9F20-27CC8E3E2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C59A355-8CCD-2BAA-0D63-E242F3F83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7044042-9AB4-1646-10D7-F006BBDF5D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7AAE152-6585-C9C4-0465-8E5B12F3A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CA2AC47-AD61-A89F-728E-15264D346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CE01A22-291A-A5F1-B973-DE37E7EB8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0DC1C7D-5A1E-281E-17FC-FCD32F721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266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4384AF-D7DA-5EB4-FABA-B22C95AA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EDB9DFD-2C12-3738-8AD2-10CB06148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CB6B393-47C5-116D-E6DF-E62507EA5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2274700-8663-968E-98C6-64E964858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5615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7BA1C4-AA6F-2661-5527-AD460F3FF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578F07A-F324-D8BE-484F-15B9B9C50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BF379F7-C63E-217B-E5A1-BEF60429A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4964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66E3A-E244-C905-4D5C-05D8E986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AD0071-78F1-405D-F2F1-7939BB15C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72A6E66-CD98-8A32-F1E4-6F873F845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6805FE1-CED0-C4C4-C30F-2CB175926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D296F80-13A3-4839-0BBC-CB72EFFF7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76DE9A9-AD03-E63E-9632-C9A32E5A7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7446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47D239-AF07-37A5-3475-1A92D7A60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F263C4E-5D22-1430-4467-AEBBC37852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E3804F2-B4D2-3A5B-C113-7D3067029F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562E4FA-C497-BA20-5743-3069C6CBA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E07F207-34BE-B125-E084-626DC818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6887812-2726-5F32-3BEF-9662A8CF9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346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BBEFEB-96EB-A284-7BD4-E53A5FDFB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B38D067-1BE9-9CD8-F3D1-F1F7F0066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490A868-63D5-A442-59DA-0D99901EC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7D83D65-ECB4-25DC-D129-9669BE43C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AC514C-6AAA-D543-4A1B-C5D12B9E9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9725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8E6AD27-A0F6-1AA0-5EEB-6D40995B9E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2D69242-16E1-231A-96C1-6DFE9B892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6F0016-306B-3ECF-F5EE-BB79EDA42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9153F6-2410-DDBD-9064-ECFD80820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2339717-EEC3-DC44-B711-6D3C1FCD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6496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039425A-1F0E-59C2-221E-379F427B2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1568893-86AD-F1AE-287E-FFC6F7866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A7656B-EF65-5787-781E-6562350BD7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36C7F8-8414-4871-8CC9-FFBFF952A3C1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9804D9-006F-D24A-9956-31A5EC4CA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AC142A9-E6CA-1989-C693-3CCA6F013B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EC18BF-4DBC-4C9C-97F5-E1F6FB8C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394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esignovation.dk/saussur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81825-71EA-F572-9B80-FDF5905A5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da-DK" sz="7200" dirty="0">
                <a:solidFill>
                  <a:schemeClr val="bg1"/>
                </a:solidFill>
              </a:rPr>
              <a:t>SEMIOTIK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8A1F5DA-6359-1EFD-2C23-5CEFF7160C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Lynkursus</a:t>
            </a:r>
          </a:p>
        </p:txBody>
      </p:sp>
    </p:spTree>
    <p:extLst>
      <p:ext uri="{BB962C8B-B14F-4D97-AF65-F5344CB8AC3E}">
        <p14:creationId xmlns:p14="http://schemas.microsoft.com/office/powerpoint/2010/main" val="3861393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62C77E-C35A-4237-A9EB-D013E0D73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Saussure: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4966DF-C9B0-DEB6-5954-C70ABF24D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Signifikant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 (</a:t>
            </a:r>
            <a:r>
              <a:rPr lang="da-DK" b="0" i="0" dirty="0" err="1">
                <a:solidFill>
                  <a:srgbClr val="111111"/>
                </a:solidFill>
                <a:effectLst/>
                <a:latin typeface="-apple-system"/>
              </a:rPr>
              <a:t>signifiant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): Dette er den lyd eller det visuelle udtryk, der repræsenterer tegnet.</a:t>
            </a:r>
          </a:p>
          <a:p>
            <a:r>
              <a:rPr lang="da-DK" b="1" i="0" dirty="0" err="1">
                <a:effectLst/>
                <a:latin typeface="-apple-system"/>
                <a:hlinkClick r:id="rId3"/>
              </a:rPr>
              <a:t>Signifikat</a:t>
            </a:r>
            <a:r>
              <a:rPr lang="da-DK" b="0" i="0" dirty="0">
                <a:effectLst/>
                <a:latin typeface="-apple-system"/>
                <a:hlinkClick r:id="rId3"/>
              </a:rPr>
              <a:t> (</a:t>
            </a:r>
            <a:r>
              <a:rPr lang="da-DK" b="0" i="0" dirty="0" err="1">
                <a:effectLst/>
                <a:latin typeface="-apple-system"/>
                <a:hlinkClick r:id="rId3"/>
              </a:rPr>
              <a:t>signifié</a:t>
            </a:r>
            <a:r>
              <a:rPr lang="da-DK" b="0" i="0" dirty="0">
                <a:effectLst/>
                <a:latin typeface="-apple-system"/>
                <a:hlinkClick r:id="rId3"/>
              </a:rPr>
              <a:t>): Dette er den betydning eller det begreb, som tegnet refererer til</a:t>
            </a:r>
            <a:r>
              <a:rPr lang="da-DK" b="0" i="0" baseline="30000" dirty="0">
                <a:effectLst/>
                <a:latin typeface="-apple-system"/>
                <a:hlinkClick r:id="rId3"/>
              </a:rPr>
              <a:t>1</a:t>
            </a:r>
            <a:endParaRPr lang="da-DK" b="0" i="0" baseline="30000" dirty="0">
              <a:effectLst/>
              <a:latin typeface="-apple-system"/>
            </a:endParaRP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2F3C893-FEA0-AFB9-BFD4-842AA91594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26" t="31440" r="52951" b="40000"/>
          <a:stretch/>
        </p:blipFill>
        <p:spPr>
          <a:xfrm>
            <a:off x="4683578" y="3175906"/>
            <a:ext cx="4490358" cy="195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47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13C7D7-5FDB-2E25-C968-DB9E01E59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Peirce</a:t>
            </a:r>
            <a:r>
              <a:rPr lang="da-DK" dirty="0"/>
              <a:t>: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A4EBAE1-6429-762F-07DC-039EEAA6EE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6662" t="21666" r="37067" b="6038"/>
          <a:stretch/>
        </p:blipFill>
        <p:spPr>
          <a:xfrm>
            <a:off x="1778467" y="1769484"/>
            <a:ext cx="5234730" cy="4203478"/>
          </a:xfr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475FED25-7027-CDC2-31CD-0DED28C98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866" y="3613851"/>
            <a:ext cx="2671194" cy="1783022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45E1F917-BBCA-A329-5CD0-F03D6E6C33A4}"/>
              </a:ext>
            </a:extLst>
          </p:cNvPr>
          <p:cNvSpPr txBox="1"/>
          <p:nvPr/>
        </p:nvSpPr>
        <p:spPr>
          <a:xfrm>
            <a:off x="914400" y="3871223"/>
            <a:ext cx="1610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/>
              <a:t>KAT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11841DD3-8D16-CDEC-4849-2EA79353B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0424" y="184558"/>
            <a:ext cx="1723442" cy="195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34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1544" y="476672"/>
            <a:ext cx="8352928" cy="710952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da-DK" sz="3600" dirty="0">
                <a:solidFill>
                  <a:schemeClr val="bg1"/>
                </a:solidFill>
              </a:rPr>
              <a:t>Virksomhedens udtryk, indtryk og indhold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2063552" y="1412776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boks 4"/>
          <p:cNvSpPr txBox="1"/>
          <p:nvPr/>
        </p:nvSpPr>
        <p:spPr>
          <a:xfrm>
            <a:off x="5231904" y="422108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Virksomheden</a:t>
            </a:r>
          </a:p>
        </p:txBody>
      </p:sp>
    </p:spTree>
    <p:extLst>
      <p:ext uri="{BB962C8B-B14F-4D97-AF65-F5344CB8AC3E}">
        <p14:creationId xmlns:p14="http://schemas.microsoft.com/office/powerpoint/2010/main" val="625758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636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da-DK" sz="4000" dirty="0">
                <a:solidFill>
                  <a:schemeClr val="bg1"/>
                </a:solidFill>
              </a:rPr>
              <a:t>Hvordan påvirkes modtageren?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775520" y="1340768"/>
          <a:ext cx="871296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Lige pilforbindelse 4"/>
          <p:cNvCxnSpPr/>
          <p:nvPr/>
        </p:nvCxnSpPr>
        <p:spPr>
          <a:xfrm flipV="1">
            <a:off x="4151784" y="2852936"/>
            <a:ext cx="1224136" cy="16561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 flipH="1" flipV="1">
            <a:off x="7536160" y="3861048"/>
            <a:ext cx="936104" cy="13681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frundet rektangel 8"/>
          <p:cNvSpPr/>
          <p:nvPr/>
        </p:nvSpPr>
        <p:spPr>
          <a:xfrm>
            <a:off x="2754435" y="2345044"/>
            <a:ext cx="1368152" cy="576064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  <a:p>
            <a:pPr algn="ctr"/>
            <a:r>
              <a:rPr lang="da-DK" dirty="0">
                <a:solidFill>
                  <a:schemeClr val="tx2"/>
                </a:solidFill>
              </a:rPr>
              <a:t>Medierne</a:t>
            </a:r>
          </a:p>
          <a:p>
            <a:pPr algn="ctr"/>
            <a:endParaRPr lang="da-DK" dirty="0"/>
          </a:p>
        </p:txBody>
      </p:sp>
      <p:cxnSp>
        <p:nvCxnSpPr>
          <p:cNvPr id="11" name="Lige pilforbindelse 10"/>
          <p:cNvCxnSpPr/>
          <p:nvPr/>
        </p:nvCxnSpPr>
        <p:spPr>
          <a:xfrm flipV="1">
            <a:off x="4367808" y="2564904"/>
            <a:ext cx="1152128" cy="681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ge pilforbindelse 5"/>
          <p:cNvCxnSpPr/>
          <p:nvPr/>
        </p:nvCxnSpPr>
        <p:spPr>
          <a:xfrm>
            <a:off x="3863752" y="6237312"/>
            <a:ext cx="30243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 flipH="1">
            <a:off x="3719736" y="6525344"/>
            <a:ext cx="31683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pilforbindelse 12"/>
          <p:cNvCxnSpPr/>
          <p:nvPr/>
        </p:nvCxnSpPr>
        <p:spPr>
          <a:xfrm>
            <a:off x="7752184" y="3356992"/>
            <a:ext cx="1296144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pilforbindelse 14"/>
          <p:cNvCxnSpPr/>
          <p:nvPr/>
        </p:nvCxnSpPr>
        <p:spPr>
          <a:xfrm flipH="1">
            <a:off x="4367808" y="2852936"/>
            <a:ext cx="576064" cy="828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3924A141-031B-702F-D5ED-E0D719F5D21E}"/>
              </a:ext>
            </a:extLst>
          </p:cNvPr>
          <p:cNvCxnSpPr/>
          <p:nvPr/>
        </p:nvCxnSpPr>
        <p:spPr>
          <a:xfrm>
            <a:off x="3174124" y="3111062"/>
            <a:ext cx="0" cy="672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0EEFE14D-F48B-CB73-DB2C-BA46DBFAD6E8}"/>
              </a:ext>
            </a:extLst>
          </p:cNvPr>
          <p:cNvCxnSpPr/>
          <p:nvPr/>
        </p:nvCxnSpPr>
        <p:spPr>
          <a:xfrm flipV="1">
            <a:off x="3563007" y="3037490"/>
            <a:ext cx="0" cy="7462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ge pilforbindelse 16">
            <a:extLst>
              <a:ext uri="{FF2B5EF4-FFF2-40B4-BE49-F238E27FC236}">
                <a16:creationId xmlns:a16="http://schemas.microsoft.com/office/drawing/2014/main" id="{DDE02697-7C17-597F-0C5A-3C9A497ADFC0}"/>
              </a:ext>
            </a:extLst>
          </p:cNvPr>
          <p:cNvCxnSpPr/>
          <p:nvPr/>
        </p:nvCxnSpPr>
        <p:spPr>
          <a:xfrm flipH="1">
            <a:off x="4367808" y="2345044"/>
            <a:ext cx="1008112" cy="828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224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9620A-72B2-3658-1ECF-2CA4BD71A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930" y="293873"/>
            <a:ext cx="11709070" cy="1325563"/>
          </a:xfrm>
        </p:spPr>
        <p:txBody>
          <a:bodyPr/>
          <a:lstStyle/>
          <a:p>
            <a:r>
              <a:rPr lang="da-DK" dirty="0"/>
              <a:t>Opgave: Indsæt Unord i kommunikationstrekanten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23D846A-5B29-75B2-E746-99824EA4E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693" y="1619436"/>
            <a:ext cx="7378819" cy="457551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C190F441-5B4E-411B-F7EE-B564848A2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5873" y="2028913"/>
            <a:ext cx="1383912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62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22952" y="366055"/>
            <a:ext cx="8675791" cy="1637184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bg1"/>
                </a:solidFill>
              </a:rPr>
              <a:t>Når virksomheder &amp; organisationer kommunikerer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39237" y="2511896"/>
            <a:ext cx="8243223" cy="4032448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da-DK" sz="3600" dirty="0"/>
              <a:t>Hvorfor kommunikerer virksomheden? </a:t>
            </a:r>
          </a:p>
          <a:p>
            <a:pPr marL="514350" indent="-514350" algn="l">
              <a:buFont typeface="+mj-lt"/>
              <a:buAutoNum type="arabicPeriod"/>
            </a:pPr>
            <a:r>
              <a:rPr lang="da-DK" sz="3600" dirty="0"/>
              <a:t>Til hvem kommunikerer virksomheden? </a:t>
            </a:r>
          </a:p>
          <a:p>
            <a:pPr marL="514350" indent="-514350" algn="l">
              <a:buFont typeface="+mj-lt"/>
              <a:buAutoNum type="arabicPeriod"/>
            </a:pPr>
            <a:r>
              <a:rPr lang="da-DK" sz="3600" dirty="0"/>
              <a:t>Hvordan kommunikerer virksomheden?</a:t>
            </a:r>
          </a:p>
          <a:p>
            <a:pPr marL="514350" indent="-514350" algn="l">
              <a:buFont typeface="+mj-lt"/>
              <a:buAutoNum type="arabicPeriod"/>
            </a:pPr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2524519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Hvorfor kommunikerer virksomheder?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i="1" dirty="0">
                <a:solidFill>
                  <a:schemeClr val="tx1"/>
                </a:solidFill>
              </a:rPr>
              <a:t>”Public relations er en vedvarende og systematisk ledelsesfunktion gennem hvilken virksomheder, private og offentlige organisationer og institutioner </a:t>
            </a:r>
            <a:r>
              <a:rPr lang="da-DK" b="1" i="1" dirty="0">
                <a:solidFill>
                  <a:schemeClr val="tx1"/>
                </a:solidFill>
              </a:rPr>
              <a:t>søger at opnå forståelse, sympati og støtte i de kredse af offentligheden, de har eller vil få kontakt med.” </a:t>
            </a:r>
            <a:r>
              <a:rPr lang="da-DK" dirty="0">
                <a:solidFill>
                  <a:schemeClr val="tx1"/>
                </a:solidFill>
              </a:rPr>
              <a:t>(Femø Nielsen, 2001)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68391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435280" cy="922114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bg1"/>
                </a:solidFill>
              </a:rPr>
              <a:t>Hvem kommunikerer virksomheden til?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1919536" y="1556792"/>
          <a:ext cx="842493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783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1544" y="476672"/>
            <a:ext cx="8352928" cy="710952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da-DK" sz="3600" dirty="0" err="1">
                <a:solidFill>
                  <a:schemeClr val="bg1"/>
                </a:solidFill>
              </a:rPr>
              <a:t>Peirce</a:t>
            </a:r>
            <a:r>
              <a:rPr lang="da-DK" sz="3600" dirty="0">
                <a:solidFill>
                  <a:schemeClr val="bg1"/>
                </a:solidFill>
              </a:rPr>
              <a:t> tegnmodel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86816023"/>
              </p:ext>
            </p:extLst>
          </p:nvPr>
        </p:nvGraphicFramePr>
        <p:xfrm>
          <a:off x="2063552" y="1412776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886E38AC-8CDA-5CE8-E0F7-EBB62AA9789F}"/>
              </a:ext>
            </a:extLst>
          </p:cNvPr>
          <p:cNvSpPr txBox="1"/>
          <p:nvPr/>
        </p:nvSpPr>
        <p:spPr>
          <a:xfrm>
            <a:off x="1991544" y="3351766"/>
            <a:ext cx="2526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err="1"/>
              <a:t>Representamen</a:t>
            </a:r>
            <a:endParaRPr lang="da-DK" sz="2400" dirty="0"/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33108B3B-7CAA-736B-0504-CC1D0B84F2D3}"/>
              </a:ext>
            </a:extLst>
          </p:cNvPr>
          <p:cNvSpPr/>
          <p:nvPr/>
        </p:nvSpPr>
        <p:spPr>
          <a:xfrm>
            <a:off x="1927412" y="3200400"/>
            <a:ext cx="2680447" cy="79785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9069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495</Words>
  <Application>Microsoft Office PowerPoint</Application>
  <PresentationFormat>Widescreen</PresentationFormat>
  <Paragraphs>65</Paragraphs>
  <Slides>10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-apple-system</vt:lpstr>
      <vt:lpstr>Aptos</vt:lpstr>
      <vt:lpstr>Aptos Display</vt:lpstr>
      <vt:lpstr>Arial</vt:lpstr>
      <vt:lpstr>Roboto</vt:lpstr>
      <vt:lpstr>Office-tema</vt:lpstr>
      <vt:lpstr>SEMIOTIK</vt:lpstr>
      <vt:lpstr>Saussure: </vt:lpstr>
      <vt:lpstr>Peirce:</vt:lpstr>
      <vt:lpstr>Virksomhedens udtryk, indtryk og indhold</vt:lpstr>
      <vt:lpstr>Hvordan påvirkes modtageren?</vt:lpstr>
      <vt:lpstr>Opgave: Indsæt Unord i kommunikationstrekanten </vt:lpstr>
      <vt:lpstr>Når virksomheder &amp; organisationer kommunikerer</vt:lpstr>
      <vt:lpstr>Hvorfor kommunikerer virksomheder?</vt:lpstr>
      <vt:lpstr>Hvem kommunikerer virksomheden til?</vt:lpstr>
      <vt:lpstr>Peirce tegnmodel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Borgbjerg Jensen (SAJE - Underviser - U/NORD)</dc:creator>
  <cp:lastModifiedBy>Sara Borgbjerg Jensen (SAJE - Underviser - U/NORD)</cp:lastModifiedBy>
  <cp:revision>2</cp:revision>
  <dcterms:created xsi:type="dcterms:W3CDTF">2024-09-30T10:09:37Z</dcterms:created>
  <dcterms:modified xsi:type="dcterms:W3CDTF">2024-10-02T07:25:50Z</dcterms:modified>
</cp:coreProperties>
</file>