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4"/>
  </p:sldMasterIdLst>
  <p:notesMasterIdLst>
    <p:notesMasterId r:id="rId20"/>
  </p:notesMasterIdLst>
  <p:handoutMasterIdLst>
    <p:handoutMasterId r:id="rId21"/>
  </p:handoutMasterIdLst>
  <p:sldIdLst>
    <p:sldId id="267" r:id="rId5"/>
    <p:sldId id="269" r:id="rId6"/>
    <p:sldId id="286" r:id="rId7"/>
    <p:sldId id="285" r:id="rId8"/>
    <p:sldId id="287" r:id="rId9"/>
    <p:sldId id="284" r:id="rId10"/>
    <p:sldId id="288" r:id="rId11"/>
    <p:sldId id="278" r:id="rId12"/>
    <p:sldId id="282" r:id="rId13"/>
    <p:sldId id="289" r:id="rId14"/>
    <p:sldId id="295" r:id="rId15"/>
    <p:sldId id="291" r:id="rId16"/>
    <p:sldId id="292" r:id="rId17"/>
    <p:sldId id="294" r:id="rId18"/>
    <p:sldId id="273" r:id="rId19"/>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599" autoAdjust="0"/>
  </p:normalViewPr>
  <p:slideViewPr>
    <p:cSldViewPr>
      <p:cViewPr>
        <p:scale>
          <a:sx n="60" d="100"/>
          <a:sy n="60" d="100"/>
        </p:scale>
        <p:origin x="912" y="192"/>
      </p:cViewPr>
      <p:guideLst>
        <p:guide pos="3839"/>
        <p:guide orient="horz" pos="2160"/>
      </p:guideLst>
    </p:cSldViewPr>
  </p:slideViewPr>
  <p:outlineViewPr>
    <p:cViewPr>
      <p:scale>
        <a:sx n="33" d="100"/>
        <a:sy n="33" d="100"/>
      </p:scale>
      <p:origin x="0" y="0"/>
    </p:cViewPr>
  </p:outlineViewPr>
  <p:notesTextViewPr>
    <p:cViewPr>
      <p:scale>
        <a:sx n="100" d="100"/>
        <a:sy n="100" d="100"/>
      </p:scale>
      <p:origin x="0" y="0"/>
    </p:cViewPr>
  </p:notesTextViewPr>
  <p:notesViewPr>
    <p:cSldViewPr showGuides="1">
      <p:cViewPr varScale="1">
        <p:scale>
          <a:sx n="97" d="100"/>
          <a:sy n="97" d="100"/>
        </p:scale>
        <p:origin x="2784"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lang="da-DK" dirty="0"/>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l" rtl="0">
              <a:defRPr sz="1200"/>
            </a:lvl1pPr>
          </a:lstStyle>
          <a:p>
            <a:pPr algn="r" rtl="0"/>
            <a:fld id="{204B26F2-0E90-4E94-B5D9-276DAD5A6AB1}" type="datetime1">
              <a:rPr lang="da-DK" smtClean="0"/>
              <a:pPr algn="r" rtl="0"/>
              <a:t>25-10-2023</a:t>
            </a:fld>
            <a:endParaRPr lang="da-DK" dirty="0"/>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lang="da-DK" dirty="0"/>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l" rtl="0">
              <a:defRPr sz="1200"/>
            </a:lvl1pPr>
          </a:lstStyle>
          <a:p>
            <a:pPr algn="r" rtl="0"/>
            <a:fld id="{01114579-D02A-4B51-B5DF-8EC449F77AC7}" type="slidenum">
              <a:rPr lang="da-DK"/>
              <a:pPr algn="r" rtl="0"/>
              <a:t>‹nr.›</a:t>
            </a:fld>
            <a:endParaRPr lang="da-DK" dirty="0"/>
          </a:p>
        </p:txBody>
      </p:sp>
    </p:spTree>
    <p:extLst>
      <p:ext uri="{BB962C8B-B14F-4D97-AF65-F5344CB8AC3E}">
        <p14:creationId xmlns:p14="http://schemas.microsoft.com/office/powerpoint/2010/main" val="276812638"/>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0-25T20:47:12.914"/>
    </inkml:context>
    <inkml:brush xml:id="br0">
      <inkml:brushProperty name="width" value="0.2" units="cm"/>
      <inkml:brushProperty name="height" value="0.2" units="cm"/>
      <inkml:brushProperty name="color" value="#333333"/>
    </inkml:brush>
  </inkml:definitions>
  <inkml:trace contextRef="#ctx0" brushRef="#br0">298 535 24575,'0'-3'0,"1"0"0,0-1 0,1 1 0,-1 0 0,1 0 0,-1 0 0,1 0 0,0 0 0,0 1 0,0-1 0,1 0 0,-1 1 0,1-1 0,-1 1 0,1 0 0,4-3 0,3-4 0,35-29 0,59-38 0,-67 51 0,0-2 0,-2-2 0,42-43 0,-71 66 0,-1 0 0,1 1 0,0-1 0,0 1 0,1 0 0,-1 1 0,1-1 0,0 2 0,1-1 0,-1 1 0,1 0 0,9-3 0,7-2 0,-1-1 0,24-13 0,16-6 0,-58 26 0,142-50 0,-120 45 0,0 0 0,1 2 0,43-2 0,262 7 0,-144 2 0,460-2 0,-601 2 0,0 1 0,81 18 0,91 36 0,-185-47 0,81 25 0,-96-27 0,-1 0 0,0 1 0,32 21 0,-1 4 0,69 52 0,-105-74 0,0 0 0,-1 1 0,-1 1 0,0 0 0,19 30 0,33 51 0,-43-67 0,-1 2 0,20 38 0,-30-48 0,-1 1 0,-1 0 0,-1 1 0,-1 0 0,-1 0 0,-1 0 0,0 1 0,0 42 0,-4-44 0,0 0 0,-2-1 0,0 1 0,-1 0 0,-1-1 0,-1 0 0,-11 29 0,-16 20 0,-2-1 0,-46 65 0,-99 120 0,125-179 0,-124 145 0,98-124 0,58-71 0,-38 33 0,34-35 0,-25 31 0,39-41 0,0-1 0,-1 0 0,0 0 0,0-1 0,-1-1 0,-1 0 0,1-1 0,-1-1 0,-27 10 0,-13 1 0,-80 14 0,122-29 0,-90 15 0,-191 9 0,-109-25 0,297-3 0,55-3 0,-1-3 0,1-1 0,0-3 0,-49-17 0,-8-1 0,61 18 0,-207-42 0,232 49 0,-1-2 0,1 0 0,0-2 0,0 0 0,1-1 0,0-2 0,1 0 0,0-1 0,1-1 0,0-1 0,-20-19 0,21 18 0,-28-17 0,30 21 0,-1-1 0,-21-20 0,14 10 0,-32-22 0,38 31 0,0 0 0,1-1 0,1-1 0,-24-28 0,35 34 0,0 0 0,0 0 0,0-1 0,-3-9 0,4 7 0,-1 1 0,-9-16 0,6 13 0,0 0 0,1-1 0,1 0 0,-8-26 0,-9-65 0,-2-6 0,17 82 0,1 0 0,2-1 0,-2-36 0,5-91 0,2 146 0,0-10 0,0-9 0,1-1 0,10-60 0,-4 54 0,-6 29 0,0 1 0,1-1 0,0 0 0,0 0 0,1 1 0,0 0 0,1-1 0,0 1 0,0 0 0,0 1 0,9-11 0,-6 9 0,1-1 0,-1 1 0,-1-1 0,0-1 0,0 1 0,6-19 0,-2 5-455,2 1 0,28-44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lang="da-DK" dirty="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rtl="0">
              <a:defRPr sz="1200"/>
            </a:lvl1pPr>
          </a:lstStyle>
          <a:p>
            <a:fld id="{1974928E-C4D4-4920-970E-DD031DAE2051}" type="datetime1">
              <a:rPr lang="da-DK" smtClean="0"/>
              <a:pPr/>
              <a:t>25-10-2023</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dirty="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dirty="0"/>
              <a:t>Klik for at redigere i master</a:t>
            </a:r>
          </a:p>
          <a:p>
            <a:pPr lvl="1" rtl="0"/>
            <a:r>
              <a:rPr lang="da-DK" dirty="0"/>
              <a:t>Andet niveau</a:t>
            </a:r>
          </a:p>
          <a:p>
            <a:pPr lvl="2" rtl="0"/>
            <a:r>
              <a:rPr lang="da-DK" dirty="0"/>
              <a:t>Tredje niveau</a:t>
            </a:r>
          </a:p>
          <a:p>
            <a:pPr lvl="3" rtl="0"/>
            <a:r>
              <a:rPr lang="da-DK" dirty="0"/>
              <a:t>Fjerde niveau</a:t>
            </a:r>
          </a:p>
          <a:p>
            <a:pPr lvl="4" rtl="0"/>
            <a:r>
              <a:rPr lang="da-DK" dirty="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lang="da-DK" dirty="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rtl="0">
              <a:defRPr sz="1200"/>
            </a:lvl1pPr>
          </a:lstStyle>
          <a:p>
            <a:fld id="{C6074690-7256-4BB9-AC0F-97AEAE8CDEC2}" type="slidenum">
              <a:rPr lang="da-DK" smtClean="0"/>
              <a:pPr/>
              <a:t>‹nr.›</a:t>
            </a:fld>
            <a:endParaRPr lang="da-DK" dirty="0"/>
          </a:p>
        </p:txBody>
      </p:sp>
    </p:spTree>
    <p:extLst>
      <p:ext uri="{BB962C8B-B14F-4D97-AF65-F5344CB8AC3E}">
        <p14:creationId xmlns:p14="http://schemas.microsoft.com/office/powerpoint/2010/main" val="427426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rtl="0"/>
            <a:fld id="{C6074690-7256-4BB9-AC0F-97AEAE8CDEC2}" type="slidenum">
              <a:rPr lang="da-DK" smtClean="0"/>
              <a:t>1</a:t>
            </a:fld>
            <a:endParaRPr lang="da-DK" dirty="0"/>
          </a:p>
        </p:txBody>
      </p:sp>
    </p:spTree>
    <p:extLst>
      <p:ext uri="{BB962C8B-B14F-4D97-AF65-F5344CB8AC3E}">
        <p14:creationId xmlns:p14="http://schemas.microsoft.com/office/powerpoint/2010/main" val="21627898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rtl="0"/>
            <a:fld id="{C6074690-7256-4BB9-AC0F-97AEAE8CDEC2}" type="slidenum">
              <a:rPr lang="da-DK" smtClean="0"/>
              <a:t>2</a:t>
            </a:fld>
            <a:endParaRPr lang="da-DK" dirty="0"/>
          </a:p>
        </p:txBody>
      </p:sp>
    </p:spTree>
    <p:extLst>
      <p:ext uri="{BB962C8B-B14F-4D97-AF65-F5344CB8AC3E}">
        <p14:creationId xmlns:p14="http://schemas.microsoft.com/office/powerpoint/2010/main" val="1654333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rtl="0"/>
            <a:fld id="{C6074690-7256-4BB9-AC0F-97AEAE8CDEC2}" type="slidenum">
              <a:rPr lang="da-DK" smtClean="0"/>
              <a:t>8</a:t>
            </a:fld>
            <a:endParaRPr lang="da-DK" dirty="0"/>
          </a:p>
        </p:txBody>
      </p:sp>
    </p:spTree>
    <p:extLst>
      <p:ext uri="{BB962C8B-B14F-4D97-AF65-F5344CB8AC3E}">
        <p14:creationId xmlns:p14="http://schemas.microsoft.com/office/powerpoint/2010/main" val="1093664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rtl="0"/>
            <a:fld id="{C6074690-7256-4BB9-AC0F-97AEAE8CDEC2}" type="slidenum">
              <a:rPr lang="da-DK" smtClean="0"/>
              <a:t>9</a:t>
            </a:fld>
            <a:endParaRPr lang="da-DK" dirty="0"/>
          </a:p>
        </p:txBody>
      </p:sp>
    </p:spTree>
    <p:extLst>
      <p:ext uri="{BB962C8B-B14F-4D97-AF65-F5344CB8AC3E}">
        <p14:creationId xmlns:p14="http://schemas.microsoft.com/office/powerpoint/2010/main" val="15977800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rtl="0"/>
            <a:fld id="{C6074690-7256-4BB9-AC0F-97AEAE8CDEC2}" type="slidenum">
              <a:rPr lang="da-DK" smtClean="0"/>
              <a:t>15</a:t>
            </a:fld>
            <a:endParaRPr lang="da-DK" dirty="0"/>
          </a:p>
        </p:txBody>
      </p:sp>
    </p:spTree>
    <p:extLst>
      <p:ext uri="{BB962C8B-B14F-4D97-AF65-F5344CB8AC3E}">
        <p14:creationId xmlns:p14="http://schemas.microsoft.com/office/powerpoint/2010/main" val="4149163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bg>
      <p:bgRef idx="1003">
        <a:schemeClr val="bg1"/>
      </p:bgRef>
    </p:bg>
    <p:spTree>
      <p:nvGrpSpPr>
        <p:cNvPr id="1" name=""/>
        <p:cNvGrpSpPr/>
        <p:nvPr/>
      </p:nvGrpSpPr>
      <p:grpSpPr>
        <a:xfrm>
          <a:off x="0" y="0"/>
          <a:ext cx="0" cy="0"/>
          <a:chOff x="0" y="0"/>
          <a:chExt cx="0" cy="0"/>
        </a:xfrm>
      </p:grpSpPr>
      <p:sp>
        <p:nvSpPr>
          <p:cNvPr id="2" name="Titel 1"/>
          <p:cNvSpPr>
            <a:spLocks noGrp="1"/>
          </p:cNvSpPr>
          <p:nvPr>
            <p:ph type="ctrTitle"/>
          </p:nvPr>
        </p:nvSpPr>
        <p:spPr>
          <a:xfrm>
            <a:off x="1376792" y="1905003"/>
            <a:ext cx="9435241" cy="1625599"/>
          </a:xfrm>
        </p:spPr>
        <p:txBody>
          <a:bodyPr rtlCol="0">
            <a:normAutofit/>
          </a:bodyPr>
          <a:lstStyle>
            <a:lvl1pPr algn="ctr" rtl="0">
              <a:lnSpc>
                <a:spcPct val="90000"/>
              </a:lnSpc>
              <a:defRPr sz="4800">
                <a:solidFill>
                  <a:schemeClr val="tx2"/>
                </a:solidFill>
              </a:defRPr>
            </a:lvl1pPr>
          </a:lstStyle>
          <a:p>
            <a:pPr rtl="0"/>
            <a:r>
              <a:rPr lang="da-DK"/>
              <a:t>Klik for at redigere titeltypografien i masteren</a:t>
            </a:r>
            <a:endParaRPr lang="da-DK" dirty="0"/>
          </a:p>
        </p:txBody>
      </p:sp>
      <p:sp>
        <p:nvSpPr>
          <p:cNvPr id="3" name="Undertitel 2"/>
          <p:cNvSpPr>
            <a:spLocks noGrp="1"/>
          </p:cNvSpPr>
          <p:nvPr>
            <p:ph type="subTitle" idx="1"/>
          </p:nvPr>
        </p:nvSpPr>
        <p:spPr>
          <a:xfrm>
            <a:off x="1382103" y="3657123"/>
            <a:ext cx="9429931" cy="991077"/>
          </a:xfrm>
        </p:spPr>
        <p:txBody>
          <a:bodyPr rtlCol="0">
            <a:normAutofit/>
          </a:bodyPr>
          <a:lstStyle>
            <a:lvl1pPr marL="0" indent="0" algn="ctr" rtl="0">
              <a:spcBef>
                <a:spcPts val="0"/>
              </a:spcBef>
              <a:buNone/>
              <a:defRPr sz="2000" cap="all" baseline="0">
                <a:solidFill>
                  <a:schemeClr val="tx2"/>
                </a:solidFill>
              </a:defRPr>
            </a:lvl1pPr>
            <a:lvl2pPr marL="457200" indent="0" algn="ctr" rtl="0">
              <a:buNone/>
              <a:defRPr>
                <a:solidFill>
                  <a:schemeClr val="tx1">
                    <a:tint val="75000"/>
                  </a:schemeClr>
                </a:solidFill>
              </a:defRPr>
            </a:lvl2pPr>
            <a:lvl3pPr marL="914400" indent="0" algn="ctr" rtl="0">
              <a:buNone/>
              <a:defRPr>
                <a:solidFill>
                  <a:schemeClr val="tx1">
                    <a:tint val="75000"/>
                  </a:schemeClr>
                </a:solidFill>
              </a:defRPr>
            </a:lvl3pPr>
            <a:lvl4pPr marL="1371600" indent="0" algn="ctr" rtl="0">
              <a:buNone/>
              <a:defRPr>
                <a:solidFill>
                  <a:schemeClr val="tx1">
                    <a:tint val="75000"/>
                  </a:schemeClr>
                </a:solidFill>
              </a:defRPr>
            </a:lvl4pPr>
            <a:lvl5pPr marL="1828800" indent="0" algn="ctr" rtl="0">
              <a:buNone/>
              <a:defRPr>
                <a:solidFill>
                  <a:schemeClr val="tx1">
                    <a:tint val="75000"/>
                  </a:schemeClr>
                </a:solidFill>
              </a:defRPr>
            </a:lvl5pPr>
            <a:lvl6pPr marL="2286000" indent="0" algn="ctr" rtl="0">
              <a:buNone/>
              <a:defRPr>
                <a:solidFill>
                  <a:schemeClr val="tx1">
                    <a:tint val="75000"/>
                  </a:schemeClr>
                </a:solidFill>
              </a:defRPr>
            </a:lvl6pPr>
            <a:lvl7pPr marL="2743200" indent="0" algn="ctr" rtl="0">
              <a:buNone/>
              <a:defRPr>
                <a:solidFill>
                  <a:schemeClr val="tx1">
                    <a:tint val="75000"/>
                  </a:schemeClr>
                </a:solidFill>
              </a:defRPr>
            </a:lvl7pPr>
            <a:lvl8pPr marL="3200400" indent="0" algn="ctr" rtl="0">
              <a:buNone/>
              <a:defRPr>
                <a:solidFill>
                  <a:schemeClr val="tx1">
                    <a:tint val="75000"/>
                  </a:schemeClr>
                </a:solidFill>
              </a:defRPr>
            </a:lvl8pPr>
            <a:lvl9pPr marL="3657600" indent="0" algn="ctr" rtl="0">
              <a:buNone/>
              <a:defRPr>
                <a:solidFill>
                  <a:schemeClr val="tx1">
                    <a:tint val="75000"/>
                  </a:schemeClr>
                </a:solidFill>
              </a:defRPr>
            </a:lvl9pPr>
          </a:lstStyle>
          <a:p>
            <a:pPr rtl="0"/>
            <a:r>
              <a:rPr lang="da-DK"/>
              <a:t>Klik for at redigere undertiteltypografien i masteren</a:t>
            </a:r>
            <a:endParaRPr lang="da-DK" dirty="0"/>
          </a:p>
        </p:txBody>
      </p:sp>
      <p:sp>
        <p:nvSpPr>
          <p:cNvPr id="5" name="Pladsholder til sidefod 4"/>
          <p:cNvSpPr>
            <a:spLocks noGrp="1"/>
          </p:cNvSpPr>
          <p:nvPr>
            <p:ph type="ftr" sz="quarter" idx="11"/>
          </p:nvPr>
        </p:nvSpPr>
        <p:spPr/>
        <p:txBody>
          <a:bodyPr rtlCol="0"/>
          <a:lstStyle>
            <a:lvl1pPr algn="l" rtl="0">
              <a:defRPr>
                <a:solidFill>
                  <a:schemeClr val="tx2"/>
                </a:solidFill>
              </a:defRPr>
            </a:lvl1pPr>
          </a:lstStyle>
          <a:p>
            <a:pPr rtl="0"/>
            <a:endParaRPr lang="da-DK" dirty="0"/>
          </a:p>
        </p:txBody>
      </p:sp>
      <p:sp>
        <p:nvSpPr>
          <p:cNvPr id="4" name="Pladsholder til dato 3"/>
          <p:cNvSpPr>
            <a:spLocks noGrp="1"/>
          </p:cNvSpPr>
          <p:nvPr>
            <p:ph type="dt" sz="half" idx="10"/>
          </p:nvPr>
        </p:nvSpPr>
        <p:spPr/>
        <p:txBody>
          <a:bodyPr rtlCol="0"/>
          <a:lstStyle>
            <a:lvl1pPr algn="r" rtl="0">
              <a:defRPr>
                <a:solidFill>
                  <a:schemeClr val="tx2"/>
                </a:solidFill>
              </a:defRPr>
            </a:lvl1pPr>
          </a:lstStyle>
          <a:p>
            <a:fld id="{B7644BFB-46CF-478A-BD9C-CE2A9BE94593}" type="datetime1">
              <a:rPr lang="da-DK" smtClean="0"/>
              <a:pPr/>
              <a:t>25-10-2023</a:t>
            </a:fld>
            <a:endParaRPr lang="da-DK" dirty="0"/>
          </a:p>
        </p:txBody>
      </p:sp>
      <p:sp>
        <p:nvSpPr>
          <p:cNvPr id="6" name="Pladsholder til slidenummer 5"/>
          <p:cNvSpPr>
            <a:spLocks noGrp="1"/>
          </p:cNvSpPr>
          <p:nvPr>
            <p:ph type="sldNum" sz="quarter" idx="12"/>
          </p:nvPr>
        </p:nvSpPr>
        <p:spPr/>
        <p:txBody>
          <a:bodyPr rtlCol="0"/>
          <a:lstStyle>
            <a:lvl1pPr algn="r" rtl="0">
              <a:defRPr>
                <a:solidFill>
                  <a:schemeClr val="tx2"/>
                </a:solidFill>
              </a:defRPr>
            </a:lvl1pPr>
          </a:lstStyle>
          <a:p>
            <a:fld id="{DF28FB93-0A08-4E7D-8E63-9EFA29F1E093}" type="slidenum">
              <a:rPr lang="da-DK" smtClean="0"/>
              <a:pPr/>
              <a:t>‹nr.›</a:t>
            </a:fld>
            <a:endParaRPr lang="da-DK" dirty="0"/>
          </a:p>
        </p:txBody>
      </p:sp>
      <p:grpSp>
        <p:nvGrpSpPr>
          <p:cNvPr id="7" name="Gruppe 6"/>
          <p:cNvGrpSpPr/>
          <p:nvPr/>
        </p:nvGrpSpPr>
        <p:grpSpPr>
          <a:xfrm>
            <a:off x="1218882" y="1600200"/>
            <a:ext cx="9739746" cy="73152"/>
            <a:chOff x="914400" y="1200150"/>
            <a:chExt cx="7306712" cy="54864"/>
          </a:xfrm>
        </p:grpSpPr>
        <p:sp>
          <p:nvSpPr>
            <p:cNvPr id="8" name="Ellipse 7"/>
            <p:cNvSpPr/>
            <p:nvPr/>
          </p:nvSpPr>
          <p:spPr>
            <a:xfrm>
              <a:off x="8166248" y="12001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dirty="0"/>
            </a:p>
          </p:txBody>
        </p:sp>
        <p:sp>
          <p:nvSpPr>
            <p:cNvPr id="9" name="Ellipse 8"/>
            <p:cNvSpPr/>
            <p:nvPr/>
          </p:nvSpPr>
          <p:spPr>
            <a:xfrm>
              <a:off x="914400" y="12001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dirty="0"/>
            </a:p>
          </p:txBody>
        </p:sp>
        <p:grpSp>
          <p:nvGrpSpPr>
            <p:cNvPr id="10" name="Gruppe 9"/>
            <p:cNvGrpSpPr/>
            <p:nvPr/>
          </p:nvGrpSpPr>
          <p:grpSpPr>
            <a:xfrm>
              <a:off x="1036847" y="1207626"/>
              <a:ext cx="7074290" cy="38998"/>
              <a:chOff x="2141408" y="1752956"/>
              <a:chExt cx="7315200" cy="38998"/>
            </a:xfrm>
            <a:solidFill>
              <a:schemeClr val="tx2"/>
            </a:solidFill>
          </p:grpSpPr>
          <p:cxnSp>
            <p:nvCxnSpPr>
              <p:cNvPr id="11" name="Lige forbindelse 10"/>
              <p:cNvCxnSpPr/>
              <p:nvPr/>
            </p:nvCxnSpPr>
            <p:spPr>
              <a:xfrm>
                <a:off x="2141408" y="1752956"/>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Lige forbindelse 11"/>
              <p:cNvCxnSpPr/>
              <p:nvPr/>
            </p:nvCxnSpPr>
            <p:spPr>
              <a:xfrm>
                <a:off x="2141408" y="1791954"/>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grpSp>
      </p:grpSp>
      <p:grpSp>
        <p:nvGrpSpPr>
          <p:cNvPr id="13" name="Gruppe 12"/>
          <p:cNvGrpSpPr/>
          <p:nvPr/>
        </p:nvGrpSpPr>
        <p:grpSpPr>
          <a:xfrm>
            <a:off x="1218882" y="4851400"/>
            <a:ext cx="9739746" cy="73152"/>
            <a:chOff x="914400" y="3638550"/>
            <a:chExt cx="7306712" cy="54864"/>
          </a:xfrm>
        </p:grpSpPr>
        <p:sp>
          <p:nvSpPr>
            <p:cNvPr id="14" name="Ellipse 13"/>
            <p:cNvSpPr/>
            <p:nvPr/>
          </p:nvSpPr>
          <p:spPr>
            <a:xfrm>
              <a:off x="8166248" y="36385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dirty="0"/>
            </a:p>
          </p:txBody>
        </p:sp>
        <p:sp>
          <p:nvSpPr>
            <p:cNvPr id="15" name="Ellipse 14"/>
            <p:cNvSpPr/>
            <p:nvPr/>
          </p:nvSpPr>
          <p:spPr>
            <a:xfrm>
              <a:off x="914400" y="36385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dirty="0"/>
            </a:p>
          </p:txBody>
        </p:sp>
        <p:grpSp>
          <p:nvGrpSpPr>
            <p:cNvPr id="16" name="Gruppe 15"/>
            <p:cNvGrpSpPr/>
            <p:nvPr/>
          </p:nvGrpSpPr>
          <p:grpSpPr>
            <a:xfrm>
              <a:off x="1036847" y="3646026"/>
              <a:ext cx="7074290" cy="38998"/>
              <a:chOff x="2141408" y="1752956"/>
              <a:chExt cx="7315200" cy="38998"/>
            </a:xfrm>
            <a:solidFill>
              <a:schemeClr val="tx2"/>
            </a:solidFill>
          </p:grpSpPr>
          <p:cxnSp>
            <p:nvCxnSpPr>
              <p:cNvPr id="17" name="Lige forbindelse 16"/>
              <p:cNvCxnSpPr/>
              <p:nvPr/>
            </p:nvCxnSpPr>
            <p:spPr>
              <a:xfrm>
                <a:off x="2141408" y="1752956"/>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Lige forbindelse 17"/>
              <p:cNvCxnSpPr/>
              <p:nvPr/>
            </p:nvCxnSpPr>
            <p:spPr>
              <a:xfrm>
                <a:off x="2141408" y="1791954"/>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7437643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a-DK"/>
              <a:t>Klik for at redigere titeltypografien i masteren</a:t>
            </a:r>
            <a:endParaRPr lang="da-DK" dirty="0"/>
          </a:p>
        </p:txBody>
      </p:sp>
      <p:sp>
        <p:nvSpPr>
          <p:cNvPr id="3" name="Pladsholder til indhold 2"/>
          <p:cNvSpPr>
            <a:spLocks noGrp="1"/>
          </p:cNvSpPr>
          <p:nvPr>
            <p:ph idx="1"/>
          </p:nvPr>
        </p:nvSpPr>
        <p:spPr/>
        <p:txBody>
          <a:bodyPr rtlCol="0"/>
          <a:lstStyle>
            <a:lvl5pPr algn="l" rtl="0">
              <a:defRPr/>
            </a:lvl5pPr>
            <a:lvl6pPr algn="l" rtl="0">
              <a:defRPr/>
            </a:lvl6pPr>
            <a:lvl7pPr algn="l" rtl="0">
              <a:defRPr/>
            </a:lvl7pPr>
            <a:lvl8pPr algn="l" rtl="0">
              <a:defRPr/>
            </a:lvl8pPr>
            <a:lvl9pPr algn="l" rtl="0">
              <a:defRPr/>
            </a:lvl9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endParaRPr lang="da-DK" dirty="0"/>
          </a:p>
        </p:txBody>
      </p:sp>
      <p:sp>
        <p:nvSpPr>
          <p:cNvPr id="5" name="Pladsholder til sidefod 4"/>
          <p:cNvSpPr>
            <a:spLocks noGrp="1"/>
          </p:cNvSpPr>
          <p:nvPr>
            <p:ph type="ftr" sz="quarter" idx="11"/>
          </p:nvPr>
        </p:nvSpPr>
        <p:spPr/>
        <p:txBody>
          <a:bodyPr rtlCol="0"/>
          <a:lstStyle/>
          <a:p>
            <a:pPr rtl="0"/>
            <a:endParaRPr lang="da-DK" dirty="0"/>
          </a:p>
        </p:txBody>
      </p:sp>
      <p:sp>
        <p:nvSpPr>
          <p:cNvPr id="4" name="Pladsholder til dato 3"/>
          <p:cNvSpPr>
            <a:spLocks noGrp="1"/>
          </p:cNvSpPr>
          <p:nvPr>
            <p:ph type="dt" sz="half" idx="10"/>
          </p:nvPr>
        </p:nvSpPr>
        <p:spPr/>
        <p:txBody>
          <a:bodyPr rtlCol="0"/>
          <a:lstStyle>
            <a:lvl1pPr>
              <a:defRPr/>
            </a:lvl1pPr>
          </a:lstStyle>
          <a:p>
            <a:fld id="{3B623B8C-1C52-494C-A5ED-D0CAD07B2D6F}" type="datetime1">
              <a:rPr lang="da-DK" smtClean="0"/>
              <a:pPr/>
              <a:t>25-10-2023</a:t>
            </a:fld>
            <a:endParaRPr lang="da-DK" dirty="0"/>
          </a:p>
        </p:txBody>
      </p:sp>
      <p:sp>
        <p:nvSpPr>
          <p:cNvPr id="6" name="Pladsholder til slidenummer 5"/>
          <p:cNvSpPr>
            <a:spLocks noGrp="1"/>
          </p:cNvSpPr>
          <p:nvPr>
            <p:ph type="sldNum" sz="quarter" idx="12"/>
          </p:nvPr>
        </p:nvSpPr>
        <p:spPr/>
        <p:txBody>
          <a:bodyPr rtlCol="0"/>
          <a:lstStyle/>
          <a:p>
            <a:pPr rtl="0"/>
            <a:fld id="{DF28FB93-0A08-4E7D-8E63-9EFA29F1E093}" type="slidenum">
              <a:rPr lang="da-DK"/>
              <a:pPr rtl="0"/>
              <a:t>‹nr.›</a:t>
            </a:fld>
            <a:endParaRPr lang="da-DK" dirty="0"/>
          </a:p>
        </p:txBody>
      </p:sp>
    </p:spTree>
    <p:extLst>
      <p:ext uri="{BB962C8B-B14F-4D97-AF65-F5344CB8AC3E}">
        <p14:creationId xmlns:p14="http://schemas.microsoft.com/office/powerpoint/2010/main" val="3499062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1422030" y="990599"/>
            <a:ext cx="9344765" cy="2235203"/>
          </a:xfrm>
        </p:spPr>
        <p:txBody>
          <a:bodyPr rtlCol="0" anchor="b">
            <a:normAutofit/>
          </a:bodyPr>
          <a:lstStyle>
            <a:lvl1pPr algn="ctr" rtl="0">
              <a:lnSpc>
                <a:spcPct val="90000"/>
              </a:lnSpc>
              <a:defRPr sz="4800" b="0" cap="none" baseline="0"/>
            </a:lvl1pPr>
          </a:lstStyle>
          <a:p>
            <a:pPr rtl="0"/>
            <a:r>
              <a:rPr lang="da-DK"/>
              <a:t>Klik for at redigere titeltypografien i masteren</a:t>
            </a:r>
            <a:endParaRPr lang="da-DK" dirty="0"/>
          </a:p>
        </p:txBody>
      </p:sp>
      <p:sp>
        <p:nvSpPr>
          <p:cNvPr id="3" name="Pladsholder til tekst 2"/>
          <p:cNvSpPr>
            <a:spLocks noGrp="1"/>
          </p:cNvSpPr>
          <p:nvPr>
            <p:ph type="body" idx="1"/>
          </p:nvPr>
        </p:nvSpPr>
        <p:spPr>
          <a:xfrm>
            <a:off x="1422030" y="3733800"/>
            <a:ext cx="9344765" cy="1219200"/>
          </a:xfrm>
        </p:spPr>
        <p:txBody>
          <a:bodyPr rtlCol="0" anchor="t"/>
          <a:lstStyle>
            <a:lvl1pPr marL="0" indent="0" algn="ctr" rtl="0">
              <a:spcBef>
                <a:spcPts val="0"/>
              </a:spcBef>
              <a:buNone/>
              <a:defRPr sz="2000" cap="all" baseline="0">
                <a:solidFill>
                  <a:schemeClr val="tx1"/>
                </a:solidFill>
              </a:defRPr>
            </a:lvl1pPr>
            <a:lvl2pPr marL="457200" indent="0" algn="l" rtl="0">
              <a:buNone/>
              <a:defRPr sz="1800">
                <a:solidFill>
                  <a:schemeClr val="tx1">
                    <a:tint val="75000"/>
                  </a:schemeClr>
                </a:solidFill>
              </a:defRPr>
            </a:lvl2pPr>
            <a:lvl3pPr marL="914400" indent="0" algn="l" rtl="0">
              <a:buNone/>
              <a:defRPr sz="1600">
                <a:solidFill>
                  <a:schemeClr val="tx1">
                    <a:tint val="75000"/>
                  </a:schemeClr>
                </a:solidFill>
              </a:defRPr>
            </a:lvl3pPr>
            <a:lvl4pPr marL="1371600" indent="0" algn="l" rtl="0">
              <a:buNone/>
              <a:defRPr sz="1400">
                <a:solidFill>
                  <a:schemeClr val="tx1">
                    <a:tint val="75000"/>
                  </a:schemeClr>
                </a:solidFill>
              </a:defRPr>
            </a:lvl4pPr>
            <a:lvl5pPr marL="1828800" indent="0" algn="l" rtl="0">
              <a:buNone/>
              <a:defRPr sz="1400">
                <a:solidFill>
                  <a:schemeClr val="tx1">
                    <a:tint val="75000"/>
                  </a:schemeClr>
                </a:solidFill>
              </a:defRPr>
            </a:lvl5pPr>
            <a:lvl6pPr marL="2286000" indent="0" algn="l" rtl="0">
              <a:buNone/>
              <a:defRPr sz="1400">
                <a:solidFill>
                  <a:schemeClr val="tx1">
                    <a:tint val="75000"/>
                  </a:schemeClr>
                </a:solidFill>
              </a:defRPr>
            </a:lvl6pPr>
            <a:lvl7pPr marL="2743200" indent="0" algn="l" rtl="0">
              <a:buNone/>
              <a:defRPr sz="1400">
                <a:solidFill>
                  <a:schemeClr val="tx1">
                    <a:tint val="75000"/>
                  </a:schemeClr>
                </a:solidFill>
              </a:defRPr>
            </a:lvl7pPr>
            <a:lvl8pPr marL="3200400" indent="0" algn="l" rtl="0">
              <a:buNone/>
              <a:defRPr sz="1400">
                <a:solidFill>
                  <a:schemeClr val="tx1">
                    <a:tint val="75000"/>
                  </a:schemeClr>
                </a:solidFill>
              </a:defRPr>
            </a:lvl8pPr>
            <a:lvl9pPr marL="3657600" indent="0" algn="l" rtl="0">
              <a:buNone/>
              <a:defRPr sz="1400">
                <a:solidFill>
                  <a:schemeClr val="tx1">
                    <a:tint val="75000"/>
                  </a:schemeClr>
                </a:solidFill>
              </a:defRPr>
            </a:lvl9pPr>
          </a:lstStyle>
          <a:p>
            <a:pPr lvl="0" rtl="0"/>
            <a:r>
              <a:rPr lang="da-DK"/>
              <a:t>Klik for at redigere teksttypografierne i masteren</a:t>
            </a:r>
          </a:p>
        </p:txBody>
      </p:sp>
      <p:sp>
        <p:nvSpPr>
          <p:cNvPr id="5" name="Pladsholder til sidefod 4"/>
          <p:cNvSpPr>
            <a:spLocks noGrp="1"/>
          </p:cNvSpPr>
          <p:nvPr>
            <p:ph type="ftr" sz="quarter" idx="11"/>
          </p:nvPr>
        </p:nvSpPr>
        <p:spPr/>
        <p:txBody>
          <a:bodyPr rtlCol="0"/>
          <a:lstStyle/>
          <a:p>
            <a:pPr rtl="0"/>
            <a:endParaRPr lang="da-DK" dirty="0"/>
          </a:p>
        </p:txBody>
      </p:sp>
      <p:sp>
        <p:nvSpPr>
          <p:cNvPr id="4" name="Pladsholder til dato 3"/>
          <p:cNvSpPr>
            <a:spLocks noGrp="1"/>
          </p:cNvSpPr>
          <p:nvPr>
            <p:ph type="dt" sz="half" idx="10"/>
          </p:nvPr>
        </p:nvSpPr>
        <p:spPr/>
        <p:txBody>
          <a:bodyPr rtlCol="0"/>
          <a:lstStyle>
            <a:lvl1pPr>
              <a:defRPr/>
            </a:lvl1pPr>
          </a:lstStyle>
          <a:p>
            <a:fld id="{77B933B0-F211-4891-8013-2FE7E2811132}" type="datetime1">
              <a:rPr lang="da-DK" smtClean="0"/>
              <a:pPr/>
              <a:t>25-10-2023</a:t>
            </a:fld>
            <a:endParaRPr lang="da-DK" dirty="0"/>
          </a:p>
        </p:txBody>
      </p:sp>
      <p:sp>
        <p:nvSpPr>
          <p:cNvPr id="6" name="Pladsholder til slidenummer 5"/>
          <p:cNvSpPr>
            <a:spLocks noGrp="1"/>
          </p:cNvSpPr>
          <p:nvPr>
            <p:ph type="sldNum" sz="quarter" idx="12"/>
          </p:nvPr>
        </p:nvSpPr>
        <p:spPr/>
        <p:txBody>
          <a:bodyPr rtlCol="0"/>
          <a:lstStyle/>
          <a:p>
            <a:pPr rtl="0"/>
            <a:fld id="{DF28FB93-0A08-4E7D-8E63-9EFA29F1E093}" type="slidenum">
              <a:rPr lang="da-DK"/>
              <a:pPr rtl="0"/>
              <a:t>‹nr.›</a:t>
            </a:fld>
            <a:endParaRPr lang="da-DK" dirty="0"/>
          </a:p>
        </p:txBody>
      </p:sp>
      <p:grpSp>
        <p:nvGrpSpPr>
          <p:cNvPr id="13" name="Gruppe 12"/>
          <p:cNvGrpSpPr/>
          <p:nvPr/>
        </p:nvGrpSpPr>
        <p:grpSpPr>
          <a:xfrm>
            <a:off x="3273781" y="3475736"/>
            <a:ext cx="5641265" cy="54864"/>
            <a:chOff x="2455975" y="2588441"/>
            <a:chExt cx="4232051" cy="41148"/>
          </a:xfrm>
        </p:grpSpPr>
        <p:sp>
          <p:nvSpPr>
            <p:cNvPr id="14" name="Ellipse 13"/>
            <p:cNvSpPr/>
            <p:nvPr/>
          </p:nvSpPr>
          <p:spPr>
            <a:xfrm>
              <a:off x="6642306" y="2588441"/>
              <a:ext cx="45720" cy="41148"/>
            </a:xfrm>
            <a:prstGeom prst="ellipse">
              <a:avLst/>
            </a:prstGeom>
            <a:solidFill>
              <a:schemeClr val="tx1"/>
            </a:solidFill>
            <a:ln w="26425" cap="flat" cmpd="sng" algn="ctr">
              <a:solidFill>
                <a:schemeClr val="tx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dirty="0">
                <a:ln>
                  <a:noFill/>
                </a:ln>
                <a:solidFill>
                  <a:sysClr val="window" lastClr="FFFFFF"/>
                </a:solidFill>
                <a:effectLst/>
                <a:uLnTx/>
                <a:uFillTx/>
                <a:latin typeface="Constantia"/>
                <a:ea typeface="+mn-ea"/>
                <a:cs typeface="+mn-cs"/>
              </a:endParaRPr>
            </a:p>
          </p:txBody>
        </p:sp>
        <p:sp>
          <p:nvSpPr>
            <p:cNvPr id="15" name="Ellipse 14"/>
            <p:cNvSpPr/>
            <p:nvPr/>
          </p:nvSpPr>
          <p:spPr>
            <a:xfrm>
              <a:off x="2455975" y="2588441"/>
              <a:ext cx="45720" cy="41148"/>
            </a:xfrm>
            <a:prstGeom prst="ellipse">
              <a:avLst/>
            </a:prstGeom>
            <a:solidFill>
              <a:schemeClr val="tx1"/>
            </a:solidFill>
            <a:ln w="26425" cap="flat" cmpd="sng" algn="ctr">
              <a:solidFill>
                <a:schemeClr val="tx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dirty="0">
                <a:ln>
                  <a:noFill/>
                </a:ln>
                <a:solidFill>
                  <a:sysClr val="window" lastClr="FFFFFF"/>
                </a:solidFill>
                <a:effectLst/>
                <a:uLnTx/>
                <a:uFillTx/>
                <a:latin typeface="Constantia"/>
                <a:ea typeface="+mn-ea"/>
                <a:cs typeface="+mn-cs"/>
              </a:endParaRPr>
            </a:p>
          </p:txBody>
        </p:sp>
        <p:grpSp>
          <p:nvGrpSpPr>
            <p:cNvPr id="16" name="Gruppe 15"/>
            <p:cNvGrpSpPr/>
            <p:nvPr/>
          </p:nvGrpSpPr>
          <p:grpSpPr>
            <a:xfrm>
              <a:off x="2563229" y="2594391"/>
              <a:ext cx="4023360" cy="29249"/>
              <a:chOff x="2550323" y="3458731"/>
              <a:chExt cx="4023360" cy="38998"/>
            </a:xfrm>
          </p:grpSpPr>
          <p:cxnSp>
            <p:nvCxnSpPr>
              <p:cNvPr id="17" name="Lige forbindelse 16"/>
              <p:cNvCxnSpPr/>
              <p:nvPr/>
            </p:nvCxnSpPr>
            <p:spPr>
              <a:xfrm>
                <a:off x="2550323" y="3458731"/>
                <a:ext cx="4023360" cy="0"/>
              </a:xfrm>
              <a:prstGeom prst="line">
                <a:avLst/>
              </a:prstGeom>
              <a:noFill/>
              <a:ln w="12700" cap="flat" cmpd="sng" algn="ctr">
                <a:solidFill>
                  <a:schemeClr val="tx1"/>
                </a:solidFill>
                <a:prstDash val="solid"/>
              </a:ln>
              <a:effectLst/>
            </p:spPr>
          </p:cxnSp>
          <p:cxnSp>
            <p:nvCxnSpPr>
              <p:cNvPr id="18" name="Lige forbindelse 17"/>
              <p:cNvCxnSpPr/>
              <p:nvPr/>
            </p:nvCxnSpPr>
            <p:spPr>
              <a:xfrm>
                <a:off x="2550323" y="3497729"/>
                <a:ext cx="4023360" cy="0"/>
              </a:xfrm>
              <a:prstGeom prst="line">
                <a:avLst/>
              </a:prstGeom>
              <a:noFill/>
              <a:ln w="12700" cap="flat" cmpd="sng" algn="ctr">
                <a:solidFill>
                  <a:schemeClr val="tx1"/>
                </a:solidFill>
                <a:prstDash val="solid"/>
              </a:ln>
              <a:effectLst/>
            </p:spPr>
          </p:cxnSp>
        </p:grpSp>
      </p:grpSp>
    </p:spTree>
    <p:extLst>
      <p:ext uri="{BB962C8B-B14F-4D97-AF65-F5344CB8AC3E}">
        <p14:creationId xmlns:p14="http://schemas.microsoft.com/office/powerpoint/2010/main" val="552628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a-DK"/>
              <a:t>Klik for at redigere titeltypografien i masteren</a:t>
            </a:r>
            <a:endParaRPr lang="da-DK" dirty="0"/>
          </a:p>
        </p:txBody>
      </p:sp>
      <p:sp>
        <p:nvSpPr>
          <p:cNvPr id="3" name="Pladsholder til indhold 2"/>
          <p:cNvSpPr>
            <a:spLocks noGrp="1"/>
          </p:cNvSpPr>
          <p:nvPr>
            <p:ph sz="half" idx="1"/>
          </p:nvPr>
        </p:nvSpPr>
        <p:spPr>
          <a:xfrm>
            <a:off x="1218883" y="1803400"/>
            <a:ext cx="4773956" cy="42672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algn="l" rtl="0">
              <a:defRPr sz="1800"/>
            </a:lvl6pPr>
            <a:lvl7pPr algn="l" rtl="0">
              <a:defRPr sz="1800"/>
            </a:lvl7pPr>
            <a:lvl8pPr algn="l" rtl="0">
              <a:defRPr sz="1800"/>
            </a:lvl8pPr>
            <a:lvl9pPr algn="l" rtl="0">
              <a:defRPr sz="1800"/>
            </a:lvl9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endParaRPr lang="da-DK" dirty="0"/>
          </a:p>
        </p:txBody>
      </p:sp>
      <p:sp>
        <p:nvSpPr>
          <p:cNvPr id="4" name="Pladsholder til indhold 3"/>
          <p:cNvSpPr>
            <a:spLocks noGrp="1"/>
          </p:cNvSpPr>
          <p:nvPr>
            <p:ph sz="half" idx="2"/>
          </p:nvPr>
        </p:nvSpPr>
        <p:spPr>
          <a:xfrm>
            <a:off x="6195986" y="1803400"/>
            <a:ext cx="4773956" cy="42672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algn="l" rtl="0">
              <a:defRPr sz="1800"/>
            </a:lvl6pPr>
            <a:lvl7pPr algn="l" rtl="0">
              <a:defRPr sz="1800"/>
            </a:lvl7pPr>
            <a:lvl8pPr algn="l" rtl="0">
              <a:defRPr sz="1800" baseline="0"/>
            </a:lvl8pPr>
            <a:lvl9pPr algn="l" rtl="0">
              <a:defRPr sz="1800" baseline="0"/>
            </a:lvl9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endParaRPr lang="da-DK" dirty="0"/>
          </a:p>
        </p:txBody>
      </p:sp>
      <p:sp>
        <p:nvSpPr>
          <p:cNvPr id="6" name="Pladsholder til sidefod 5"/>
          <p:cNvSpPr>
            <a:spLocks noGrp="1"/>
          </p:cNvSpPr>
          <p:nvPr>
            <p:ph type="ftr" sz="quarter" idx="11"/>
          </p:nvPr>
        </p:nvSpPr>
        <p:spPr/>
        <p:txBody>
          <a:bodyPr rtlCol="0"/>
          <a:lstStyle/>
          <a:p>
            <a:pPr rtl="0"/>
            <a:endParaRPr lang="da-DK" dirty="0"/>
          </a:p>
        </p:txBody>
      </p:sp>
      <p:sp>
        <p:nvSpPr>
          <p:cNvPr id="5" name="Pladsholder til dato 4"/>
          <p:cNvSpPr>
            <a:spLocks noGrp="1"/>
          </p:cNvSpPr>
          <p:nvPr>
            <p:ph type="dt" sz="half" idx="10"/>
          </p:nvPr>
        </p:nvSpPr>
        <p:spPr/>
        <p:txBody>
          <a:bodyPr rtlCol="0"/>
          <a:lstStyle>
            <a:lvl1pPr>
              <a:defRPr/>
            </a:lvl1pPr>
          </a:lstStyle>
          <a:p>
            <a:fld id="{C26880D3-6B4E-439C-AB42-FFE14A8CB199}" type="datetime1">
              <a:rPr lang="da-DK" smtClean="0"/>
              <a:pPr/>
              <a:t>25-10-2023</a:t>
            </a:fld>
            <a:endParaRPr lang="da-DK" dirty="0"/>
          </a:p>
        </p:txBody>
      </p:sp>
      <p:sp>
        <p:nvSpPr>
          <p:cNvPr id="7" name="Pladsholder til slidenummer 6"/>
          <p:cNvSpPr>
            <a:spLocks noGrp="1"/>
          </p:cNvSpPr>
          <p:nvPr>
            <p:ph type="sldNum" sz="quarter" idx="12"/>
          </p:nvPr>
        </p:nvSpPr>
        <p:spPr/>
        <p:txBody>
          <a:bodyPr rtlCol="0"/>
          <a:lstStyle/>
          <a:p>
            <a:pPr rtl="0"/>
            <a:fld id="{DF28FB93-0A08-4E7D-8E63-9EFA29F1E093}" type="slidenum">
              <a:rPr lang="da-DK"/>
              <a:pPr rtl="0"/>
              <a:t>‹nr.›</a:t>
            </a:fld>
            <a:endParaRPr lang="da-DK" dirty="0"/>
          </a:p>
        </p:txBody>
      </p:sp>
    </p:spTree>
    <p:extLst>
      <p:ext uri="{BB962C8B-B14F-4D97-AF65-F5344CB8AC3E}">
        <p14:creationId xmlns:p14="http://schemas.microsoft.com/office/powerpoint/2010/main" val="3860775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lvl1pPr algn="l" rtl="0">
              <a:defRPr/>
            </a:lvl1pPr>
          </a:lstStyle>
          <a:p>
            <a:pPr rtl="0"/>
            <a:r>
              <a:rPr lang="da-DK"/>
              <a:t>Klik for at redigere titeltypografien i masteren</a:t>
            </a:r>
            <a:endParaRPr lang="da-DK" dirty="0"/>
          </a:p>
        </p:txBody>
      </p:sp>
      <p:sp>
        <p:nvSpPr>
          <p:cNvPr id="3" name="Pladsholder til tekst 2"/>
          <p:cNvSpPr>
            <a:spLocks noGrp="1"/>
          </p:cNvSpPr>
          <p:nvPr>
            <p:ph type="body" idx="1"/>
          </p:nvPr>
        </p:nvSpPr>
        <p:spPr>
          <a:xfrm>
            <a:off x="1222945" y="1803400"/>
            <a:ext cx="4769806" cy="711200"/>
          </a:xfrm>
        </p:spPr>
        <p:txBody>
          <a:bodyPr rtlCol="0" anchor="ctr">
            <a:normAutofit/>
          </a:bodyPr>
          <a:lstStyle>
            <a:lvl1pPr marL="0" indent="0" algn="l" rtl="0">
              <a:lnSpc>
                <a:spcPct val="90000"/>
              </a:lnSpc>
              <a:spcBef>
                <a:spcPts val="0"/>
              </a:spcBef>
              <a:buNone/>
              <a:defRPr sz="2000" b="1"/>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da-DK"/>
              <a:t>Klik for at redigere teksttypografierne i masteren</a:t>
            </a:r>
          </a:p>
        </p:txBody>
      </p:sp>
      <p:sp>
        <p:nvSpPr>
          <p:cNvPr id="4" name="Pladsholder til indhold 3"/>
          <p:cNvSpPr>
            <a:spLocks noGrp="1"/>
          </p:cNvSpPr>
          <p:nvPr>
            <p:ph sz="half" idx="2"/>
          </p:nvPr>
        </p:nvSpPr>
        <p:spPr>
          <a:xfrm>
            <a:off x="1218883" y="2514600"/>
            <a:ext cx="4773956" cy="3556000"/>
          </a:xfrm>
        </p:spPr>
        <p:txBody>
          <a:bodyPr rtlCol="0">
            <a:normAutofit/>
          </a:bodyPr>
          <a:lstStyle>
            <a:lvl1pPr algn="l" rtl="0">
              <a:spcBef>
                <a:spcPts val="1600"/>
              </a:spcBef>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endParaRPr lang="da-DK" dirty="0"/>
          </a:p>
        </p:txBody>
      </p:sp>
      <p:sp>
        <p:nvSpPr>
          <p:cNvPr id="5" name="Pladsholder til tekst 4"/>
          <p:cNvSpPr>
            <a:spLocks noGrp="1"/>
          </p:cNvSpPr>
          <p:nvPr>
            <p:ph type="body" sz="quarter" idx="3"/>
          </p:nvPr>
        </p:nvSpPr>
        <p:spPr>
          <a:xfrm>
            <a:off x="6200049" y="1803400"/>
            <a:ext cx="4769806" cy="711200"/>
          </a:xfrm>
        </p:spPr>
        <p:txBody>
          <a:bodyPr rtlCol="0" anchor="ctr">
            <a:normAutofit/>
          </a:bodyPr>
          <a:lstStyle>
            <a:lvl1pPr marL="0" indent="0" algn="l" rtl="0">
              <a:lnSpc>
                <a:spcPct val="90000"/>
              </a:lnSpc>
              <a:spcBef>
                <a:spcPts val="0"/>
              </a:spcBef>
              <a:buNone/>
              <a:defRPr sz="2000" b="1"/>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da-DK"/>
              <a:t>Klik for at redigere teksttypografierne i masteren</a:t>
            </a:r>
          </a:p>
        </p:txBody>
      </p:sp>
      <p:sp>
        <p:nvSpPr>
          <p:cNvPr id="6" name="Pladsholder til indhold 5"/>
          <p:cNvSpPr>
            <a:spLocks noGrp="1"/>
          </p:cNvSpPr>
          <p:nvPr>
            <p:ph sz="quarter" idx="4"/>
          </p:nvPr>
        </p:nvSpPr>
        <p:spPr>
          <a:xfrm>
            <a:off x="6195986" y="2514600"/>
            <a:ext cx="4773956" cy="3556000"/>
          </a:xfrm>
        </p:spPr>
        <p:txBody>
          <a:bodyPr rtlCol="0">
            <a:normAutofit/>
          </a:bodyPr>
          <a:lstStyle>
            <a:lvl1pPr algn="l" rtl="0">
              <a:spcBef>
                <a:spcPts val="1600"/>
              </a:spcBef>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endParaRPr lang="da-DK" dirty="0"/>
          </a:p>
        </p:txBody>
      </p:sp>
      <p:sp>
        <p:nvSpPr>
          <p:cNvPr id="8" name="Pladsholder til sidefod 7"/>
          <p:cNvSpPr>
            <a:spLocks noGrp="1"/>
          </p:cNvSpPr>
          <p:nvPr>
            <p:ph type="ftr" sz="quarter" idx="11"/>
          </p:nvPr>
        </p:nvSpPr>
        <p:spPr/>
        <p:txBody>
          <a:bodyPr rtlCol="0"/>
          <a:lstStyle/>
          <a:p>
            <a:pPr rtl="0"/>
            <a:endParaRPr lang="da-DK" dirty="0"/>
          </a:p>
        </p:txBody>
      </p:sp>
      <p:sp>
        <p:nvSpPr>
          <p:cNvPr id="7" name="Pladsholder til dato 6"/>
          <p:cNvSpPr>
            <a:spLocks noGrp="1"/>
          </p:cNvSpPr>
          <p:nvPr>
            <p:ph type="dt" sz="half" idx="10"/>
          </p:nvPr>
        </p:nvSpPr>
        <p:spPr/>
        <p:txBody>
          <a:bodyPr rtlCol="0"/>
          <a:lstStyle>
            <a:lvl1pPr>
              <a:defRPr/>
            </a:lvl1pPr>
          </a:lstStyle>
          <a:p>
            <a:fld id="{8829E32B-14AA-4D3D-AFAB-CD00C9560010}" type="datetime1">
              <a:rPr lang="da-DK" smtClean="0"/>
              <a:pPr/>
              <a:t>25-10-2023</a:t>
            </a:fld>
            <a:endParaRPr lang="da-DK" dirty="0"/>
          </a:p>
        </p:txBody>
      </p:sp>
      <p:sp>
        <p:nvSpPr>
          <p:cNvPr id="9" name="Pladsholder til slidenummer 8"/>
          <p:cNvSpPr>
            <a:spLocks noGrp="1"/>
          </p:cNvSpPr>
          <p:nvPr>
            <p:ph type="sldNum" sz="quarter" idx="12"/>
          </p:nvPr>
        </p:nvSpPr>
        <p:spPr/>
        <p:txBody>
          <a:bodyPr rtlCol="0"/>
          <a:lstStyle/>
          <a:p>
            <a:pPr rtl="0"/>
            <a:fld id="{DF28FB93-0A08-4E7D-8E63-9EFA29F1E093}" type="slidenum">
              <a:rPr lang="da-DK"/>
              <a:pPr rtl="0"/>
              <a:t>‹nr.›</a:t>
            </a:fld>
            <a:endParaRPr lang="da-DK" dirty="0"/>
          </a:p>
        </p:txBody>
      </p:sp>
    </p:spTree>
    <p:extLst>
      <p:ext uri="{BB962C8B-B14F-4D97-AF65-F5344CB8AC3E}">
        <p14:creationId xmlns:p14="http://schemas.microsoft.com/office/powerpoint/2010/main" val="3742583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a-DK"/>
              <a:t>Klik for at redigere titeltypografien i masteren</a:t>
            </a:r>
            <a:endParaRPr lang="da-DK" dirty="0"/>
          </a:p>
        </p:txBody>
      </p:sp>
      <p:sp>
        <p:nvSpPr>
          <p:cNvPr id="4" name="Pladsholder til sidefod 3"/>
          <p:cNvSpPr>
            <a:spLocks noGrp="1"/>
          </p:cNvSpPr>
          <p:nvPr>
            <p:ph type="ftr" sz="quarter" idx="11"/>
          </p:nvPr>
        </p:nvSpPr>
        <p:spPr/>
        <p:txBody>
          <a:bodyPr rtlCol="0"/>
          <a:lstStyle/>
          <a:p>
            <a:pPr rtl="0"/>
            <a:endParaRPr lang="da-DK" dirty="0"/>
          </a:p>
        </p:txBody>
      </p:sp>
      <p:sp>
        <p:nvSpPr>
          <p:cNvPr id="3" name="Pladsholder til dato 2"/>
          <p:cNvSpPr>
            <a:spLocks noGrp="1"/>
          </p:cNvSpPr>
          <p:nvPr>
            <p:ph type="dt" sz="half" idx="10"/>
          </p:nvPr>
        </p:nvSpPr>
        <p:spPr/>
        <p:txBody>
          <a:bodyPr rtlCol="0"/>
          <a:lstStyle>
            <a:lvl1pPr>
              <a:defRPr/>
            </a:lvl1pPr>
          </a:lstStyle>
          <a:p>
            <a:fld id="{4A9712C2-BECB-4F98-BFC4-92DA05A2C057}" type="datetime1">
              <a:rPr lang="da-DK" smtClean="0"/>
              <a:pPr/>
              <a:t>25-10-2023</a:t>
            </a:fld>
            <a:endParaRPr lang="da-DK" dirty="0"/>
          </a:p>
        </p:txBody>
      </p:sp>
      <p:sp>
        <p:nvSpPr>
          <p:cNvPr id="5" name="Pladsholder til slidenummer 4"/>
          <p:cNvSpPr>
            <a:spLocks noGrp="1"/>
          </p:cNvSpPr>
          <p:nvPr>
            <p:ph type="sldNum" sz="quarter" idx="12"/>
          </p:nvPr>
        </p:nvSpPr>
        <p:spPr/>
        <p:txBody>
          <a:bodyPr rtlCol="0"/>
          <a:lstStyle/>
          <a:p>
            <a:pPr rtl="0"/>
            <a:fld id="{DF28FB93-0A08-4E7D-8E63-9EFA29F1E093}" type="slidenum">
              <a:rPr lang="da-DK"/>
              <a:pPr rtl="0"/>
              <a:t>‹nr.›</a:t>
            </a:fld>
            <a:endParaRPr lang="da-DK" dirty="0"/>
          </a:p>
        </p:txBody>
      </p:sp>
    </p:spTree>
    <p:extLst>
      <p:ext uri="{BB962C8B-B14F-4D97-AF65-F5344CB8AC3E}">
        <p14:creationId xmlns:p14="http://schemas.microsoft.com/office/powerpoint/2010/main" val="1565934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endParaRPr lang="da-DK" dirty="0"/>
          </a:p>
        </p:txBody>
      </p:sp>
      <p:sp>
        <p:nvSpPr>
          <p:cNvPr id="2" name="Pladsholder til dato 1"/>
          <p:cNvSpPr>
            <a:spLocks noGrp="1"/>
          </p:cNvSpPr>
          <p:nvPr>
            <p:ph type="dt" sz="half" idx="10"/>
          </p:nvPr>
        </p:nvSpPr>
        <p:spPr/>
        <p:txBody>
          <a:bodyPr rtlCol="0"/>
          <a:lstStyle>
            <a:lvl1pPr>
              <a:defRPr/>
            </a:lvl1pPr>
          </a:lstStyle>
          <a:p>
            <a:fld id="{03221301-3E40-4DAC-823F-B939BE39A146}" type="datetime1">
              <a:rPr lang="da-DK" smtClean="0"/>
              <a:pPr/>
              <a:t>25-10-2023</a:t>
            </a:fld>
            <a:endParaRPr lang="da-DK" dirty="0"/>
          </a:p>
        </p:txBody>
      </p:sp>
      <p:sp>
        <p:nvSpPr>
          <p:cNvPr id="4" name="Pladsholder til slidenummer 3"/>
          <p:cNvSpPr>
            <a:spLocks noGrp="1"/>
          </p:cNvSpPr>
          <p:nvPr>
            <p:ph type="sldNum" sz="quarter" idx="12"/>
          </p:nvPr>
        </p:nvSpPr>
        <p:spPr/>
        <p:txBody>
          <a:bodyPr rtlCol="0"/>
          <a:lstStyle/>
          <a:p>
            <a:pPr rtl="0"/>
            <a:fld id="{DF28FB93-0A08-4E7D-8E63-9EFA29F1E093}" type="slidenum">
              <a:rPr lang="da-DK"/>
              <a:pPr rtl="0"/>
              <a:t>‹nr.›</a:t>
            </a:fld>
            <a:endParaRPr lang="da-DK" dirty="0"/>
          </a:p>
        </p:txBody>
      </p:sp>
    </p:spTree>
    <p:extLst>
      <p:ext uri="{BB962C8B-B14F-4D97-AF65-F5344CB8AC3E}">
        <p14:creationId xmlns:p14="http://schemas.microsoft.com/office/powerpoint/2010/main" val="12128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nchor="b">
            <a:normAutofit/>
          </a:bodyPr>
          <a:lstStyle>
            <a:lvl1pPr algn="l" rtl="0">
              <a:defRPr sz="3200" b="0"/>
            </a:lvl1pPr>
          </a:lstStyle>
          <a:p>
            <a:pPr rtl="0"/>
            <a:r>
              <a:rPr lang="da-DK"/>
              <a:t>Klik for at redigere titeltypografien i masteren</a:t>
            </a:r>
            <a:endParaRPr lang="da-DK" dirty="0"/>
          </a:p>
        </p:txBody>
      </p:sp>
      <p:sp>
        <p:nvSpPr>
          <p:cNvPr id="3" name="Pladsholder til indhold 2"/>
          <p:cNvSpPr>
            <a:spLocks noGrp="1"/>
          </p:cNvSpPr>
          <p:nvPr>
            <p:ph idx="1"/>
          </p:nvPr>
        </p:nvSpPr>
        <p:spPr>
          <a:xfrm>
            <a:off x="1218883" y="1803400"/>
            <a:ext cx="6602281" cy="4267201"/>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algn="l" rtl="0">
              <a:defRPr sz="1600"/>
            </a:lvl6pPr>
            <a:lvl7pPr algn="l" rtl="0">
              <a:defRPr sz="1600"/>
            </a:lvl7pPr>
            <a:lvl8pPr algn="l" rtl="0">
              <a:defRPr sz="1600" baseline="0"/>
            </a:lvl8pPr>
            <a:lvl9pPr algn="l" rtl="0">
              <a:defRPr sz="1600" baseline="0"/>
            </a:lvl9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endParaRPr lang="da-DK" dirty="0"/>
          </a:p>
        </p:txBody>
      </p:sp>
      <p:sp>
        <p:nvSpPr>
          <p:cNvPr id="4" name="Pladsholder til tekst 3"/>
          <p:cNvSpPr>
            <a:spLocks noGrp="1"/>
          </p:cNvSpPr>
          <p:nvPr>
            <p:ph type="body" sz="half" idx="2"/>
          </p:nvPr>
        </p:nvSpPr>
        <p:spPr>
          <a:xfrm>
            <a:off x="8125883" y="1803400"/>
            <a:ext cx="2844060" cy="4267201"/>
          </a:xfrm>
        </p:spPr>
        <p:txBody>
          <a:bodyPr rtlCol="0">
            <a:normAutofit/>
          </a:bodyPr>
          <a:lstStyle>
            <a:lvl1pPr marL="0" indent="0" algn="l" rtl="0">
              <a:spcBef>
                <a:spcPts val="1600"/>
              </a:spcBef>
              <a:buNone/>
              <a:defRPr sz="20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da-DK"/>
              <a:t>Klik for at redigere teksttypografierne i masteren</a:t>
            </a:r>
          </a:p>
        </p:txBody>
      </p:sp>
      <p:sp>
        <p:nvSpPr>
          <p:cNvPr id="6" name="Pladsholder til sidefod 5"/>
          <p:cNvSpPr>
            <a:spLocks noGrp="1"/>
          </p:cNvSpPr>
          <p:nvPr>
            <p:ph type="ftr" sz="quarter" idx="11"/>
          </p:nvPr>
        </p:nvSpPr>
        <p:spPr/>
        <p:txBody>
          <a:bodyPr rtlCol="0"/>
          <a:lstStyle/>
          <a:p>
            <a:pPr rtl="0"/>
            <a:endParaRPr lang="da-DK" dirty="0"/>
          </a:p>
        </p:txBody>
      </p:sp>
      <p:sp>
        <p:nvSpPr>
          <p:cNvPr id="5" name="Pladsholder til dato 4"/>
          <p:cNvSpPr>
            <a:spLocks noGrp="1"/>
          </p:cNvSpPr>
          <p:nvPr>
            <p:ph type="dt" sz="half" idx="10"/>
          </p:nvPr>
        </p:nvSpPr>
        <p:spPr/>
        <p:txBody>
          <a:bodyPr rtlCol="0"/>
          <a:lstStyle>
            <a:lvl1pPr>
              <a:defRPr/>
            </a:lvl1pPr>
          </a:lstStyle>
          <a:p>
            <a:fld id="{7C9229DB-EDF1-49BB-A234-63CCA68C224A}" type="datetime1">
              <a:rPr lang="da-DK" smtClean="0"/>
              <a:pPr/>
              <a:t>25-10-2023</a:t>
            </a:fld>
            <a:endParaRPr lang="da-DK" dirty="0"/>
          </a:p>
        </p:txBody>
      </p:sp>
      <p:sp>
        <p:nvSpPr>
          <p:cNvPr id="7" name="Pladsholder til slidenummer 6"/>
          <p:cNvSpPr>
            <a:spLocks noGrp="1"/>
          </p:cNvSpPr>
          <p:nvPr>
            <p:ph type="sldNum" sz="quarter" idx="12"/>
          </p:nvPr>
        </p:nvSpPr>
        <p:spPr/>
        <p:txBody>
          <a:bodyPr rtlCol="0"/>
          <a:lstStyle/>
          <a:p>
            <a:pPr rtl="0"/>
            <a:fld id="{DF28FB93-0A08-4E7D-8E63-9EFA29F1E093}" type="slidenum">
              <a:rPr lang="da-DK"/>
              <a:pPr rtl="0"/>
              <a:t>‹nr.›</a:t>
            </a:fld>
            <a:endParaRPr lang="da-DK" dirty="0"/>
          </a:p>
        </p:txBody>
      </p:sp>
    </p:spTree>
    <p:extLst>
      <p:ext uri="{BB962C8B-B14F-4D97-AF65-F5344CB8AC3E}">
        <p14:creationId xmlns:p14="http://schemas.microsoft.com/office/powerpoint/2010/main" val="1858646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nchor="b">
            <a:normAutofit/>
          </a:bodyPr>
          <a:lstStyle>
            <a:lvl1pPr algn="l" rtl="0">
              <a:defRPr sz="3200" b="0"/>
            </a:lvl1pPr>
          </a:lstStyle>
          <a:p>
            <a:pPr rtl="0"/>
            <a:r>
              <a:rPr lang="da-DK"/>
              <a:t>Klik for at redigere titeltypografien i masteren</a:t>
            </a:r>
            <a:endParaRPr lang="da-DK" dirty="0"/>
          </a:p>
        </p:txBody>
      </p:sp>
      <p:sp>
        <p:nvSpPr>
          <p:cNvPr id="8" name="Rektangel 7"/>
          <p:cNvSpPr/>
          <p:nvPr/>
        </p:nvSpPr>
        <p:spPr>
          <a:xfrm>
            <a:off x="1218883" y="1803400"/>
            <a:ext cx="6602280" cy="4267200"/>
          </a:xfrm>
          <a:prstGeom prst="rect">
            <a:avLst/>
          </a:prstGeom>
          <a:noFill/>
          <a:ln w="1270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da-DK" dirty="0"/>
          </a:p>
        </p:txBody>
      </p:sp>
      <p:sp>
        <p:nvSpPr>
          <p:cNvPr id="3" name="Pladsholder til billede 2" descr="En tom pladsholder til at tilføje et billede. Klik på pladsholderen, og vælg det billede, du vil tilføje."/>
          <p:cNvSpPr>
            <a:spLocks noGrp="1"/>
          </p:cNvSpPr>
          <p:nvPr>
            <p:ph type="pic" idx="1"/>
          </p:nvPr>
        </p:nvSpPr>
        <p:spPr>
          <a:xfrm>
            <a:off x="1338739" y="1925320"/>
            <a:ext cx="6362567" cy="4023360"/>
          </a:xfrm>
          <a:solidFill>
            <a:schemeClr val="bg2"/>
          </a:solidFill>
        </p:spPr>
        <p:txBody>
          <a:bodyPr tIns="914400" rtlCol="0">
            <a:normAutofit/>
          </a:bodyPr>
          <a:lstStyle>
            <a:lvl1pPr marL="0" indent="0" algn="ctr" rtl="0">
              <a:buNone/>
              <a:defRPr sz="2400"/>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r>
              <a:rPr lang="da-DK"/>
              <a:t>Klik på ikonet for at tilføje et billede</a:t>
            </a:r>
            <a:endParaRPr lang="da-DK" dirty="0"/>
          </a:p>
        </p:txBody>
      </p:sp>
      <p:sp>
        <p:nvSpPr>
          <p:cNvPr id="4" name="Pladsholder til tekst 3"/>
          <p:cNvSpPr>
            <a:spLocks noGrp="1"/>
          </p:cNvSpPr>
          <p:nvPr>
            <p:ph type="body" sz="half" idx="2"/>
          </p:nvPr>
        </p:nvSpPr>
        <p:spPr>
          <a:xfrm>
            <a:off x="8125883" y="1803401"/>
            <a:ext cx="2844060" cy="4165600"/>
          </a:xfrm>
        </p:spPr>
        <p:txBody>
          <a:bodyPr rtlCol="0">
            <a:normAutofit/>
          </a:bodyPr>
          <a:lstStyle>
            <a:lvl1pPr marL="0" indent="0" algn="l" rtl="0">
              <a:spcBef>
                <a:spcPts val="1600"/>
              </a:spcBef>
              <a:buNone/>
              <a:defRPr sz="20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da-DK"/>
              <a:t>Klik for at redigere teksttypografierne i masteren</a:t>
            </a:r>
          </a:p>
        </p:txBody>
      </p:sp>
      <p:sp>
        <p:nvSpPr>
          <p:cNvPr id="6" name="Pladsholder til sidefod 5"/>
          <p:cNvSpPr>
            <a:spLocks noGrp="1"/>
          </p:cNvSpPr>
          <p:nvPr>
            <p:ph type="ftr" sz="quarter" idx="11"/>
          </p:nvPr>
        </p:nvSpPr>
        <p:spPr/>
        <p:txBody>
          <a:bodyPr rtlCol="0"/>
          <a:lstStyle/>
          <a:p>
            <a:pPr rtl="0"/>
            <a:endParaRPr lang="da-DK" dirty="0"/>
          </a:p>
        </p:txBody>
      </p:sp>
      <p:sp>
        <p:nvSpPr>
          <p:cNvPr id="5" name="Pladsholder til dato 4"/>
          <p:cNvSpPr>
            <a:spLocks noGrp="1"/>
          </p:cNvSpPr>
          <p:nvPr>
            <p:ph type="dt" sz="half" idx="10"/>
          </p:nvPr>
        </p:nvSpPr>
        <p:spPr/>
        <p:txBody>
          <a:bodyPr rtlCol="0"/>
          <a:lstStyle>
            <a:lvl1pPr>
              <a:defRPr/>
            </a:lvl1pPr>
          </a:lstStyle>
          <a:p>
            <a:fld id="{304BAC2E-A292-4D7D-8C1E-B5E74384C19B}" type="datetime1">
              <a:rPr lang="da-DK" smtClean="0"/>
              <a:pPr/>
              <a:t>25-10-2023</a:t>
            </a:fld>
            <a:endParaRPr lang="da-DK" dirty="0"/>
          </a:p>
        </p:txBody>
      </p:sp>
      <p:sp>
        <p:nvSpPr>
          <p:cNvPr id="7" name="Pladsholder til slidenummer 6"/>
          <p:cNvSpPr>
            <a:spLocks noGrp="1"/>
          </p:cNvSpPr>
          <p:nvPr>
            <p:ph type="sldNum" sz="quarter" idx="12"/>
          </p:nvPr>
        </p:nvSpPr>
        <p:spPr/>
        <p:txBody>
          <a:bodyPr rtlCol="0"/>
          <a:lstStyle/>
          <a:p>
            <a:pPr rtl="0"/>
            <a:fld id="{DF28FB93-0A08-4E7D-8E63-9EFA29F1E093}" type="slidenum">
              <a:rPr lang="da-DK"/>
              <a:pPr rtl="0"/>
              <a:t>‹nr.›</a:t>
            </a:fld>
            <a:endParaRPr lang="da-DK" dirty="0"/>
          </a:p>
        </p:txBody>
      </p:sp>
    </p:spTree>
    <p:extLst>
      <p:ext uri="{BB962C8B-B14F-4D97-AF65-F5344CB8AC3E}">
        <p14:creationId xmlns:p14="http://schemas.microsoft.com/office/powerpoint/2010/main" val="2405057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a-DK"/>
              <a:t>Klik for at redigere titeltypografien i masteren</a:t>
            </a:r>
            <a:endParaRPr lang="da-DK" dirty="0"/>
          </a:p>
        </p:txBody>
      </p:sp>
      <p:sp>
        <p:nvSpPr>
          <p:cNvPr id="3" name="Pladsholder til lodret tekst 2"/>
          <p:cNvSpPr>
            <a:spLocks noGrp="1"/>
          </p:cNvSpPr>
          <p:nvPr>
            <p:ph type="body" orient="vert" idx="1"/>
          </p:nvPr>
        </p:nvSpPr>
        <p:spPr/>
        <p:txBody>
          <a:bodyPr vert="eaVert" rtlCol="0"/>
          <a:lstStyle>
            <a:lvl5pPr algn="l" rtl="0">
              <a:defRPr/>
            </a:lvl5pPr>
            <a:lvl6pPr algn="l" rtl="0">
              <a:defRPr/>
            </a:lvl6pPr>
            <a:lvl7pPr algn="l" rtl="0">
              <a:defRPr/>
            </a:lvl7pPr>
            <a:lvl8pPr algn="l" rtl="0">
              <a:defRPr baseline="0"/>
            </a:lvl8pPr>
            <a:lvl9pPr algn="l" rtl="0">
              <a:defRPr baseline="0"/>
            </a:lvl9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endParaRPr lang="da-DK" dirty="0"/>
          </a:p>
        </p:txBody>
      </p:sp>
      <p:sp>
        <p:nvSpPr>
          <p:cNvPr id="5" name="Pladsholder til sidefod 4"/>
          <p:cNvSpPr>
            <a:spLocks noGrp="1"/>
          </p:cNvSpPr>
          <p:nvPr>
            <p:ph type="ftr" sz="quarter" idx="11"/>
          </p:nvPr>
        </p:nvSpPr>
        <p:spPr/>
        <p:txBody>
          <a:bodyPr rtlCol="0"/>
          <a:lstStyle/>
          <a:p>
            <a:pPr rtl="0"/>
            <a:endParaRPr lang="da-DK" dirty="0"/>
          </a:p>
        </p:txBody>
      </p:sp>
      <p:sp>
        <p:nvSpPr>
          <p:cNvPr id="4" name="Pladsholder til dato 3"/>
          <p:cNvSpPr>
            <a:spLocks noGrp="1"/>
          </p:cNvSpPr>
          <p:nvPr>
            <p:ph type="dt" sz="half" idx="10"/>
          </p:nvPr>
        </p:nvSpPr>
        <p:spPr/>
        <p:txBody>
          <a:bodyPr rtlCol="0"/>
          <a:lstStyle>
            <a:lvl1pPr>
              <a:defRPr/>
            </a:lvl1pPr>
          </a:lstStyle>
          <a:p>
            <a:fld id="{1D42CFDB-243C-46E7-BEDC-6370F89C2ADB}" type="datetime1">
              <a:rPr lang="da-DK" smtClean="0"/>
              <a:pPr/>
              <a:t>25-10-2023</a:t>
            </a:fld>
            <a:endParaRPr lang="da-DK" dirty="0"/>
          </a:p>
        </p:txBody>
      </p:sp>
      <p:sp>
        <p:nvSpPr>
          <p:cNvPr id="6" name="Pladsholder til slidenummer 5"/>
          <p:cNvSpPr>
            <a:spLocks noGrp="1"/>
          </p:cNvSpPr>
          <p:nvPr>
            <p:ph type="sldNum" sz="quarter" idx="12"/>
          </p:nvPr>
        </p:nvSpPr>
        <p:spPr/>
        <p:txBody>
          <a:bodyPr rtlCol="0"/>
          <a:lstStyle/>
          <a:p>
            <a:pPr rtl="0"/>
            <a:fld id="{DF28FB93-0A08-4E7D-8E63-9EFA29F1E093}" type="slidenum">
              <a:rPr lang="da-DK"/>
              <a:pPr rtl="0"/>
              <a:t>‹nr.›</a:t>
            </a:fld>
            <a:endParaRPr lang="da-DK" dirty="0"/>
          </a:p>
        </p:txBody>
      </p:sp>
    </p:spTree>
    <p:extLst>
      <p:ext uri="{BB962C8B-B14F-4D97-AF65-F5344CB8AC3E}">
        <p14:creationId xmlns:p14="http://schemas.microsoft.com/office/powerpoint/2010/main" val="3223223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9834563" y="434975"/>
            <a:ext cx="1168400" cy="5661025"/>
          </a:xfrm>
        </p:spPr>
        <p:txBody>
          <a:bodyPr vert="eaVert" rtlCol="0"/>
          <a:lstStyle/>
          <a:p>
            <a:pPr rtl="0"/>
            <a:r>
              <a:rPr lang="da-DK"/>
              <a:t>Klik for at redigere titeltypografien i masteren</a:t>
            </a:r>
            <a:endParaRPr lang="da-DK" dirty="0"/>
          </a:p>
        </p:txBody>
      </p:sp>
      <p:sp>
        <p:nvSpPr>
          <p:cNvPr id="3" name="Pladsholder til lodret tekst 2"/>
          <p:cNvSpPr>
            <a:spLocks noGrp="1"/>
          </p:cNvSpPr>
          <p:nvPr>
            <p:ph type="body" orient="vert" idx="1"/>
          </p:nvPr>
        </p:nvSpPr>
        <p:spPr>
          <a:xfrm>
            <a:off x="1217613" y="434975"/>
            <a:ext cx="8413750" cy="5661025"/>
          </a:xfrm>
        </p:spPr>
        <p:txBody>
          <a:bodyPr vert="eaVert" rtlCol="0"/>
          <a:lstStyle>
            <a:lvl5pPr algn="l" rtl="0">
              <a:defRPr/>
            </a:lvl5pPr>
            <a:lvl6pPr algn="l" rtl="0">
              <a:defRPr/>
            </a:lvl6pPr>
            <a:lvl7pPr algn="l" rtl="0">
              <a:defRPr/>
            </a:lvl7pPr>
            <a:lvl8pPr algn="l" rtl="0">
              <a:defRPr baseline="0"/>
            </a:lvl8pPr>
            <a:lvl9pPr algn="l" rtl="0">
              <a:defRPr baseline="0"/>
            </a:lvl9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endParaRPr lang="da-DK" dirty="0"/>
          </a:p>
        </p:txBody>
      </p:sp>
      <p:sp>
        <p:nvSpPr>
          <p:cNvPr id="5" name="Pladsholder til sidefod 4"/>
          <p:cNvSpPr>
            <a:spLocks noGrp="1"/>
          </p:cNvSpPr>
          <p:nvPr>
            <p:ph type="ftr" sz="quarter" idx="11"/>
          </p:nvPr>
        </p:nvSpPr>
        <p:spPr/>
        <p:txBody>
          <a:bodyPr rtlCol="0"/>
          <a:lstStyle/>
          <a:p>
            <a:pPr rtl="0"/>
            <a:endParaRPr lang="da-DK" dirty="0"/>
          </a:p>
        </p:txBody>
      </p:sp>
      <p:sp>
        <p:nvSpPr>
          <p:cNvPr id="4" name="Pladsholder til dato 3"/>
          <p:cNvSpPr>
            <a:spLocks noGrp="1"/>
          </p:cNvSpPr>
          <p:nvPr>
            <p:ph type="dt" sz="half" idx="10"/>
          </p:nvPr>
        </p:nvSpPr>
        <p:spPr/>
        <p:txBody>
          <a:bodyPr rtlCol="0"/>
          <a:lstStyle>
            <a:lvl1pPr>
              <a:defRPr/>
            </a:lvl1pPr>
          </a:lstStyle>
          <a:p>
            <a:fld id="{39002E8C-21C2-4E25-985F-7DB6578FBB58}" type="datetime1">
              <a:rPr lang="da-DK" smtClean="0"/>
              <a:pPr/>
              <a:t>25-10-2023</a:t>
            </a:fld>
            <a:endParaRPr lang="da-DK" dirty="0"/>
          </a:p>
        </p:txBody>
      </p:sp>
      <p:sp>
        <p:nvSpPr>
          <p:cNvPr id="6" name="Pladsholder til slidenummer 5"/>
          <p:cNvSpPr>
            <a:spLocks noGrp="1"/>
          </p:cNvSpPr>
          <p:nvPr>
            <p:ph type="sldNum" sz="quarter" idx="12"/>
          </p:nvPr>
        </p:nvSpPr>
        <p:spPr/>
        <p:txBody>
          <a:bodyPr rtlCol="0"/>
          <a:lstStyle/>
          <a:p>
            <a:pPr rtl="0"/>
            <a:fld id="{DF28FB93-0A08-4E7D-8E63-9EFA29F1E093}" type="slidenum">
              <a:rPr lang="da-DK"/>
              <a:pPr rtl="0"/>
              <a:t>‹nr.›</a:t>
            </a:fld>
            <a:endParaRPr lang="da-DK" dirty="0"/>
          </a:p>
        </p:txBody>
      </p:sp>
    </p:spTree>
    <p:extLst>
      <p:ext uri="{BB962C8B-B14F-4D97-AF65-F5344CB8AC3E}">
        <p14:creationId xmlns:p14="http://schemas.microsoft.com/office/powerpoint/2010/main" val="2085700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10" name="Rektangel 9"/>
          <p:cNvSpPr/>
          <p:nvPr/>
        </p:nvSpPr>
        <p:spPr>
          <a:xfrm>
            <a:off x="0" y="0"/>
            <a:ext cx="12188825" cy="6858000"/>
          </a:xfrm>
          <a:prstGeom prst="rect">
            <a:avLst/>
          </a:prstGeom>
          <a:ln>
            <a:noFill/>
          </a:ln>
        </p:spPr>
        <p:style>
          <a:lnRef idx="2">
            <a:schemeClr val="accent1">
              <a:shade val="50000"/>
            </a:schemeClr>
          </a:lnRef>
          <a:fillRef idx="1003">
            <a:schemeClr val="dk1"/>
          </a:fillRef>
          <a:effectRef idx="0">
            <a:schemeClr val="accent1"/>
          </a:effectRef>
          <a:fontRef idx="minor">
            <a:schemeClr val="lt1"/>
          </a:fontRef>
        </p:style>
        <p:txBody>
          <a:bodyPr rtlCol="0" anchor="ctr"/>
          <a:lstStyle/>
          <a:p>
            <a:pPr algn="ctr" rtl="0"/>
            <a:endParaRPr lang="da-DK" sz="2400" dirty="0"/>
          </a:p>
        </p:txBody>
      </p:sp>
      <p:sp>
        <p:nvSpPr>
          <p:cNvPr id="8" name="Afrundet rektangel 7"/>
          <p:cNvSpPr/>
          <p:nvPr/>
        </p:nvSpPr>
        <p:spPr>
          <a:xfrm>
            <a:off x="304721" y="301752"/>
            <a:ext cx="11579384" cy="6254496"/>
          </a:xfrm>
          <a:prstGeom prst="roundRect">
            <a:avLst>
              <a:gd name="adj" fmla="val 2341"/>
            </a:avLst>
          </a:prstGeom>
          <a:solidFill>
            <a:srgbClr val="FFFFFF"/>
          </a:solidFill>
          <a:ln>
            <a:noFill/>
          </a:ln>
          <a:effectLst>
            <a:innerShdw blurRad="508000">
              <a:srgbClr val="FFD14B">
                <a:alpha val="69804"/>
              </a:srgbClr>
            </a:innerShdw>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da-DK" dirty="0"/>
          </a:p>
        </p:txBody>
      </p:sp>
      <p:sp>
        <p:nvSpPr>
          <p:cNvPr id="2" name="Pladsholder til titel 1"/>
          <p:cNvSpPr>
            <a:spLocks noGrp="1"/>
          </p:cNvSpPr>
          <p:nvPr>
            <p:ph type="title"/>
          </p:nvPr>
        </p:nvSpPr>
        <p:spPr>
          <a:xfrm>
            <a:off x="1218883" y="431800"/>
            <a:ext cx="9751060" cy="1168400"/>
          </a:xfrm>
          <a:prstGeom prst="rect">
            <a:avLst/>
          </a:prstGeom>
        </p:spPr>
        <p:txBody>
          <a:bodyPr vert="horz" lIns="91440" tIns="45720" rIns="91440" bIns="45720" rtlCol="0" anchor="b">
            <a:normAutofit/>
          </a:bodyPr>
          <a:lstStyle/>
          <a:p>
            <a:pPr rtl="0"/>
            <a:r>
              <a:rPr lang="da-DK" dirty="0"/>
              <a:t>Klik for at redigere teksttypografier i master</a:t>
            </a:r>
          </a:p>
        </p:txBody>
      </p:sp>
      <p:sp>
        <p:nvSpPr>
          <p:cNvPr id="3" name="Pladsholder til tekst 2"/>
          <p:cNvSpPr>
            <a:spLocks noGrp="1"/>
          </p:cNvSpPr>
          <p:nvPr>
            <p:ph type="body" idx="1"/>
          </p:nvPr>
        </p:nvSpPr>
        <p:spPr>
          <a:xfrm>
            <a:off x="1218883" y="1803400"/>
            <a:ext cx="9751060" cy="4267200"/>
          </a:xfrm>
          <a:prstGeom prst="rect">
            <a:avLst/>
          </a:prstGeom>
        </p:spPr>
        <p:txBody>
          <a:bodyPr vert="horz" lIns="91440" tIns="45720" rIns="91440" bIns="45720" rtlCol="0">
            <a:normAutofit/>
          </a:bodyPr>
          <a:lstStyle/>
          <a:p>
            <a:pPr lvl="0" rtl="0"/>
            <a:r>
              <a:rPr lang="da-DK" dirty="0"/>
              <a:t>Klik for at redigere i master</a:t>
            </a:r>
          </a:p>
          <a:p>
            <a:pPr lvl="1" rtl="0"/>
            <a:r>
              <a:rPr lang="da-DK" dirty="0"/>
              <a:t>Andet niveau</a:t>
            </a:r>
          </a:p>
          <a:p>
            <a:pPr lvl="2" rtl="0"/>
            <a:r>
              <a:rPr lang="da-DK" dirty="0"/>
              <a:t>Tredje niveau</a:t>
            </a:r>
          </a:p>
          <a:p>
            <a:pPr lvl="3" rtl="0"/>
            <a:r>
              <a:rPr lang="da-DK" dirty="0"/>
              <a:t>Fjerde niveau</a:t>
            </a:r>
          </a:p>
          <a:p>
            <a:pPr lvl="4" rtl="0"/>
            <a:r>
              <a:rPr lang="da-DK" dirty="0"/>
              <a:t>Femte niveau</a:t>
            </a:r>
          </a:p>
        </p:txBody>
      </p:sp>
      <p:sp>
        <p:nvSpPr>
          <p:cNvPr id="5" name="Pladsholder til sidefod 4"/>
          <p:cNvSpPr>
            <a:spLocks noGrp="1"/>
          </p:cNvSpPr>
          <p:nvPr>
            <p:ph type="ftr" sz="quarter" idx="3"/>
          </p:nvPr>
        </p:nvSpPr>
        <p:spPr>
          <a:xfrm>
            <a:off x="1218882" y="6172200"/>
            <a:ext cx="7414870" cy="304800"/>
          </a:xfrm>
          <a:prstGeom prst="rect">
            <a:avLst/>
          </a:prstGeom>
        </p:spPr>
        <p:txBody>
          <a:bodyPr vert="horz" lIns="91440" tIns="45720" rIns="91440" bIns="45720" rtlCol="0" anchor="ctr"/>
          <a:lstStyle>
            <a:lvl1pPr algn="l" rtl="0">
              <a:defRPr sz="1100">
                <a:solidFill>
                  <a:schemeClr val="tx1"/>
                </a:solidFill>
              </a:defRPr>
            </a:lvl1pPr>
          </a:lstStyle>
          <a:p>
            <a:pPr rtl="0"/>
            <a:endParaRPr lang="da-DK" dirty="0"/>
          </a:p>
        </p:txBody>
      </p:sp>
      <p:sp>
        <p:nvSpPr>
          <p:cNvPr id="4" name="Pladsholder til dato 3"/>
          <p:cNvSpPr>
            <a:spLocks noGrp="1"/>
          </p:cNvSpPr>
          <p:nvPr>
            <p:ph type="dt" sz="half" idx="2"/>
          </p:nvPr>
        </p:nvSpPr>
        <p:spPr>
          <a:xfrm>
            <a:off x="8836898" y="6172200"/>
            <a:ext cx="1218883" cy="304800"/>
          </a:xfrm>
          <a:prstGeom prst="rect">
            <a:avLst/>
          </a:prstGeom>
        </p:spPr>
        <p:txBody>
          <a:bodyPr vert="horz" lIns="91440" tIns="45720" rIns="91440" bIns="45720" rtlCol="0" anchor="ctr"/>
          <a:lstStyle>
            <a:lvl1pPr algn="r" rtl="0">
              <a:defRPr sz="1100">
                <a:solidFill>
                  <a:schemeClr val="tx1"/>
                </a:solidFill>
              </a:defRPr>
            </a:lvl1pPr>
          </a:lstStyle>
          <a:p>
            <a:fld id="{846808E4-01B4-4ED9-A4D6-2158700B0CD9}" type="datetime1">
              <a:rPr lang="da-DK" smtClean="0"/>
              <a:pPr/>
              <a:t>25-10-2023</a:t>
            </a:fld>
            <a:endParaRPr lang="da-DK" dirty="0"/>
          </a:p>
        </p:txBody>
      </p:sp>
      <p:sp>
        <p:nvSpPr>
          <p:cNvPr id="6" name="Pladsholder til slidenummer 5"/>
          <p:cNvSpPr>
            <a:spLocks noGrp="1"/>
          </p:cNvSpPr>
          <p:nvPr>
            <p:ph type="sldNum" sz="quarter" idx="4"/>
          </p:nvPr>
        </p:nvSpPr>
        <p:spPr>
          <a:xfrm>
            <a:off x="10258928" y="6172200"/>
            <a:ext cx="711015" cy="304800"/>
          </a:xfrm>
          <a:prstGeom prst="rect">
            <a:avLst/>
          </a:prstGeom>
        </p:spPr>
        <p:txBody>
          <a:bodyPr vert="horz" lIns="91440" tIns="45720" rIns="91440" bIns="45720" rtlCol="0" anchor="ctr"/>
          <a:lstStyle>
            <a:lvl1pPr algn="r" rtl="0">
              <a:defRPr sz="1100">
                <a:solidFill>
                  <a:schemeClr val="tx1"/>
                </a:solidFill>
              </a:defRPr>
            </a:lvl1pPr>
          </a:lstStyle>
          <a:p>
            <a:fld id="{DF28FB93-0A08-4E7D-8E63-9EFA29F1E093}" type="slidenum">
              <a:rPr lang="da-DK" smtClean="0"/>
              <a:pPr/>
              <a:t>‹nr.›</a:t>
            </a:fld>
            <a:endParaRPr lang="da-DK" dirty="0"/>
          </a:p>
        </p:txBody>
      </p:sp>
    </p:spTree>
    <p:extLst>
      <p:ext uri="{BB962C8B-B14F-4D97-AF65-F5344CB8AC3E}">
        <p14:creationId xmlns:p14="http://schemas.microsoft.com/office/powerpoint/2010/main" val="50722172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246888" indent="-246888" algn="l" defTabSz="914400" rtl="0" eaLnBrk="1" latinLnBrk="0" hangingPunct="1">
        <a:lnSpc>
          <a:spcPct val="90000"/>
        </a:lnSpc>
        <a:spcBef>
          <a:spcPts val="1800"/>
        </a:spcBef>
        <a:buClr>
          <a:schemeClr val="tx1"/>
        </a:buClr>
        <a:buFont typeface="Arial" pitchFamily="34" charset="0"/>
        <a:buChar char="•"/>
        <a:defRPr sz="2400" kern="1200">
          <a:solidFill>
            <a:schemeClr val="tx1"/>
          </a:solidFill>
          <a:latin typeface="+mn-lt"/>
          <a:ea typeface="+mn-ea"/>
          <a:cs typeface="+mn-cs"/>
        </a:defRPr>
      </a:lvl1pPr>
      <a:lvl2pPr marL="548640" indent="-246888" algn="l" defTabSz="914400" rtl="0" eaLnBrk="1" latinLnBrk="0" hangingPunct="1">
        <a:lnSpc>
          <a:spcPct val="90000"/>
        </a:lnSpc>
        <a:spcBef>
          <a:spcPts val="800"/>
        </a:spcBef>
        <a:buClr>
          <a:schemeClr val="tx1"/>
        </a:buClr>
        <a:buFont typeface="Arial" pitchFamily="34" charset="0"/>
        <a:buChar char="•"/>
        <a:defRPr sz="2000" kern="1200">
          <a:solidFill>
            <a:schemeClr val="tx1"/>
          </a:solidFill>
          <a:latin typeface="+mn-lt"/>
          <a:ea typeface="+mn-ea"/>
          <a:cs typeface="+mn-cs"/>
        </a:defRPr>
      </a:lvl2pPr>
      <a:lvl3pPr marL="850392" indent="-246888" algn="l" defTabSz="914400" rtl="0" eaLnBrk="1" latinLnBrk="0" hangingPunct="1">
        <a:lnSpc>
          <a:spcPct val="90000"/>
        </a:lnSpc>
        <a:spcBef>
          <a:spcPts val="800"/>
        </a:spcBef>
        <a:buClr>
          <a:schemeClr val="tx1"/>
        </a:buClr>
        <a:buFont typeface="Arial" pitchFamily="34" charset="0"/>
        <a:buChar char="•"/>
        <a:defRPr sz="1800" kern="1200">
          <a:solidFill>
            <a:schemeClr val="tx1"/>
          </a:solidFill>
          <a:latin typeface="+mn-lt"/>
          <a:ea typeface="+mn-ea"/>
          <a:cs typeface="+mn-cs"/>
        </a:defRPr>
      </a:lvl3pPr>
      <a:lvl4pPr marL="1152144"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4pPr>
      <a:lvl5pPr marL="1453896"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5pPr>
      <a:lvl6pPr marL="1755648"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6pPr>
      <a:lvl7pPr marL="2057400"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7pPr>
      <a:lvl8pPr marL="2359152"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8pPr>
      <a:lvl9pPr marL="2660904"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customXml" Target="../ink/ink1.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Livet i kolonierne</a:t>
            </a:r>
          </a:p>
        </p:txBody>
      </p:sp>
      <p:sp>
        <p:nvSpPr>
          <p:cNvPr id="3" name="Undertitel 2"/>
          <p:cNvSpPr>
            <a:spLocks noGrp="1"/>
          </p:cNvSpPr>
          <p:nvPr>
            <p:ph type="subTitle" idx="1"/>
          </p:nvPr>
        </p:nvSpPr>
        <p:spPr/>
        <p:txBody>
          <a:bodyPr rtlCol="0"/>
          <a:lstStyle/>
          <a:p>
            <a:pPr rtl="0"/>
            <a:r>
              <a:rPr lang="da-DK" dirty="0"/>
              <a:t>Forløb: imperialisme</a:t>
            </a:r>
          </a:p>
        </p:txBody>
      </p:sp>
    </p:spTree>
    <p:extLst>
      <p:ext uri="{BB962C8B-B14F-4D97-AF65-F5344CB8AC3E}">
        <p14:creationId xmlns:p14="http://schemas.microsoft.com/office/powerpoint/2010/main" val="2707543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rtlCol="0"/>
          <a:lstStyle/>
          <a:p>
            <a:pPr rtl="0"/>
            <a:r>
              <a:rPr lang="da-DK" dirty="0"/>
              <a:t>Opvarmning: hovedløs kylling!</a:t>
            </a:r>
          </a:p>
        </p:txBody>
      </p:sp>
      <p:sp>
        <p:nvSpPr>
          <p:cNvPr id="11" name="Pladsholder til tekst 10"/>
          <p:cNvSpPr>
            <a:spLocks noGrp="1"/>
          </p:cNvSpPr>
          <p:nvPr>
            <p:ph type="body" idx="1"/>
          </p:nvPr>
        </p:nvSpPr>
        <p:spPr>
          <a:xfrm>
            <a:off x="1197868" y="3717032"/>
            <a:ext cx="9793088" cy="2592288"/>
          </a:xfrm>
        </p:spPr>
        <p:txBody>
          <a:bodyPr rtlCol="0">
            <a:normAutofit lnSpcReduction="10000"/>
          </a:bodyPr>
          <a:lstStyle/>
          <a:p>
            <a:pPr marL="514350" indent="-514350" rtl="0">
              <a:buAutoNum type="arabicPeriod"/>
            </a:pPr>
            <a:r>
              <a:rPr lang="da-DK" sz="2400" dirty="0"/>
              <a:t>Find en person som du ikke sidder på række med</a:t>
            </a:r>
          </a:p>
          <a:p>
            <a:pPr rtl="0"/>
            <a:endParaRPr lang="da-DK" sz="2400" dirty="0"/>
          </a:p>
          <a:p>
            <a:pPr rtl="0"/>
            <a:r>
              <a:rPr lang="da-DK" sz="2400" dirty="0"/>
              <a:t>2. turbo-snak: I får 30 sekunder til at tale om emnet, der dukker op på skærmen.</a:t>
            </a:r>
          </a:p>
          <a:p>
            <a:pPr rtl="0"/>
            <a:r>
              <a:rPr lang="da-DK" sz="2400" dirty="0"/>
              <a:t>Når klokken lyder, så finder I en ny partner og et nyt emne vil dukke op, som I skal tale om.</a:t>
            </a:r>
          </a:p>
          <a:p>
            <a:pPr rtl="0"/>
            <a:br>
              <a:rPr lang="da-DK" sz="2400" dirty="0"/>
            </a:br>
            <a:r>
              <a:rPr lang="da-DK" sz="2400" dirty="0"/>
              <a:t>Er I klar?</a:t>
            </a:r>
          </a:p>
        </p:txBody>
      </p:sp>
    </p:spTree>
    <p:extLst>
      <p:ext uri="{BB962C8B-B14F-4D97-AF65-F5344CB8AC3E}">
        <p14:creationId xmlns:p14="http://schemas.microsoft.com/office/powerpoint/2010/main" val="1039241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6C24A108-CB45-CC79-B1FC-4DFBFAB6882A}"/>
              </a:ext>
            </a:extLst>
          </p:cNvPr>
          <p:cNvSpPr>
            <a:spLocks noGrp="1"/>
          </p:cNvSpPr>
          <p:nvPr>
            <p:ph idx="1"/>
          </p:nvPr>
        </p:nvSpPr>
        <p:spPr>
          <a:xfrm>
            <a:off x="1218882" y="1295400"/>
            <a:ext cx="9751060" cy="4267200"/>
          </a:xfrm>
        </p:spPr>
        <p:txBody>
          <a:bodyPr/>
          <a:lstStyle/>
          <a:p>
            <a:pPr marL="0" indent="0" algn="ctr">
              <a:buNone/>
            </a:pPr>
            <a:endParaRPr lang="da-DK" dirty="0"/>
          </a:p>
          <a:p>
            <a:pPr marL="0" indent="0" algn="ctr">
              <a:buNone/>
            </a:pPr>
            <a:endParaRPr lang="da-DK" dirty="0"/>
          </a:p>
          <a:p>
            <a:pPr marL="0" indent="0" algn="ctr">
              <a:buNone/>
            </a:pPr>
            <a:endParaRPr lang="da-DK" dirty="0"/>
          </a:p>
          <a:p>
            <a:pPr marL="0" indent="0" algn="ctr">
              <a:buNone/>
            </a:pPr>
            <a:r>
              <a:rPr lang="da-DK" sz="3200" b="0" i="0" dirty="0">
                <a:solidFill>
                  <a:schemeClr val="accent6">
                    <a:lumMod val="75000"/>
                  </a:schemeClr>
                </a:solidFill>
                <a:effectLst/>
                <a:latin typeface="+mj-lt"/>
              </a:rPr>
              <a:t>Hvad er socialdarwinisme?</a:t>
            </a:r>
          </a:p>
          <a:p>
            <a:pPr marL="0" indent="0" algn="ctr">
              <a:buNone/>
            </a:pPr>
            <a:endParaRPr lang="da-DK" sz="3600" dirty="0"/>
          </a:p>
        </p:txBody>
      </p:sp>
    </p:spTree>
    <p:extLst>
      <p:ext uri="{BB962C8B-B14F-4D97-AF65-F5344CB8AC3E}">
        <p14:creationId xmlns:p14="http://schemas.microsoft.com/office/powerpoint/2010/main" val="28463845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6C24A108-CB45-CC79-B1FC-4DFBFAB6882A}"/>
              </a:ext>
            </a:extLst>
          </p:cNvPr>
          <p:cNvSpPr>
            <a:spLocks noGrp="1"/>
          </p:cNvSpPr>
          <p:nvPr>
            <p:ph idx="1"/>
          </p:nvPr>
        </p:nvSpPr>
        <p:spPr>
          <a:xfrm>
            <a:off x="1218882" y="1295400"/>
            <a:ext cx="9751060" cy="4267200"/>
          </a:xfrm>
        </p:spPr>
        <p:txBody>
          <a:bodyPr/>
          <a:lstStyle/>
          <a:p>
            <a:pPr marL="0" indent="0" algn="ctr">
              <a:buNone/>
            </a:pPr>
            <a:endParaRPr lang="da-DK" dirty="0"/>
          </a:p>
          <a:p>
            <a:pPr marL="0" indent="0" algn="ctr">
              <a:buNone/>
            </a:pPr>
            <a:endParaRPr lang="da-DK" dirty="0"/>
          </a:p>
          <a:p>
            <a:pPr marL="0" indent="0" algn="ctr">
              <a:buNone/>
            </a:pPr>
            <a:endParaRPr lang="da-DK" dirty="0"/>
          </a:p>
          <a:p>
            <a:pPr marL="0" indent="0" algn="ctr">
              <a:buNone/>
            </a:pPr>
            <a:r>
              <a:rPr lang="da-DK" sz="3200" b="0" i="0" dirty="0">
                <a:solidFill>
                  <a:schemeClr val="accent6">
                    <a:lumMod val="75000"/>
                  </a:schemeClr>
                </a:solidFill>
                <a:effectLst/>
                <a:latin typeface="+mj-lt"/>
              </a:rPr>
              <a:t>Hvordan kommer socialdarwinismen til udtryk i koloniseringen af Congo?</a:t>
            </a:r>
          </a:p>
        </p:txBody>
      </p:sp>
    </p:spTree>
    <p:extLst>
      <p:ext uri="{BB962C8B-B14F-4D97-AF65-F5344CB8AC3E}">
        <p14:creationId xmlns:p14="http://schemas.microsoft.com/office/powerpoint/2010/main" val="28743722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6C24A108-CB45-CC79-B1FC-4DFBFAB6882A}"/>
              </a:ext>
            </a:extLst>
          </p:cNvPr>
          <p:cNvSpPr>
            <a:spLocks noGrp="1"/>
          </p:cNvSpPr>
          <p:nvPr>
            <p:ph idx="1"/>
          </p:nvPr>
        </p:nvSpPr>
        <p:spPr>
          <a:xfrm>
            <a:off x="1218882" y="1295400"/>
            <a:ext cx="9751060" cy="4267200"/>
          </a:xfrm>
        </p:spPr>
        <p:txBody>
          <a:bodyPr/>
          <a:lstStyle/>
          <a:p>
            <a:pPr marL="0" indent="0" algn="ctr">
              <a:buNone/>
            </a:pPr>
            <a:endParaRPr lang="da-DK" dirty="0"/>
          </a:p>
          <a:p>
            <a:pPr marL="0" indent="0" algn="ctr">
              <a:buNone/>
            </a:pPr>
            <a:endParaRPr lang="da-DK" dirty="0"/>
          </a:p>
          <a:p>
            <a:pPr marL="0" indent="0" algn="ctr">
              <a:buNone/>
            </a:pPr>
            <a:endParaRPr lang="da-DK" dirty="0"/>
          </a:p>
          <a:p>
            <a:pPr marL="0" indent="0" algn="ctr">
              <a:buNone/>
            </a:pPr>
            <a:r>
              <a:rPr lang="da-DK" sz="3200" b="0" i="0" dirty="0">
                <a:solidFill>
                  <a:schemeClr val="accent6">
                    <a:lumMod val="75000"/>
                  </a:schemeClr>
                </a:solidFill>
                <a:effectLst/>
                <a:latin typeface="+mj-lt"/>
              </a:rPr>
              <a:t>Hv</a:t>
            </a:r>
            <a:r>
              <a:rPr lang="da-DK" sz="3200" dirty="0">
                <a:solidFill>
                  <a:schemeClr val="accent6">
                    <a:lumMod val="75000"/>
                  </a:schemeClr>
                </a:solidFill>
                <a:latin typeface="+mj-lt"/>
              </a:rPr>
              <a:t>orfor blev Afrika koloniseret af europæiske stormagter</a:t>
            </a:r>
            <a:r>
              <a:rPr lang="da-DK" sz="3200" b="0" i="0" dirty="0">
                <a:solidFill>
                  <a:schemeClr val="accent6">
                    <a:lumMod val="75000"/>
                  </a:schemeClr>
                </a:solidFill>
                <a:effectLst/>
                <a:latin typeface="+mj-lt"/>
              </a:rPr>
              <a:t>?</a:t>
            </a:r>
          </a:p>
        </p:txBody>
      </p:sp>
    </p:spTree>
    <p:extLst>
      <p:ext uri="{BB962C8B-B14F-4D97-AF65-F5344CB8AC3E}">
        <p14:creationId xmlns:p14="http://schemas.microsoft.com/office/powerpoint/2010/main" val="17223613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6C24A108-CB45-CC79-B1FC-4DFBFAB6882A}"/>
              </a:ext>
            </a:extLst>
          </p:cNvPr>
          <p:cNvSpPr>
            <a:spLocks noGrp="1"/>
          </p:cNvSpPr>
          <p:nvPr>
            <p:ph idx="1"/>
          </p:nvPr>
        </p:nvSpPr>
        <p:spPr>
          <a:xfrm>
            <a:off x="1218882" y="1295400"/>
            <a:ext cx="9751060" cy="4267200"/>
          </a:xfrm>
        </p:spPr>
        <p:txBody>
          <a:bodyPr/>
          <a:lstStyle/>
          <a:p>
            <a:pPr marL="0" indent="0" algn="ctr">
              <a:buNone/>
            </a:pPr>
            <a:endParaRPr lang="da-DK" dirty="0"/>
          </a:p>
          <a:p>
            <a:pPr marL="0" indent="0" algn="ctr">
              <a:buNone/>
            </a:pPr>
            <a:endParaRPr lang="da-DK" dirty="0"/>
          </a:p>
          <a:p>
            <a:pPr marL="0" indent="0" algn="ctr">
              <a:buNone/>
            </a:pPr>
            <a:endParaRPr lang="da-DK" dirty="0"/>
          </a:p>
          <a:p>
            <a:pPr marL="0" indent="0" algn="ctr">
              <a:buNone/>
            </a:pPr>
            <a:r>
              <a:rPr lang="da-DK" sz="3200" b="0" i="0" dirty="0">
                <a:solidFill>
                  <a:schemeClr val="accent6">
                    <a:lumMod val="75000"/>
                  </a:schemeClr>
                </a:solidFill>
                <a:effectLst/>
                <a:latin typeface="+mj-lt"/>
              </a:rPr>
              <a:t>Hvad får mennesker til at gøre oprør mod et uretfærdigt politisk styre?</a:t>
            </a:r>
          </a:p>
          <a:p>
            <a:pPr marL="0" indent="0" algn="ctr">
              <a:buNone/>
            </a:pPr>
            <a:endParaRPr lang="da-DK" sz="3600" dirty="0"/>
          </a:p>
        </p:txBody>
      </p:sp>
    </p:spTree>
    <p:extLst>
      <p:ext uri="{BB962C8B-B14F-4D97-AF65-F5344CB8AC3E}">
        <p14:creationId xmlns:p14="http://schemas.microsoft.com/office/powerpoint/2010/main" val="2344936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6C24A108-CB45-CC79-B1FC-4DFBFAB6882A}"/>
              </a:ext>
            </a:extLst>
          </p:cNvPr>
          <p:cNvSpPr>
            <a:spLocks noGrp="1"/>
          </p:cNvSpPr>
          <p:nvPr>
            <p:ph idx="1"/>
          </p:nvPr>
        </p:nvSpPr>
        <p:spPr>
          <a:xfrm>
            <a:off x="1218882" y="1295400"/>
            <a:ext cx="9751060" cy="4267200"/>
          </a:xfrm>
        </p:spPr>
        <p:txBody>
          <a:bodyPr/>
          <a:lstStyle/>
          <a:p>
            <a:pPr marL="0" indent="0" algn="ctr">
              <a:buNone/>
            </a:pPr>
            <a:endParaRPr lang="da-DK" dirty="0"/>
          </a:p>
          <a:p>
            <a:pPr marL="0" indent="0" algn="ctr">
              <a:buNone/>
            </a:pPr>
            <a:endParaRPr lang="da-DK" dirty="0"/>
          </a:p>
          <a:p>
            <a:pPr marL="0" indent="0" algn="ctr">
              <a:buNone/>
            </a:pPr>
            <a:endParaRPr lang="da-DK" dirty="0"/>
          </a:p>
          <a:p>
            <a:pPr marL="0" indent="0" algn="ctr">
              <a:buNone/>
            </a:pPr>
            <a:r>
              <a:rPr lang="da-DK" sz="3600" b="0" i="0" dirty="0">
                <a:solidFill>
                  <a:schemeClr val="accent6">
                    <a:lumMod val="75000"/>
                  </a:schemeClr>
                </a:solidFill>
                <a:effectLst/>
                <a:latin typeface="+mj-lt"/>
              </a:rPr>
              <a:t>TAK! I MÅ GERNE INDTAGE </a:t>
            </a:r>
          </a:p>
          <a:p>
            <a:pPr marL="0" indent="0" algn="ctr">
              <a:buNone/>
            </a:pPr>
            <a:r>
              <a:rPr lang="da-DK" sz="3600" b="0" i="0" dirty="0">
                <a:solidFill>
                  <a:schemeClr val="accent6">
                    <a:lumMod val="75000"/>
                  </a:schemeClr>
                </a:solidFill>
                <a:effectLst/>
                <a:latin typeface="+mj-lt"/>
              </a:rPr>
              <a:t>JERES PLADSER IGEN!</a:t>
            </a:r>
          </a:p>
          <a:p>
            <a:pPr marL="0" indent="0" algn="ctr">
              <a:buNone/>
            </a:pPr>
            <a:endParaRPr lang="da-DK" sz="3600" dirty="0"/>
          </a:p>
        </p:txBody>
      </p:sp>
    </p:spTree>
    <p:extLst>
      <p:ext uri="{BB962C8B-B14F-4D97-AF65-F5344CB8AC3E}">
        <p14:creationId xmlns:p14="http://schemas.microsoft.com/office/powerpoint/2010/main" val="18004725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2"/>
          <p:cNvSpPr>
            <a:spLocks noGrp="1"/>
          </p:cNvSpPr>
          <p:nvPr>
            <p:ph type="title"/>
          </p:nvPr>
        </p:nvSpPr>
        <p:spPr>
          <a:xfrm>
            <a:off x="1218883" y="412750"/>
            <a:ext cx="9751060" cy="1168400"/>
          </a:xfrm>
        </p:spPr>
        <p:txBody>
          <a:bodyPr rtlCol="0"/>
          <a:lstStyle/>
          <a:p>
            <a:pPr rtl="0"/>
            <a:r>
              <a:rPr lang="da-DK" dirty="0"/>
              <a:t>Dagens ”menu”</a:t>
            </a:r>
          </a:p>
        </p:txBody>
      </p:sp>
      <p:sp>
        <p:nvSpPr>
          <p:cNvPr id="14" name="Pladsholder til indhold 13"/>
          <p:cNvSpPr>
            <a:spLocks noGrp="1"/>
          </p:cNvSpPr>
          <p:nvPr>
            <p:ph idx="1"/>
          </p:nvPr>
        </p:nvSpPr>
        <p:spPr>
          <a:xfrm>
            <a:off x="1218883" y="1772816"/>
            <a:ext cx="9751060" cy="4267200"/>
          </a:xfrm>
        </p:spPr>
        <p:txBody>
          <a:bodyPr rtlCol="0"/>
          <a:lstStyle/>
          <a:p>
            <a:pPr marL="0" indent="0" rtl="0">
              <a:buNone/>
            </a:pPr>
            <a:r>
              <a:rPr lang="da-DK" dirty="0">
                <a:solidFill>
                  <a:schemeClr val="accent6">
                    <a:lumMod val="50000"/>
                  </a:schemeClr>
                </a:solidFill>
              </a:rPr>
              <a:t>Kong Leopolds Congo</a:t>
            </a:r>
          </a:p>
          <a:p>
            <a:pPr lvl="1"/>
            <a:r>
              <a:rPr lang="da-DK" dirty="0">
                <a:solidFill>
                  <a:schemeClr val="accent6">
                    <a:lumMod val="50000"/>
                  </a:schemeClr>
                </a:solidFill>
              </a:rPr>
              <a:t>Kongen af belgierne</a:t>
            </a:r>
          </a:p>
          <a:p>
            <a:pPr lvl="1"/>
            <a:r>
              <a:rPr lang="da-DK" dirty="0">
                <a:solidFill>
                  <a:schemeClr val="accent6">
                    <a:lumMod val="50000"/>
                  </a:schemeClr>
                </a:solidFill>
              </a:rPr>
              <a:t>To sider af samme sag: det officielle mål  vs. det skjulte agenda bag Leopolds interesse i Congo </a:t>
            </a:r>
          </a:p>
          <a:p>
            <a:pPr marL="0" indent="0" rtl="0">
              <a:buNone/>
            </a:pPr>
            <a:r>
              <a:rPr lang="da-DK" dirty="0">
                <a:solidFill>
                  <a:schemeClr val="accent6">
                    <a:lumMod val="50000"/>
                  </a:schemeClr>
                </a:solidFill>
              </a:rPr>
              <a:t>Livet i kolonierne</a:t>
            </a:r>
          </a:p>
          <a:p>
            <a:pPr lvl="1"/>
            <a:r>
              <a:rPr lang="da-DK" dirty="0">
                <a:solidFill>
                  <a:schemeClr val="accent6">
                    <a:lumMod val="50000"/>
                  </a:schemeClr>
                </a:solidFill>
              </a:rPr>
              <a:t>Livet som koloniseret congoleser </a:t>
            </a:r>
          </a:p>
          <a:p>
            <a:pPr marL="0" indent="0" rtl="0">
              <a:buNone/>
            </a:pPr>
            <a:r>
              <a:rPr lang="da-DK" dirty="0">
                <a:solidFill>
                  <a:schemeClr val="accent6">
                    <a:lumMod val="50000"/>
                  </a:schemeClr>
                </a:solidFill>
              </a:rPr>
              <a:t>Radioreportage fra Congo</a:t>
            </a:r>
          </a:p>
          <a:p>
            <a:pPr lvl="1"/>
            <a:r>
              <a:rPr lang="da-DK" dirty="0">
                <a:solidFill>
                  <a:schemeClr val="accent6">
                    <a:lumMod val="50000"/>
                  </a:schemeClr>
                </a:solidFill>
              </a:rPr>
              <a:t>Kreativ øvelse</a:t>
            </a:r>
          </a:p>
          <a:p>
            <a:pPr lvl="1"/>
            <a:r>
              <a:rPr lang="da-DK" dirty="0">
                <a:solidFill>
                  <a:schemeClr val="accent6">
                    <a:lumMod val="50000"/>
                  </a:schemeClr>
                </a:solidFill>
              </a:rPr>
              <a:t>Peer-feedback</a:t>
            </a:r>
          </a:p>
        </p:txBody>
      </p:sp>
    </p:spTree>
    <p:extLst>
      <p:ext uri="{BB962C8B-B14F-4D97-AF65-F5344CB8AC3E}">
        <p14:creationId xmlns:p14="http://schemas.microsoft.com/office/powerpoint/2010/main" val="1016464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a-DK" dirty="0"/>
              <a:t>Kong Leopold 2.</a:t>
            </a:r>
          </a:p>
        </p:txBody>
      </p:sp>
      <p:sp>
        <p:nvSpPr>
          <p:cNvPr id="4" name="Pladsholder til tekst 3"/>
          <p:cNvSpPr>
            <a:spLocks noGrp="1"/>
          </p:cNvSpPr>
          <p:nvPr>
            <p:ph type="body" sz="half" idx="2"/>
          </p:nvPr>
        </p:nvSpPr>
        <p:spPr>
          <a:xfrm>
            <a:off x="1368425" y="1879227"/>
            <a:ext cx="4266384" cy="4267201"/>
          </a:xfrm>
        </p:spPr>
        <p:txBody>
          <a:bodyPr rtlCol="0"/>
          <a:lstStyle/>
          <a:p>
            <a:pPr marL="342900" indent="-342900">
              <a:buFont typeface="Arial" panose="020B0604020202020204" pitchFamily="34" charset="0"/>
              <a:buChar char="•"/>
            </a:pPr>
            <a:r>
              <a:rPr lang="da-DK" sz="2400" dirty="0"/>
              <a:t>Konge af Belgien 1865-1909</a:t>
            </a:r>
          </a:p>
          <a:p>
            <a:pPr marL="342900" indent="-342900">
              <a:buFont typeface="Arial" panose="020B0604020202020204" pitchFamily="34" charset="0"/>
              <a:buChar char="•"/>
            </a:pPr>
            <a:r>
              <a:rPr lang="da-DK" sz="2400" dirty="0"/>
              <a:t>Stifter og ejer af Fristaten Congo 1885-1908</a:t>
            </a:r>
          </a:p>
          <a:p>
            <a:pPr marL="342900" indent="-342900">
              <a:buFont typeface="Arial" panose="020B0604020202020204" pitchFamily="34" charset="0"/>
              <a:buChar char="•"/>
            </a:pPr>
            <a:r>
              <a:rPr lang="da-DK" sz="2400" dirty="0"/>
              <a:t>Ambitiøs forretningsmand</a:t>
            </a:r>
          </a:p>
          <a:p>
            <a:pPr marL="342900" indent="-342900">
              <a:buFont typeface="Arial" panose="020B0604020202020204" pitchFamily="34" charset="0"/>
              <a:buChar char="•"/>
            </a:pPr>
            <a:r>
              <a:rPr lang="da-DK" sz="2400" dirty="0"/>
              <a:t>Skrupelløs imperialist</a:t>
            </a:r>
          </a:p>
          <a:p>
            <a:pPr marL="342900" indent="-342900">
              <a:buFont typeface="Arial" panose="020B0604020202020204" pitchFamily="34" charset="0"/>
              <a:buChar char="•"/>
            </a:pPr>
            <a:r>
              <a:rPr lang="da-DK" sz="2400" dirty="0"/>
              <a:t>Playboy</a:t>
            </a:r>
          </a:p>
          <a:p>
            <a:endParaRPr lang="da-DK" dirty="0"/>
          </a:p>
          <a:p>
            <a:pPr marL="342900" indent="-342900">
              <a:buFont typeface="Arial" panose="020B0604020202020204" pitchFamily="34" charset="0"/>
              <a:buChar char="•"/>
            </a:pPr>
            <a:endParaRPr lang="da-DK" dirty="0"/>
          </a:p>
          <a:p>
            <a:pPr marL="342900" indent="-342900" rtl="0">
              <a:buFont typeface="Arial" panose="020B0604020202020204" pitchFamily="34" charset="0"/>
              <a:buChar char="•"/>
            </a:pPr>
            <a:endParaRPr lang="da-DK" dirty="0"/>
          </a:p>
        </p:txBody>
      </p:sp>
      <p:pic>
        <p:nvPicPr>
          <p:cNvPr id="1027" name="Picture 3">
            <a:extLst>
              <a:ext uri="{FF2B5EF4-FFF2-40B4-BE49-F238E27FC236}">
                <a16:creationId xmlns:a16="http://schemas.microsoft.com/office/drawing/2014/main" id="{668353DA-43A4-057B-BD21-64ACF0804C3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3863" y="569205"/>
            <a:ext cx="4752528" cy="571958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4">
            <a:extLst>
              <a:ext uri="{FF2B5EF4-FFF2-40B4-BE49-F238E27FC236}">
                <a16:creationId xmlns:a16="http://schemas.microsoft.com/office/drawing/2014/main" id="{264ED0C0-024D-59CF-1F9B-656E180D683D}"/>
              </a:ext>
            </a:extLst>
          </p:cNvPr>
          <p:cNvSpPr>
            <a:spLocks noChangeArrowheads="1"/>
          </p:cNvSpPr>
          <p:nvPr/>
        </p:nvSpPr>
        <p:spPr bwMode="auto">
          <a:xfrm>
            <a:off x="1845941" y="605324"/>
            <a:ext cx="336154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a-DK" altLang="da-DK" sz="1800" b="0" i="0" u="none" strike="noStrike" cap="none" normalizeH="0" baseline="0">
                <a:ln>
                  <a:noFill/>
                </a:ln>
                <a:solidFill>
                  <a:srgbClr val="FFFFFF"/>
                </a:solidFill>
                <a:effectLst/>
                <a:latin typeface="var(--font-system)"/>
              </a:rPr>
              <a:t>Portrætfoto </a:t>
            </a:r>
            <a:endParaRPr kumimoji="0" lang="da-DK" altLang="da-DK"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37772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063148-30AB-5A1E-2FCA-0219665F637F}"/>
              </a:ext>
            </a:extLst>
          </p:cNvPr>
          <p:cNvSpPr>
            <a:spLocks noGrp="1"/>
          </p:cNvSpPr>
          <p:nvPr>
            <p:ph type="title"/>
          </p:nvPr>
        </p:nvSpPr>
        <p:spPr/>
        <p:txBody>
          <a:bodyPr anchor="b">
            <a:normAutofit/>
          </a:bodyPr>
          <a:lstStyle/>
          <a:p>
            <a:r>
              <a:rPr lang="da-DK" dirty="0"/>
              <a:t>Det officielle mål</a:t>
            </a:r>
          </a:p>
        </p:txBody>
      </p:sp>
      <p:sp>
        <p:nvSpPr>
          <p:cNvPr id="5" name="Pladsholder til indhold 4">
            <a:extLst>
              <a:ext uri="{FF2B5EF4-FFF2-40B4-BE49-F238E27FC236}">
                <a16:creationId xmlns:a16="http://schemas.microsoft.com/office/drawing/2014/main" id="{44A04A26-6348-44D6-973A-11490F45A071}"/>
              </a:ext>
            </a:extLst>
          </p:cNvPr>
          <p:cNvSpPr>
            <a:spLocks noGrp="1"/>
          </p:cNvSpPr>
          <p:nvPr>
            <p:ph sz="half" idx="1"/>
          </p:nvPr>
        </p:nvSpPr>
        <p:spPr/>
        <p:txBody>
          <a:bodyPr/>
          <a:lstStyle/>
          <a:p>
            <a:endParaRPr lang="da-DK"/>
          </a:p>
        </p:txBody>
      </p:sp>
      <p:sp>
        <p:nvSpPr>
          <p:cNvPr id="3" name="Pladsholder til indhold 2">
            <a:extLst>
              <a:ext uri="{FF2B5EF4-FFF2-40B4-BE49-F238E27FC236}">
                <a16:creationId xmlns:a16="http://schemas.microsoft.com/office/drawing/2014/main" id="{128985F5-2513-FFA1-F61A-934A063022ED}"/>
              </a:ext>
            </a:extLst>
          </p:cNvPr>
          <p:cNvSpPr>
            <a:spLocks noGrp="1"/>
          </p:cNvSpPr>
          <p:nvPr>
            <p:ph sz="half" idx="2"/>
          </p:nvPr>
        </p:nvSpPr>
        <p:spPr/>
        <p:txBody>
          <a:bodyPr>
            <a:normAutofit/>
          </a:bodyPr>
          <a:lstStyle/>
          <a:p>
            <a:pPr marL="0" indent="0">
              <a:buNone/>
            </a:pPr>
            <a:endParaRPr lang="da-DK" i="1" dirty="0"/>
          </a:p>
          <a:p>
            <a:pPr marL="0" indent="0">
              <a:buNone/>
            </a:pPr>
            <a:endParaRPr lang="da-DK" i="1" dirty="0">
              <a:solidFill>
                <a:schemeClr val="accent6">
                  <a:lumMod val="50000"/>
                </a:schemeClr>
              </a:solidFill>
            </a:endParaRPr>
          </a:p>
          <a:p>
            <a:pPr marL="0" indent="0">
              <a:buNone/>
            </a:pPr>
            <a:r>
              <a:rPr lang="da-DK" i="1" dirty="0">
                <a:solidFill>
                  <a:schemeClr val="accent6">
                    <a:lumMod val="50000"/>
                  </a:schemeClr>
                </a:solidFill>
              </a:rPr>
              <a:t>”</a:t>
            </a:r>
            <a:r>
              <a:rPr lang="da-DK" b="0" i="1" dirty="0">
                <a:solidFill>
                  <a:schemeClr val="accent6">
                    <a:lumMod val="50000"/>
                  </a:schemeClr>
                </a:solidFill>
                <a:effectLst/>
              </a:rPr>
              <a:t> Jeg vil trænge gennem barbariets mørke. Jeg vil skaffe Centralafrika en regering, der skal civilisere landet. Og dette kæmpeværk, det vil jeg forsøge alene, om det bliver nødvendigt.”</a:t>
            </a:r>
          </a:p>
          <a:p>
            <a:pPr marL="0" indent="0">
              <a:buNone/>
            </a:pPr>
            <a:endParaRPr lang="da-DK" i="1" dirty="0"/>
          </a:p>
        </p:txBody>
      </p:sp>
      <p:pic>
        <p:nvPicPr>
          <p:cNvPr id="5122" name="Picture 2" descr="undefined">
            <a:extLst>
              <a:ext uri="{FF2B5EF4-FFF2-40B4-BE49-F238E27FC236}">
                <a16:creationId xmlns:a16="http://schemas.microsoft.com/office/drawing/2014/main" id="{55059433-9254-E1E6-4DBA-424CFD4448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0336"/>
          <a:stretch/>
        </p:blipFill>
        <p:spPr bwMode="auto">
          <a:xfrm>
            <a:off x="1218883" y="1803400"/>
            <a:ext cx="4773956"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416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41F4F8-BF39-5D52-B1FC-1473F914A8F0}"/>
              </a:ext>
            </a:extLst>
          </p:cNvPr>
          <p:cNvSpPr>
            <a:spLocks noGrp="1"/>
          </p:cNvSpPr>
          <p:nvPr>
            <p:ph type="title"/>
          </p:nvPr>
        </p:nvSpPr>
        <p:spPr/>
        <p:txBody>
          <a:bodyPr/>
          <a:lstStyle/>
          <a:p>
            <a:r>
              <a:rPr lang="da-DK" dirty="0"/>
              <a:t>Fristaten Congo</a:t>
            </a:r>
          </a:p>
        </p:txBody>
      </p:sp>
      <p:sp>
        <p:nvSpPr>
          <p:cNvPr id="4" name="Pladsholder til tekst 3">
            <a:extLst>
              <a:ext uri="{FF2B5EF4-FFF2-40B4-BE49-F238E27FC236}">
                <a16:creationId xmlns:a16="http://schemas.microsoft.com/office/drawing/2014/main" id="{856A5D73-4C5D-9C1C-4BFF-D69A1BBEDC66}"/>
              </a:ext>
            </a:extLst>
          </p:cNvPr>
          <p:cNvSpPr>
            <a:spLocks noGrp="1"/>
          </p:cNvSpPr>
          <p:nvPr>
            <p:ph type="body" sz="half" idx="2"/>
          </p:nvPr>
        </p:nvSpPr>
        <p:spPr>
          <a:xfrm>
            <a:off x="8110636" y="1600200"/>
            <a:ext cx="3297121" cy="4470401"/>
          </a:xfrm>
        </p:spPr>
        <p:txBody>
          <a:bodyPr>
            <a:normAutofit/>
          </a:bodyPr>
          <a:lstStyle/>
          <a:p>
            <a:r>
              <a:rPr lang="da-DK" sz="2400" b="0" i="0" dirty="0">
                <a:solidFill>
                  <a:schemeClr val="accent6">
                    <a:lumMod val="50000"/>
                  </a:schemeClr>
                </a:solidFill>
                <a:effectLst/>
              </a:rPr>
              <a:t>i 1885 kunne Kong Leopold udråbe Fristaten Congo. </a:t>
            </a:r>
          </a:p>
          <a:p>
            <a:r>
              <a:rPr lang="da-DK" sz="2400" b="0" i="0" dirty="0">
                <a:solidFill>
                  <a:schemeClr val="accent6">
                    <a:lumMod val="50000"/>
                  </a:schemeClr>
                </a:solidFill>
                <a:effectLst/>
              </a:rPr>
              <a:t>Fristaten fik også sit eget våbenskjold, som havde inskriptionen: Arbejd og fremskridt.</a:t>
            </a:r>
          </a:p>
          <a:p>
            <a:r>
              <a:rPr lang="da-DK" sz="2400" dirty="0">
                <a:solidFill>
                  <a:schemeClr val="accent6">
                    <a:lumMod val="50000"/>
                  </a:schemeClr>
                </a:solidFill>
              </a:rPr>
              <a:t>Hvem skulle mon arbejde og hvem skulle høste fremskridtet heraf?</a:t>
            </a:r>
          </a:p>
        </p:txBody>
      </p:sp>
      <p:pic>
        <p:nvPicPr>
          <p:cNvPr id="7180" name="Picture 12" descr="Fristaten Congo - Wikipedia, den frie encyklopædi">
            <a:extLst>
              <a:ext uri="{FF2B5EF4-FFF2-40B4-BE49-F238E27FC236}">
                <a16:creationId xmlns:a16="http://schemas.microsoft.com/office/drawing/2014/main" id="{FF3A546C-BD39-72CE-E1D5-7289421187D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18005" y="1803400"/>
            <a:ext cx="6404803"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589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0517C6-D17A-5060-3C9A-D8BC995FEA8E}"/>
              </a:ext>
            </a:extLst>
          </p:cNvPr>
          <p:cNvSpPr>
            <a:spLocks noGrp="1"/>
          </p:cNvSpPr>
          <p:nvPr>
            <p:ph type="title"/>
          </p:nvPr>
        </p:nvSpPr>
        <p:spPr/>
        <p:txBody>
          <a:bodyPr/>
          <a:lstStyle/>
          <a:p>
            <a:r>
              <a:rPr lang="da-DK" dirty="0"/>
              <a:t>Det uofficielle agenda</a:t>
            </a:r>
          </a:p>
        </p:txBody>
      </p:sp>
      <p:sp>
        <p:nvSpPr>
          <p:cNvPr id="3" name="Pladsholder til indhold 2">
            <a:extLst>
              <a:ext uri="{FF2B5EF4-FFF2-40B4-BE49-F238E27FC236}">
                <a16:creationId xmlns:a16="http://schemas.microsoft.com/office/drawing/2014/main" id="{43AE391F-B516-52E7-AC8E-C9FBE1FD3EEF}"/>
              </a:ext>
            </a:extLst>
          </p:cNvPr>
          <p:cNvSpPr>
            <a:spLocks noGrp="1"/>
          </p:cNvSpPr>
          <p:nvPr>
            <p:ph sz="half" idx="1"/>
          </p:nvPr>
        </p:nvSpPr>
        <p:spPr/>
        <p:txBody>
          <a:bodyPr/>
          <a:lstStyle/>
          <a:p>
            <a:r>
              <a:rPr lang="da-DK" dirty="0"/>
              <a:t>Forøgelse af egen formue</a:t>
            </a:r>
          </a:p>
          <a:p>
            <a:r>
              <a:rPr lang="da-DK" dirty="0"/>
              <a:t>Magt</a:t>
            </a:r>
          </a:p>
          <a:p>
            <a:r>
              <a:rPr lang="da-DK" dirty="0" err="1"/>
              <a:t>Ene-ejer</a:t>
            </a:r>
            <a:r>
              <a:rPr lang="da-DK" dirty="0"/>
              <a:t> af Fristaten Congo</a:t>
            </a:r>
          </a:p>
          <a:p>
            <a:r>
              <a:rPr lang="da-DK" dirty="0" err="1"/>
              <a:t>Udvindelse</a:t>
            </a:r>
            <a:r>
              <a:rPr lang="da-DK" dirty="0"/>
              <a:t> af naturgummi</a:t>
            </a:r>
          </a:p>
          <a:p>
            <a:r>
              <a:rPr lang="da-DK" dirty="0"/>
              <a:t>Lokalbefolkning tvunget til at arbejde for den belgiske monark</a:t>
            </a:r>
          </a:p>
          <a:p>
            <a:r>
              <a:rPr lang="da-DK" dirty="0"/>
              <a:t>Brutalitet og vold</a:t>
            </a:r>
          </a:p>
        </p:txBody>
      </p:sp>
      <p:pic>
        <p:nvPicPr>
          <p:cNvPr id="6146" name="Picture 2" descr="undefined">
            <a:extLst>
              <a:ext uri="{FF2B5EF4-FFF2-40B4-BE49-F238E27FC236}">
                <a16:creationId xmlns:a16="http://schemas.microsoft.com/office/drawing/2014/main" id="{86E5A661-DAA6-A951-37E5-624625866702}"/>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95987" y="998506"/>
            <a:ext cx="4550954" cy="5161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2646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165854-8BB0-1EE6-4CCC-CC668582272B}"/>
              </a:ext>
            </a:extLst>
          </p:cNvPr>
          <p:cNvSpPr>
            <a:spLocks noGrp="1"/>
          </p:cNvSpPr>
          <p:nvPr>
            <p:ph type="title"/>
          </p:nvPr>
        </p:nvSpPr>
        <p:spPr>
          <a:xfrm>
            <a:off x="1422030" y="990599"/>
            <a:ext cx="9344765" cy="2235203"/>
          </a:xfrm>
        </p:spPr>
        <p:txBody>
          <a:bodyPr anchor="b">
            <a:normAutofit/>
          </a:bodyPr>
          <a:lstStyle/>
          <a:p>
            <a:r>
              <a:rPr lang="da-DK" sz="3700"/>
              <a:t>Spørgsmål: selvom det ikke skete fra den ene dag til den anden, så krævede det ikke voldsomme ressourcer for Kong Leopold at gøre Congo til sin egen personlige koloni.</a:t>
            </a:r>
          </a:p>
        </p:txBody>
      </p:sp>
      <p:sp>
        <p:nvSpPr>
          <p:cNvPr id="3" name="Pladsholder til indhold 2">
            <a:extLst>
              <a:ext uri="{FF2B5EF4-FFF2-40B4-BE49-F238E27FC236}">
                <a16:creationId xmlns:a16="http://schemas.microsoft.com/office/drawing/2014/main" id="{B46EE62F-D23F-3172-7B9E-045F03B4C420}"/>
              </a:ext>
            </a:extLst>
          </p:cNvPr>
          <p:cNvSpPr>
            <a:spLocks noGrp="1"/>
          </p:cNvSpPr>
          <p:nvPr>
            <p:ph type="body" idx="1"/>
          </p:nvPr>
        </p:nvSpPr>
        <p:spPr>
          <a:xfrm>
            <a:off x="1422030" y="3733799"/>
            <a:ext cx="9344765" cy="2133601"/>
          </a:xfrm>
        </p:spPr>
        <p:txBody>
          <a:bodyPr anchor="t">
            <a:normAutofit/>
          </a:bodyPr>
          <a:lstStyle/>
          <a:p>
            <a:pPr marL="0" indent="0">
              <a:spcAft>
                <a:spcPts val="600"/>
              </a:spcAft>
              <a:buNone/>
            </a:pPr>
            <a:r>
              <a:rPr lang="da-DK" sz="2400" dirty="0"/>
              <a:t>Tal med personen bag dig/foran dig:</a:t>
            </a:r>
          </a:p>
          <a:p>
            <a:pPr marL="0" indent="0">
              <a:spcAft>
                <a:spcPts val="600"/>
              </a:spcAft>
              <a:buNone/>
            </a:pPr>
            <a:endParaRPr lang="da-DK" sz="2400" dirty="0"/>
          </a:p>
          <a:p>
            <a:pPr marL="0" indent="0">
              <a:spcAft>
                <a:spcPts val="600"/>
              </a:spcAft>
              <a:buNone/>
            </a:pPr>
            <a:r>
              <a:rPr lang="da-DK" sz="2400" dirty="0"/>
              <a:t>Hvorfor tror i at kongen kunne overtage magten over så stort et område på ganske kort tid?</a:t>
            </a:r>
          </a:p>
        </p:txBody>
      </p:sp>
    </p:spTree>
    <p:extLst>
      <p:ext uri="{BB962C8B-B14F-4D97-AF65-F5344CB8AC3E}">
        <p14:creationId xmlns:p14="http://schemas.microsoft.com/office/powerpoint/2010/main" val="3454196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C26278-0E83-7219-D108-63F7FFC0437A}"/>
              </a:ext>
            </a:extLst>
          </p:cNvPr>
          <p:cNvSpPr>
            <a:spLocks noGrp="1"/>
          </p:cNvSpPr>
          <p:nvPr>
            <p:ph type="title"/>
          </p:nvPr>
        </p:nvSpPr>
        <p:spPr/>
        <p:txBody>
          <a:bodyPr/>
          <a:lstStyle/>
          <a:p>
            <a:r>
              <a:rPr lang="da-DK" dirty="0"/>
              <a:t>Livet i kolonierne: koloniseret congoleser</a:t>
            </a:r>
          </a:p>
        </p:txBody>
      </p:sp>
      <p:sp>
        <p:nvSpPr>
          <p:cNvPr id="3" name="Pladsholder til indhold 2">
            <a:extLst>
              <a:ext uri="{FF2B5EF4-FFF2-40B4-BE49-F238E27FC236}">
                <a16:creationId xmlns:a16="http://schemas.microsoft.com/office/drawing/2014/main" id="{D8891F0D-024F-DC3E-8718-4E0CDEE6CF0C}"/>
              </a:ext>
            </a:extLst>
          </p:cNvPr>
          <p:cNvSpPr>
            <a:spLocks noGrp="1"/>
          </p:cNvSpPr>
          <p:nvPr>
            <p:ph idx="1"/>
          </p:nvPr>
        </p:nvSpPr>
        <p:spPr/>
        <p:txBody>
          <a:bodyPr/>
          <a:lstStyle/>
          <a:p>
            <a:pPr marL="0" indent="0">
              <a:buNone/>
            </a:pPr>
            <a:r>
              <a:rPr lang="da-DK" dirty="0"/>
              <a:t>I lektien til i går blev I mødt af dette citat fra en britisk missionær, der rejste rundt i Congo i begyndelsen af 1900-tallet:</a:t>
            </a:r>
          </a:p>
          <a:p>
            <a:pPr marL="0" indent="0">
              <a:buNone/>
            </a:pPr>
            <a:r>
              <a:rPr lang="da-DK" i="1" dirty="0">
                <a:solidFill>
                  <a:schemeClr val="accent6">
                    <a:lumMod val="50000"/>
                  </a:schemeClr>
                </a:solidFill>
              </a:rPr>
              <a:t>”</a:t>
            </a:r>
            <a:r>
              <a:rPr lang="da-DK" b="0" i="1" dirty="0">
                <a:solidFill>
                  <a:schemeClr val="accent6">
                    <a:lumMod val="50000"/>
                  </a:schemeClr>
                </a:solidFill>
                <a:effectLst/>
              </a:rPr>
              <a:t> (…) den første [sorte] der har misligholdt kontrakten gribes hurtigt af fire kraftige "skarprettere", kastes omkuld på den bare jord, bindes på hænder og fødder samtidig med en femte træder frem med en lang pisk (...) Rask og uden ophør falder pisken, og de skarpe, riflede kanter skærer sig dybt ned i huden – en halv snes steder på ryg, skulder og balder sprøjter blodet frem.”</a:t>
            </a:r>
          </a:p>
          <a:p>
            <a:pPr marL="0" indent="0">
              <a:buNone/>
            </a:pPr>
            <a:r>
              <a:rPr lang="da-DK" dirty="0">
                <a:solidFill>
                  <a:schemeClr val="accent6">
                    <a:lumMod val="50000"/>
                  </a:schemeClr>
                </a:solidFill>
              </a:rPr>
              <a:t>Hvilket menneskesyn er repræsenteret i dette citat?</a:t>
            </a:r>
          </a:p>
        </p:txBody>
      </p:sp>
    </p:spTree>
    <p:extLst>
      <p:ext uri="{BB962C8B-B14F-4D97-AF65-F5344CB8AC3E}">
        <p14:creationId xmlns:p14="http://schemas.microsoft.com/office/powerpoint/2010/main" val="371568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a:extLst>
              <a:ext uri="{FF2B5EF4-FFF2-40B4-BE49-F238E27FC236}">
                <a16:creationId xmlns:a16="http://schemas.microsoft.com/office/drawing/2014/main" id="{DC129FDC-5FB7-58D8-25CB-5673ACB6892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9836" y="634380"/>
            <a:ext cx="3692521" cy="558924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undefined">
            <a:extLst>
              <a:ext uri="{FF2B5EF4-FFF2-40B4-BE49-F238E27FC236}">
                <a16:creationId xmlns:a16="http://schemas.microsoft.com/office/drawing/2014/main" id="{F0C745E4-E06F-829A-8E06-A09C6EA876A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488" r="1" b="1"/>
          <a:stretch/>
        </p:blipFill>
        <p:spPr bwMode="auto">
          <a:xfrm>
            <a:off x="5014292" y="548680"/>
            <a:ext cx="6602281" cy="4267201"/>
          </a:xfrm>
          <a:prstGeom prst="rect">
            <a:avLst/>
          </a:prstGeom>
          <a:noFill/>
          <a:extLst>
            <a:ext uri="{909E8E84-426E-40DD-AFC4-6F175D3DCCD1}">
              <a14:hiddenFill xmlns:a14="http://schemas.microsoft.com/office/drawing/2010/main">
                <a:solidFill>
                  <a:srgbClr val="FFFFFF"/>
                </a:solidFill>
              </a14:hiddenFill>
            </a:ext>
          </a:extLst>
        </p:spPr>
      </p:pic>
      <p:sp>
        <p:nvSpPr>
          <p:cNvPr id="8" name="Tekstfelt 7">
            <a:extLst>
              <a:ext uri="{FF2B5EF4-FFF2-40B4-BE49-F238E27FC236}">
                <a16:creationId xmlns:a16="http://schemas.microsoft.com/office/drawing/2014/main" id="{62A7D897-6982-A25B-DA83-8ADB36D79E24}"/>
              </a:ext>
            </a:extLst>
          </p:cNvPr>
          <p:cNvSpPr txBox="1"/>
          <p:nvPr/>
        </p:nvSpPr>
        <p:spPr>
          <a:xfrm>
            <a:off x="5014292" y="5013176"/>
            <a:ext cx="3168352" cy="1200329"/>
          </a:xfrm>
          <a:prstGeom prst="rect">
            <a:avLst/>
          </a:prstGeom>
          <a:noFill/>
        </p:spPr>
        <p:txBody>
          <a:bodyPr wrap="square" rtlCol="0">
            <a:spAutoFit/>
          </a:bodyPr>
          <a:lstStyle/>
          <a:p>
            <a:r>
              <a:rPr lang="da-DK" b="1" dirty="0">
                <a:sym typeface="Wingdings" panose="05000000000000000000" pitchFamily="2" charset="2"/>
              </a:rPr>
              <a:t> </a:t>
            </a:r>
            <a:r>
              <a:rPr lang="da-DK" b="1" dirty="0"/>
              <a:t>Billedet til </a:t>
            </a:r>
            <a:r>
              <a:rPr lang="da-DK" b="1" dirty="0" err="1"/>
              <a:t>venste</a:t>
            </a:r>
            <a:r>
              <a:rPr lang="da-DK" b="1" dirty="0"/>
              <a:t>:</a:t>
            </a:r>
            <a:br>
              <a:rPr lang="da-DK" dirty="0"/>
            </a:br>
            <a:r>
              <a:rPr lang="da-DK" dirty="0"/>
              <a:t>Unge congolesere har fået hugget deres hænder af </a:t>
            </a:r>
            <a:r>
              <a:rPr lang="da-DK" dirty="0" err="1"/>
              <a:t>af</a:t>
            </a:r>
            <a:r>
              <a:rPr lang="da-DK" dirty="0"/>
              <a:t> belgiske soldater.</a:t>
            </a:r>
          </a:p>
        </p:txBody>
      </p:sp>
      <p:sp>
        <p:nvSpPr>
          <p:cNvPr id="9" name="Tekstfelt 8">
            <a:extLst>
              <a:ext uri="{FF2B5EF4-FFF2-40B4-BE49-F238E27FC236}">
                <a16:creationId xmlns:a16="http://schemas.microsoft.com/office/drawing/2014/main" id="{F8A1BAB6-1514-B181-D80E-5E1393D603E3}"/>
              </a:ext>
            </a:extLst>
          </p:cNvPr>
          <p:cNvSpPr txBox="1"/>
          <p:nvPr/>
        </p:nvSpPr>
        <p:spPr>
          <a:xfrm>
            <a:off x="8038628" y="5013176"/>
            <a:ext cx="3456384" cy="923330"/>
          </a:xfrm>
          <a:prstGeom prst="rect">
            <a:avLst/>
          </a:prstGeom>
          <a:noFill/>
        </p:spPr>
        <p:txBody>
          <a:bodyPr wrap="square" rtlCol="0">
            <a:spAutoFit/>
          </a:bodyPr>
          <a:lstStyle/>
          <a:p>
            <a:r>
              <a:rPr lang="da-DK" b="1" dirty="0"/>
              <a:t>Billedet for oven:</a:t>
            </a:r>
          </a:p>
          <a:p>
            <a:r>
              <a:rPr lang="da-DK" dirty="0"/>
              <a:t>En far sidder og ser på sin 5-årige datters afhuggede hånd og fod.</a:t>
            </a:r>
          </a:p>
        </p:txBody>
      </p:sp>
      <mc:AlternateContent xmlns:mc="http://schemas.openxmlformats.org/markup-compatibility/2006">
        <mc:Choice xmlns:p14="http://schemas.microsoft.com/office/powerpoint/2010/main" Requires="p14">
          <p:contentPart p14:bwMode="auto" r:id="rId5">
            <p14:nvContentPartPr>
              <p14:cNvPr id="12" name="Håndskrift 11">
                <a:extLst>
                  <a:ext uri="{FF2B5EF4-FFF2-40B4-BE49-F238E27FC236}">
                    <a16:creationId xmlns:a16="http://schemas.microsoft.com/office/drawing/2014/main" id="{4D0D8E88-0633-79FD-AE4B-8202C220BF97}"/>
                  </a:ext>
                </a:extLst>
              </p14:cNvPr>
              <p14:cNvContentPartPr/>
              <p14:nvPr/>
            </p14:nvContentPartPr>
            <p14:xfrm>
              <a:off x="6038657" y="3719997"/>
              <a:ext cx="1289160" cy="842040"/>
            </p14:xfrm>
          </p:contentPart>
        </mc:Choice>
        <mc:Fallback>
          <p:pic>
            <p:nvPicPr>
              <p:cNvPr id="12" name="Håndskrift 11">
                <a:extLst>
                  <a:ext uri="{FF2B5EF4-FFF2-40B4-BE49-F238E27FC236}">
                    <a16:creationId xmlns:a16="http://schemas.microsoft.com/office/drawing/2014/main" id="{4D0D8E88-0633-79FD-AE4B-8202C220BF97}"/>
                  </a:ext>
                </a:extLst>
              </p:cNvPr>
              <p:cNvPicPr/>
              <p:nvPr/>
            </p:nvPicPr>
            <p:blipFill>
              <a:blip r:embed="rId6"/>
              <a:stretch>
                <a:fillRect/>
              </a:stretch>
            </p:blipFill>
            <p:spPr>
              <a:xfrm>
                <a:off x="6003017" y="3684357"/>
                <a:ext cx="1360800" cy="913680"/>
              </a:xfrm>
              <a:prstGeom prst="rect">
                <a:avLst/>
              </a:prstGeom>
            </p:spPr>
          </p:pic>
        </mc:Fallback>
      </mc:AlternateContent>
    </p:spTree>
    <p:extLst>
      <p:ext uri="{BB962C8B-B14F-4D97-AF65-F5344CB8AC3E}">
        <p14:creationId xmlns:p14="http://schemas.microsoft.com/office/powerpoint/2010/main" val="2623819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lassisk bøger 16 x 9">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hade val="90000"/>
                <a:satMod val="150000"/>
              </a:schemeClr>
            </a:gs>
            <a:gs pos="60000">
              <a:schemeClr val="phClr">
                <a:shade val="20000"/>
                <a:satMod val="255000"/>
              </a:schemeClr>
            </a:gs>
          </a:gsLst>
          <a:lin ang="5400000" scaled="0"/>
        </a:gradFill>
        <a:blipFill rotWithShape="1">
          <a:blip xmlns:r="http://schemas.openxmlformats.org/officeDocument/2006/relationships" r:embed="rId1">
            <a:duotone>
              <a:schemeClr val="phClr">
                <a:shade val="12000"/>
                <a:satMod val="240000"/>
              </a:schemeClr>
              <a:schemeClr val="phClr"/>
            </a:duotone>
          </a:blip>
          <a:stretch/>
        </a:blipFill>
      </a:bgFillStyleLst>
    </a:fmtScheme>
  </a:themeElements>
  <a:objectDefaults/>
  <a:extraClrSchemeLst/>
  <a:extLst>
    <a:ext uri="{05A4C25C-085E-4340-85A3-A5531E510DB2}">
      <thm15:themeFamily xmlns:thm15="http://schemas.microsoft.com/office/thememl/2012/main" name="Office_9533580_TF02801059_TF02801059" id="{22197D61-7457-476C-BDC3-B6CA8E964CD4}" vid="{DAE85DE6-A07B-4383-8C7A-8853BBCF27CD}"/>
    </a:ext>
  </a:extLst>
</a:theme>
</file>

<file path=ppt/theme/theme2.xml><?xml version="1.0" encoding="utf-8"?>
<a:theme xmlns:a="http://schemas.openxmlformats.org/drawingml/2006/main" name="Office-tema">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1360476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TP102801058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706496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3ED4759-CFDD-43F0-817C-11D9197192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ED80E12-3BE9-4746-820E-FFB249F467F2}">
  <ds:schemaRefs>
    <ds:schemaRef ds:uri="http://schemas.microsoft.com/office/2006/documentManagement/type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8D003AC8-209A-4321-A17C-1B7A206433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Præsentation af undervisning i form af en traditionel bog (widescreen)</Template>
  <TotalTime>577</TotalTime>
  <Words>496</Words>
  <Application>Microsoft Office PowerPoint</Application>
  <PresentationFormat>Brugerdefineret</PresentationFormat>
  <Paragraphs>77</Paragraphs>
  <Slides>15</Slides>
  <Notes>5</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15</vt:i4>
      </vt:variant>
    </vt:vector>
  </HeadingPairs>
  <TitlesOfParts>
    <vt:vector size="19" baseType="lpstr">
      <vt:lpstr>Arial</vt:lpstr>
      <vt:lpstr>Constantia</vt:lpstr>
      <vt:lpstr>var(--font-system)</vt:lpstr>
      <vt:lpstr>Klassisk bøger 16 x 9</vt:lpstr>
      <vt:lpstr>Livet i kolonierne</vt:lpstr>
      <vt:lpstr>Opvarmning: hovedløs kylling!</vt:lpstr>
      <vt:lpstr>PowerPoint-præsentation</vt:lpstr>
      <vt:lpstr>PowerPoint-præsentation</vt:lpstr>
      <vt:lpstr>PowerPoint-præsentation</vt:lpstr>
      <vt:lpstr>PowerPoint-præsentation</vt:lpstr>
      <vt:lpstr>PowerPoint-præsentation</vt:lpstr>
      <vt:lpstr>Dagens ”menu”</vt:lpstr>
      <vt:lpstr>Kong Leopold 2.</vt:lpstr>
      <vt:lpstr>Det officielle mål</vt:lpstr>
      <vt:lpstr>Fristaten Congo</vt:lpstr>
      <vt:lpstr>Det uofficielle agenda</vt:lpstr>
      <vt:lpstr>Spørgsmål: selvom det ikke skete fra den ene dag til den anden, så krævede det ikke voldsomme ressourcer for Kong Leopold at gøre Congo til sin egen personlige koloni.</vt:lpstr>
      <vt:lpstr>Livet i kolonierne: koloniseret congoleser</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Livet i kolonierne</dc:title>
  <dc:creator>Emilie Shirin Holmgaard (ESH - Underviser - U/NORD)</dc:creator>
  <cp:lastModifiedBy>Emilie Shirin Holmgaard (ESH - Underviser - U/NORD)</cp:lastModifiedBy>
  <cp:revision>2</cp:revision>
  <dcterms:created xsi:type="dcterms:W3CDTF">2023-10-25T11:11:10Z</dcterms:created>
  <dcterms:modified xsi:type="dcterms:W3CDTF">2023-10-25T20:48:53Z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