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Lst>
  <p:notesMasterIdLst>
    <p:notesMasterId r:id="rId18"/>
  </p:notesMasterIdLst>
  <p:sldIdLst>
    <p:sldId id="256" r:id="rId2"/>
    <p:sldId id="258" r:id="rId3"/>
    <p:sldId id="259" r:id="rId4"/>
    <p:sldId id="264" r:id="rId5"/>
    <p:sldId id="271" r:id="rId6"/>
    <p:sldId id="272" r:id="rId7"/>
    <p:sldId id="260" r:id="rId8"/>
    <p:sldId id="261" r:id="rId9"/>
    <p:sldId id="262" r:id="rId10"/>
    <p:sldId id="270" r:id="rId11"/>
    <p:sldId id="265" r:id="rId12"/>
    <p:sldId id="266" r:id="rId13"/>
    <p:sldId id="267" r:id="rId14"/>
    <p:sldId id="263" r:id="rId15"/>
    <p:sldId id="268" r:id="rId16"/>
    <p:sldId id="269" r:id="rId1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6"/>
    <p:restoredTop sz="94578"/>
  </p:normalViewPr>
  <p:slideViewPr>
    <p:cSldViewPr snapToGrid="0" snapToObjects="1">
      <p:cViewPr varScale="1">
        <p:scale>
          <a:sx n="108" d="100"/>
          <a:sy n="108" d="100"/>
        </p:scale>
        <p:origin x="9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448F5-BA51-43B3-983B-4F21D66937F8}" type="doc">
      <dgm:prSet loTypeId="urn:microsoft.com/office/officeart/2016/7/layout/BasicTimeline" loCatId="process" qsTypeId="urn:microsoft.com/office/officeart/2005/8/quickstyle/simple1" qsCatId="simple" csTypeId="urn:microsoft.com/office/officeart/2005/8/colors/colorful1" csCatId="colorful" phldr="1"/>
      <dgm:spPr/>
      <dgm:t>
        <a:bodyPr/>
        <a:lstStyle/>
        <a:p>
          <a:endParaRPr lang="en-US"/>
        </a:p>
      </dgm:t>
    </dgm:pt>
    <dgm:pt modelId="{F87C0DEC-05F0-4F63-A562-FBD2DEBAD054}">
      <dgm:prSet/>
      <dgm:spPr/>
      <dgm:t>
        <a:bodyPr/>
        <a:lstStyle/>
        <a:p>
          <a:pPr>
            <a:defRPr b="1"/>
          </a:pPr>
          <a:r>
            <a:rPr lang="en-US"/>
            <a:t>16th century</a:t>
          </a:r>
        </a:p>
      </dgm:t>
    </dgm:pt>
    <dgm:pt modelId="{071683B9-3B41-4A77-8762-2701A8FC39A6}" type="parTrans" cxnId="{C08693C0-5440-4324-9F45-C69304DAAD63}">
      <dgm:prSet/>
      <dgm:spPr/>
      <dgm:t>
        <a:bodyPr/>
        <a:lstStyle/>
        <a:p>
          <a:endParaRPr lang="en-US"/>
        </a:p>
      </dgm:t>
    </dgm:pt>
    <dgm:pt modelId="{8CD4212B-22CE-4608-A912-956C6F9B6019}" type="sibTrans" cxnId="{C08693C0-5440-4324-9F45-C69304DAAD63}">
      <dgm:prSet/>
      <dgm:spPr/>
      <dgm:t>
        <a:bodyPr/>
        <a:lstStyle/>
        <a:p>
          <a:endParaRPr lang="en-US"/>
        </a:p>
      </dgm:t>
    </dgm:pt>
    <dgm:pt modelId="{568A0D80-7456-4864-976A-E08827749C92}">
      <dgm:prSet/>
      <dgm:spPr/>
      <dgm:t>
        <a:bodyPr/>
        <a:lstStyle/>
        <a:p>
          <a:r>
            <a:rPr lang="en-US" dirty="0"/>
            <a:t>Great Britain made its first efforts to establish overseas settlements. These expansions were mainly driven by commercial ambitions.</a:t>
          </a:r>
        </a:p>
      </dgm:t>
    </dgm:pt>
    <dgm:pt modelId="{47F79FC9-078D-45AC-9D55-0EB0CF1CC14F}" type="parTrans" cxnId="{5D857A49-1977-4EF9-AEE7-AF58DA350BDA}">
      <dgm:prSet/>
      <dgm:spPr/>
      <dgm:t>
        <a:bodyPr/>
        <a:lstStyle/>
        <a:p>
          <a:endParaRPr lang="en-US"/>
        </a:p>
      </dgm:t>
    </dgm:pt>
    <dgm:pt modelId="{AA522696-2414-4038-B9A0-ACFF775F2347}" type="sibTrans" cxnId="{5D857A49-1977-4EF9-AEE7-AF58DA350BDA}">
      <dgm:prSet/>
      <dgm:spPr/>
      <dgm:t>
        <a:bodyPr/>
        <a:lstStyle/>
        <a:p>
          <a:endParaRPr lang="en-US"/>
        </a:p>
      </dgm:t>
    </dgm:pt>
    <dgm:pt modelId="{18D693E0-786D-4F02-910A-8C3619715C7D}">
      <dgm:prSet/>
      <dgm:spPr/>
      <dgm:t>
        <a:bodyPr/>
        <a:lstStyle/>
        <a:p>
          <a:pPr>
            <a:defRPr b="1"/>
          </a:pPr>
          <a:r>
            <a:rPr lang="en-US"/>
            <a:t>1600</a:t>
          </a:r>
        </a:p>
      </dgm:t>
    </dgm:pt>
    <dgm:pt modelId="{4B029C27-A45E-41D9-848D-5A68F2EF6B7D}" type="parTrans" cxnId="{B14BEE27-A1EA-4F18-9BF5-9D419933C38F}">
      <dgm:prSet/>
      <dgm:spPr/>
      <dgm:t>
        <a:bodyPr/>
        <a:lstStyle/>
        <a:p>
          <a:endParaRPr lang="en-US"/>
        </a:p>
      </dgm:t>
    </dgm:pt>
    <dgm:pt modelId="{7FB74FBB-9793-4913-A1E8-C19162F64C9A}" type="sibTrans" cxnId="{B14BEE27-A1EA-4F18-9BF5-9D419933C38F}">
      <dgm:prSet/>
      <dgm:spPr/>
      <dgm:t>
        <a:bodyPr/>
        <a:lstStyle/>
        <a:p>
          <a:endParaRPr lang="en-US"/>
        </a:p>
      </dgm:t>
    </dgm:pt>
    <dgm:pt modelId="{62D64EAC-A80E-40B9-8F03-358CD9282871}">
      <dgm:prSet/>
      <dgm:spPr/>
      <dgm:t>
        <a:bodyPr/>
        <a:lstStyle/>
        <a:p>
          <a:r>
            <a:rPr lang="en-US" dirty="0"/>
            <a:t>The East India Company, which traded spices from India, is founded. Trading posts on the west coast of Africa are established.</a:t>
          </a:r>
        </a:p>
      </dgm:t>
    </dgm:pt>
    <dgm:pt modelId="{572D5AA6-E105-4E05-8C85-08E0ED74A403}" type="parTrans" cxnId="{656C5B0E-140C-4351-B5FE-FBE00B56C632}">
      <dgm:prSet/>
      <dgm:spPr/>
      <dgm:t>
        <a:bodyPr/>
        <a:lstStyle/>
        <a:p>
          <a:endParaRPr lang="en-US"/>
        </a:p>
      </dgm:t>
    </dgm:pt>
    <dgm:pt modelId="{B1F7FFB3-FC30-446F-B857-FA40BC61A2ED}" type="sibTrans" cxnId="{656C5B0E-140C-4351-B5FE-FBE00B56C632}">
      <dgm:prSet/>
      <dgm:spPr/>
      <dgm:t>
        <a:bodyPr/>
        <a:lstStyle/>
        <a:p>
          <a:endParaRPr lang="en-US"/>
        </a:p>
      </dgm:t>
    </dgm:pt>
    <dgm:pt modelId="{5CB5F5A1-0F28-4837-B875-8A9E18E9F077}">
      <dgm:prSet/>
      <dgm:spPr/>
      <dgm:t>
        <a:bodyPr/>
        <a:lstStyle/>
        <a:p>
          <a:pPr>
            <a:defRPr b="1"/>
          </a:pPr>
          <a:r>
            <a:rPr lang="en-US"/>
            <a:t>1607</a:t>
          </a:r>
        </a:p>
      </dgm:t>
    </dgm:pt>
    <dgm:pt modelId="{A495A696-F3E4-4BAA-9077-E3A68C396C45}" type="parTrans" cxnId="{3CB4BEC9-3692-4B4B-AE99-16C5DEB3A9A0}">
      <dgm:prSet/>
      <dgm:spPr/>
      <dgm:t>
        <a:bodyPr/>
        <a:lstStyle/>
        <a:p>
          <a:endParaRPr lang="en-US"/>
        </a:p>
      </dgm:t>
    </dgm:pt>
    <dgm:pt modelId="{A14F3B74-57F7-42C0-9901-D167E1B07819}" type="sibTrans" cxnId="{3CB4BEC9-3692-4B4B-AE99-16C5DEB3A9A0}">
      <dgm:prSet/>
      <dgm:spPr/>
      <dgm:t>
        <a:bodyPr/>
        <a:lstStyle/>
        <a:p>
          <a:endParaRPr lang="en-US"/>
        </a:p>
      </dgm:t>
    </dgm:pt>
    <dgm:pt modelId="{91FA2439-9FB3-4F28-ABBD-EB35550955DF}">
      <dgm:prSet/>
      <dgm:spPr/>
      <dgm:t>
        <a:bodyPr/>
        <a:lstStyle/>
        <a:p>
          <a:r>
            <a:rPr lang="en-US"/>
            <a:t>Founding the English settlement of Jamestown in Virginia in North America.</a:t>
          </a:r>
        </a:p>
      </dgm:t>
    </dgm:pt>
    <dgm:pt modelId="{76326D1B-4129-4CBE-9D03-5FFFFD6EDF06}" type="parTrans" cxnId="{596CFE08-1AEC-45D4-A0CA-DB22353DA7E2}">
      <dgm:prSet/>
      <dgm:spPr/>
      <dgm:t>
        <a:bodyPr/>
        <a:lstStyle/>
        <a:p>
          <a:endParaRPr lang="en-US"/>
        </a:p>
      </dgm:t>
    </dgm:pt>
    <dgm:pt modelId="{421FB99E-2B16-4A37-9AB4-F2C24FFC4ACE}" type="sibTrans" cxnId="{596CFE08-1AEC-45D4-A0CA-DB22353DA7E2}">
      <dgm:prSet/>
      <dgm:spPr/>
      <dgm:t>
        <a:bodyPr/>
        <a:lstStyle/>
        <a:p>
          <a:endParaRPr lang="en-US"/>
        </a:p>
      </dgm:t>
    </dgm:pt>
    <dgm:pt modelId="{E3892C45-D226-437C-9367-C491F7F90FCE}">
      <dgm:prSet/>
      <dgm:spPr/>
      <dgm:t>
        <a:bodyPr/>
        <a:lstStyle/>
        <a:p>
          <a:pPr>
            <a:defRPr b="1"/>
          </a:pPr>
          <a:r>
            <a:rPr lang="en-US"/>
            <a:t>1623</a:t>
          </a:r>
        </a:p>
      </dgm:t>
    </dgm:pt>
    <dgm:pt modelId="{72D62385-C3A3-43B0-A67E-2967C072B34E}" type="parTrans" cxnId="{99CDEBA8-D34D-404A-B597-43B7C98687D5}">
      <dgm:prSet/>
      <dgm:spPr/>
      <dgm:t>
        <a:bodyPr/>
        <a:lstStyle/>
        <a:p>
          <a:endParaRPr lang="en-US"/>
        </a:p>
      </dgm:t>
    </dgm:pt>
    <dgm:pt modelId="{C5CA6D51-AD27-42F8-9483-66EC3F235C75}" type="sibTrans" cxnId="{99CDEBA8-D34D-404A-B597-43B7C98687D5}">
      <dgm:prSet/>
      <dgm:spPr/>
      <dgm:t>
        <a:bodyPr/>
        <a:lstStyle/>
        <a:p>
          <a:endParaRPr lang="en-US"/>
        </a:p>
      </dgm:t>
    </dgm:pt>
    <dgm:pt modelId="{F0966741-0285-4352-B90A-D1A15C8B9F6B}">
      <dgm:prSet/>
      <dgm:spPr/>
      <dgm:t>
        <a:bodyPr/>
        <a:lstStyle/>
        <a:p>
          <a:r>
            <a:rPr lang="en-US"/>
            <a:t>The first British colony in the West Indies is founded on Saint Christopher Island (St. Kitts)</a:t>
          </a:r>
        </a:p>
      </dgm:t>
    </dgm:pt>
    <dgm:pt modelId="{1A91FBC1-827C-4BC4-BA5E-3266CEA12F91}" type="parTrans" cxnId="{C30C0C6C-1BBD-40FE-9DC5-71EB7D176A52}">
      <dgm:prSet/>
      <dgm:spPr/>
      <dgm:t>
        <a:bodyPr/>
        <a:lstStyle/>
        <a:p>
          <a:endParaRPr lang="en-US"/>
        </a:p>
      </dgm:t>
    </dgm:pt>
    <dgm:pt modelId="{E1F118EC-EC88-44F5-904E-4E388E841A0C}" type="sibTrans" cxnId="{C30C0C6C-1BBD-40FE-9DC5-71EB7D176A52}">
      <dgm:prSet/>
      <dgm:spPr/>
      <dgm:t>
        <a:bodyPr/>
        <a:lstStyle/>
        <a:p>
          <a:endParaRPr lang="en-US"/>
        </a:p>
      </dgm:t>
    </dgm:pt>
    <dgm:pt modelId="{CD8B28CC-CB1A-40E4-9351-791F92B889E6}">
      <dgm:prSet/>
      <dgm:spPr/>
      <dgm:t>
        <a:bodyPr/>
        <a:lstStyle/>
        <a:p>
          <a:pPr>
            <a:defRPr b="1"/>
          </a:pPr>
          <a:r>
            <a:rPr lang="en-US"/>
            <a:t>1759</a:t>
          </a:r>
        </a:p>
      </dgm:t>
    </dgm:pt>
    <dgm:pt modelId="{F449AA13-D64D-4740-9716-1C3C934CB170}" type="parTrans" cxnId="{F24DA518-422B-4A52-A11D-F60DCF9090D1}">
      <dgm:prSet/>
      <dgm:spPr/>
      <dgm:t>
        <a:bodyPr/>
        <a:lstStyle/>
        <a:p>
          <a:endParaRPr lang="en-US"/>
        </a:p>
      </dgm:t>
    </dgm:pt>
    <dgm:pt modelId="{B0C30656-3461-40FB-8427-DF9C166088FF}" type="sibTrans" cxnId="{F24DA518-422B-4A52-A11D-F60DCF9090D1}">
      <dgm:prSet/>
      <dgm:spPr/>
      <dgm:t>
        <a:bodyPr/>
        <a:lstStyle/>
        <a:p>
          <a:endParaRPr lang="en-US"/>
        </a:p>
      </dgm:t>
    </dgm:pt>
    <dgm:pt modelId="{2FF261FF-D280-4823-B061-38FF939CDB7B}">
      <dgm:prSet/>
      <dgm:spPr/>
      <dgm:t>
        <a:bodyPr/>
        <a:lstStyle/>
        <a:p>
          <a:r>
            <a:rPr lang="en-US" dirty="0"/>
            <a:t>The start of British rule over Canada following victory over the French.</a:t>
          </a:r>
        </a:p>
      </dgm:t>
    </dgm:pt>
    <dgm:pt modelId="{69E29732-58B8-47CD-9534-ACD3CD4B8ABD}" type="parTrans" cxnId="{FE1AE4B1-3241-491B-9D21-B6B20A44E7B3}">
      <dgm:prSet/>
      <dgm:spPr/>
      <dgm:t>
        <a:bodyPr/>
        <a:lstStyle/>
        <a:p>
          <a:endParaRPr lang="en-US"/>
        </a:p>
      </dgm:t>
    </dgm:pt>
    <dgm:pt modelId="{C93DC6B4-B3EA-427B-9C89-132DC4AFB4A8}" type="sibTrans" cxnId="{FE1AE4B1-3241-491B-9D21-B6B20A44E7B3}">
      <dgm:prSet/>
      <dgm:spPr/>
      <dgm:t>
        <a:bodyPr/>
        <a:lstStyle/>
        <a:p>
          <a:endParaRPr lang="en-US"/>
        </a:p>
      </dgm:t>
    </dgm:pt>
    <dgm:pt modelId="{000942FB-494F-404C-8F36-359313D06F59}">
      <dgm:prSet/>
      <dgm:spPr/>
      <dgm:t>
        <a:bodyPr/>
        <a:lstStyle/>
        <a:p>
          <a:pPr>
            <a:defRPr b="1"/>
          </a:pPr>
          <a:r>
            <a:rPr lang="en-US"/>
            <a:t>1776</a:t>
          </a:r>
        </a:p>
      </dgm:t>
    </dgm:pt>
    <dgm:pt modelId="{A98198C8-572F-4FFF-8B62-291C1AE3634A}" type="parTrans" cxnId="{A7C01282-0EF4-4711-86C5-C9894C1FDB77}">
      <dgm:prSet/>
      <dgm:spPr/>
      <dgm:t>
        <a:bodyPr/>
        <a:lstStyle/>
        <a:p>
          <a:endParaRPr lang="en-US"/>
        </a:p>
      </dgm:t>
    </dgm:pt>
    <dgm:pt modelId="{30D7C6C1-19D1-44E4-A2B5-FB505692ED1B}" type="sibTrans" cxnId="{A7C01282-0EF4-4711-86C5-C9894C1FDB77}">
      <dgm:prSet/>
      <dgm:spPr/>
      <dgm:t>
        <a:bodyPr/>
        <a:lstStyle/>
        <a:p>
          <a:endParaRPr lang="en-US"/>
        </a:p>
      </dgm:t>
    </dgm:pt>
    <dgm:pt modelId="{DED1DCE8-3421-4778-ADF3-FCEB9AE223D5}">
      <dgm:prSet/>
      <dgm:spPr/>
      <dgm:t>
        <a:bodyPr/>
        <a:lstStyle/>
        <a:p>
          <a:r>
            <a:rPr lang="en-US" dirty="0"/>
            <a:t>The 13 North American colonies issue the Declaration of Independence. The United States gained formal independence with the Treaty of Paris in 1783.</a:t>
          </a:r>
        </a:p>
      </dgm:t>
    </dgm:pt>
    <dgm:pt modelId="{0A7ECB08-FEB9-422B-8019-87E48437EBDF}" type="parTrans" cxnId="{46162053-860C-4269-B837-010FC9BA0CEC}">
      <dgm:prSet/>
      <dgm:spPr/>
      <dgm:t>
        <a:bodyPr/>
        <a:lstStyle/>
        <a:p>
          <a:endParaRPr lang="en-US"/>
        </a:p>
      </dgm:t>
    </dgm:pt>
    <dgm:pt modelId="{C05BABA0-77B1-476C-B410-B73090AE6275}" type="sibTrans" cxnId="{46162053-860C-4269-B837-010FC9BA0CEC}">
      <dgm:prSet/>
      <dgm:spPr/>
      <dgm:t>
        <a:bodyPr/>
        <a:lstStyle/>
        <a:p>
          <a:endParaRPr lang="en-US"/>
        </a:p>
      </dgm:t>
    </dgm:pt>
    <dgm:pt modelId="{DCBA21D7-D863-D74F-8750-4D774EF0A235}" type="pres">
      <dgm:prSet presAssocID="{12B448F5-BA51-43B3-983B-4F21D66937F8}" presName="root" presStyleCnt="0">
        <dgm:presLayoutVars>
          <dgm:chMax/>
          <dgm:chPref/>
          <dgm:animLvl val="lvl"/>
        </dgm:presLayoutVars>
      </dgm:prSet>
      <dgm:spPr/>
    </dgm:pt>
    <dgm:pt modelId="{1AF16480-3830-1E41-BACE-19900CD1F8F4}" type="pres">
      <dgm:prSet presAssocID="{12B448F5-BA51-43B3-983B-4F21D66937F8}"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3E75CEEB-23D5-F340-BCD6-710EC7DBF8B3}" type="pres">
      <dgm:prSet presAssocID="{12B448F5-BA51-43B3-983B-4F21D66937F8}" presName="nodes" presStyleCnt="0">
        <dgm:presLayoutVars>
          <dgm:chMax/>
          <dgm:chPref/>
          <dgm:animLvl val="lvl"/>
        </dgm:presLayoutVars>
      </dgm:prSet>
      <dgm:spPr/>
    </dgm:pt>
    <dgm:pt modelId="{5DB52436-31EA-3F42-855C-A3CDA33918C5}" type="pres">
      <dgm:prSet presAssocID="{F87C0DEC-05F0-4F63-A562-FBD2DEBAD054}" presName="composite" presStyleCnt="0"/>
      <dgm:spPr/>
    </dgm:pt>
    <dgm:pt modelId="{1859B799-8268-B645-864A-3A97684664E9}" type="pres">
      <dgm:prSet presAssocID="{F87C0DEC-05F0-4F63-A562-FBD2DEBAD054}" presName="L1TextContainer" presStyleLbl="revTx" presStyleIdx="0" presStyleCnt="6">
        <dgm:presLayoutVars>
          <dgm:chMax val="1"/>
          <dgm:chPref val="1"/>
          <dgm:bulletEnabled val="1"/>
        </dgm:presLayoutVars>
      </dgm:prSet>
      <dgm:spPr/>
    </dgm:pt>
    <dgm:pt modelId="{A5CEBF47-7BFB-EC4F-9EC5-841F4660F3D6}" type="pres">
      <dgm:prSet presAssocID="{F87C0DEC-05F0-4F63-A562-FBD2DEBAD054}" presName="L2TextContainerWrapper" presStyleCnt="0">
        <dgm:presLayoutVars>
          <dgm:chMax val="0"/>
          <dgm:chPref val="0"/>
          <dgm:bulletEnabled val="1"/>
        </dgm:presLayoutVars>
      </dgm:prSet>
      <dgm:spPr/>
    </dgm:pt>
    <dgm:pt modelId="{50A069F1-8460-7149-A4D5-2A0C200ED76E}" type="pres">
      <dgm:prSet presAssocID="{F87C0DEC-05F0-4F63-A562-FBD2DEBAD054}" presName="L2TextContainer" presStyleLbl="bgAcc1" presStyleIdx="0" presStyleCnt="6"/>
      <dgm:spPr/>
    </dgm:pt>
    <dgm:pt modelId="{4CCF29F5-00A6-124C-A049-7BB65A73FFC1}" type="pres">
      <dgm:prSet presAssocID="{F87C0DEC-05F0-4F63-A562-FBD2DEBAD054}" presName="FlexibleEmptyPlaceHolder" presStyleCnt="0"/>
      <dgm:spPr/>
    </dgm:pt>
    <dgm:pt modelId="{307802B4-2A7F-CF43-9465-3F34DE639226}" type="pres">
      <dgm:prSet presAssocID="{F87C0DEC-05F0-4F63-A562-FBD2DEBAD054}" presName="ConnectLine" presStyleLbl="sibTrans1D1" presStyleIdx="0" presStyleCnt="6"/>
      <dgm:spPr>
        <a:noFill/>
        <a:ln w="6350" cap="flat" cmpd="sng" algn="ctr">
          <a:solidFill>
            <a:schemeClr val="accent2">
              <a:hueOff val="0"/>
              <a:satOff val="0"/>
              <a:lumOff val="0"/>
              <a:alphaOff val="0"/>
            </a:schemeClr>
          </a:solidFill>
          <a:prstDash val="dash"/>
          <a:miter lim="800000"/>
        </a:ln>
        <a:effectLst/>
      </dgm:spPr>
    </dgm:pt>
    <dgm:pt modelId="{544D64C8-269F-8646-8D52-0B36AB7E3376}" type="pres">
      <dgm:prSet presAssocID="{F87C0DEC-05F0-4F63-A562-FBD2DEBAD054}" presName="ConnectorPoint" presStyleLbl="alignNode1" presStyleIdx="0" presStyleCnt="6"/>
      <dgm:spPr/>
    </dgm:pt>
    <dgm:pt modelId="{1EDB6A20-D4C6-F94C-84F1-8FF081A20075}" type="pres">
      <dgm:prSet presAssocID="{F87C0DEC-05F0-4F63-A562-FBD2DEBAD054}" presName="EmptyPlaceHolder" presStyleCnt="0"/>
      <dgm:spPr/>
    </dgm:pt>
    <dgm:pt modelId="{B7635515-93D9-674D-BFCB-3A183D592C48}" type="pres">
      <dgm:prSet presAssocID="{8CD4212B-22CE-4608-A912-956C6F9B6019}" presName="spaceBetweenRectangles" presStyleCnt="0"/>
      <dgm:spPr/>
    </dgm:pt>
    <dgm:pt modelId="{4B269104-510E-074B-9CEF-A00E6D4929D2}" type="pres">
      <dgm:prSet presAssocID="{18D693E0-786D-4F02-910A-8C3619715C7D}" presName="composite" presStyleCnt="0"/>
      <dgm:spPr/>
    </dgm:pt>
    <dgm:pt modelId="{17E5BE48-8CC7-D24D-97BC-221A0841199E}" type="pres">
      <dgm:prSet presAssocID="{18D693E0-786D-4F02-910A-8C3619715C7D}" presName="L1TextContainer" presStyleLbl="revTx" presStyleIdx="1" presStyleCnt="6">
        <dgm:presLayoutVars>
          <dgm:chMax val="1"/>
          <dgm:chPref val="1"/>
          <dgm:bulletEnabled val="1"/>
        </dgm:presLayoutVars>
      </dgm:prSet>
      <dgm:spPr/>
    </dgm:pt>
    <dgm:pt modelId="{6D0C0E29-0D60-C14D-A255-3C9556B42CF0}" type="pres">
      <dgm:prSet presAssocID="{18D693E0-786D-4F02-910A-8C3619715C7D}" presName="L2TextContainerWrapper" presStyleCnt="0">
        <dgm:presLayoutVars>
          <dgm:chMax val="0"/>
          <dgm:chPref val="0"/>
          <dgm:bulletEnabled val="1"/>
        </dgm:presLayoutVars>
      </dgm:prSet>
      <dgm:spPr/>
    </dgm:pt>
    <dgm:pt modelId="{6471B84B-6FF5-CC4F-B0B6-6B054BD3BC32}" type="pres">
      <dgm:prSet presAssocID="{18D693E0-786D-4F02-910A-8C3619715C7D}" presName="L2TextContainer" presStyleLbl="bgAcc1" presStyleIdx="1" presStyleCnt="6"/>
      <dgm:spPr/>
    </dgm:pt>
    <dgm:pt modelId="{6E855E0D-EB8D-2541-880E-39B256EBCD6D}" type="pres">
      <dgm:prSet presAssocID="{18D693E0-786D-4F02-910A-8C3619715C7D}" presName="FlexibleEmptyPlaceHolder" presStyleCnt="0"/>
      <dgm:spPr/>
    </dgm:pt>
    <dgm:pt modelId="{FEEC4813-F8D4-1A45-9EBF-9AA1C093C94A}" type="pres">
      <dgm:prSet presAssocID="{18D693E0-786D-4F02-910A-8C3619715C7D}" presName="ConnectLine" presStyleLbl="sibTrans1D1" presStyleIdx="1" presStyleCnt="6"/>
      <dgm:spPr>
        <a:noFill/>
        <a:ln w="6350" cap="flat" cmpd="sng" algn="ctr">
          <a:solidFill>
            <a:schemeClr val="accent3">
              <a:hueOff val="0"/>
              <a:satOff val="0"/>
              <a:lumOff val="0"/>
              <a:alphaOff val="0"/>
            </a:schemeClr>
          </a:solidFill>
          <a:prstDash val="dash"/>
          <a:miter lim="800000"/>
        </a:ln>
        <a:effectLst/>
      </dgm:spPr>
    </dgm:pt>
    <dgm:pt modelId="{B67D86A5-755D-6549-A6EE-DC8CF14C3202}" type="pres">
      <dgm:prSet presAssocID="{18D693E0-786D-4F02-910A-8C3619715C7D}" presName="ConnectorPoint" presStyleLbl="alignNode1" presStyleIdx="1" presStyleCnt="6"/>
      <dgm:spPr/>
    </dgm:pt>
    <dgm:pt modelId="{C7BA02DE-90EC-734E-BF6E-276DBD574281}" type="pres">
      <dgm:prSet presAssocID="{18D693E0-786D-4F02-910A-8C3619715C7D}" presName="EmptyPlaceHolder" presStyleCnt="0"/>
      <dgm:spPr/>
    </dgm:pt>
    <dgm:pt modelId="{DEE61764-20BF-E048-9022-2DE6D9B2A14F}" type="pres">
      <dgm:prSet presAssocID="{7FB74FBB-9793-4913-A1E8-C19162F64C9A}" presName="spaceBetweenRectangles" presStyleCnt="0"/>
      <dgm:spPr/>
    </dgm:pt>
    <dgm:pt modelId="{CD0F2587-8513-0440-A4D9-2B233BAB708E}" type="pres">
      <dgm:prSet presAssocID="{5CB5F5A1-0F28-4837-B875-8A9E18E9F077}" presName="composite" presStyleCnt="0"/>
      <dgm:spPr/>
    </dgm:pt>
    <dgm:pt modelId="{38EE691B-2086-5243-8CD1-783623CB2831}" type="pres">
      <dgm:prSet presAssocID="{5CB5F5A1-0F28-4837-B875-8A9E18E9F077}" presName="L1TextContainer" presStyleLbl="revTx" presStyleIdx="2" presStyleCnt="6">
        <dgm:presLayoutVars>
          <dgm:chMax val="1"/>
          <dgm:chPref val="1"/>
          <dgm:bulletEnabled val="1"/>
        </dgm:presLayoutVars>
      </dgm:prSet>
      <dgm:spPr/>
    </dgm:pt>
    <dgm:pt modelId="{F9F25B45-0D05-A344-8506-B3DCA91B5096}" type="pres">
      <dgm:prSet presAssocID="{5CB5F5A1-0F28-4837-B875-8A9E18E9F077}" presName="L2TextContainerWrapper" presStyleCnt="0">
        <dgm:presLayoutVars>
          <dgm:chMax val="0"/>
          <dgm:chPref val="0"/>
          <dgm:bulletEnabled val="1"/>
        </dgm:presLayoutVars>
      </dgm:prSet>
      <dgm:spPr/>
    </dgm:pt>
    <dgm:pt modelId="{9455D690-511C-9F4A-9325-5E6E736256D0}" type="pres">
      <dgm:prSet presAssocID="{5CB5F5A1-0F28-4837-B875-8A9E18E9F077}" presName="L2TextContainer" presStyleLbl="bgAcc1" presStyleIdx="2" presStyleCnt="6"/>
      <dgm:spPr/>
    </dgm:pt>
    <dgm:pt modelId="{8DF1813C-1A3C-8D4A-8D58-FA6DF9D83553}" type="pres">
      <dgm:prSet presAssocID="{5CB5F5A1-0F28-4837-B875-8A9E18E9F077}" presName="FlexibleEmptyPlaceHolder" presStyleCnt="0"/>
      <dgm:spPr/>
    </dgm:pt>
    <dgm:pt modelId="{00939C59-A58F-3E44-9A7D-02FE3AA2B0C3}" type="pres">
      <dgm:prSet presAssocID="{5CB5F5A1-0F28-4837-B875-8A9E18E9F077}" presName="ConnectLine" presStyleLbl="sibTrans1D1" presStyleIdx="2" presStyleCnt="6"/>
      <dgm:spPr>
        <a:noFill/>
        <a:ln w="6350" cap="flat" cmpd="sng" algn="ctr">
          <a:solidFill>
            <a:schemeClr val="accent4">
              <a:hueOff val="0"/>
              <a:satOff val="0"/>
              <a:lumOff val="0"/>
              <a:alphaOff val="0"/>
            </a:schemeClr>
          </a:solidFill>
          <a:prstDash val="dash"/>
          <a:miter lim="800000"/>
        </a:ln>
        <a:effectLst/>
      </dgm:spPr>
    </dgm:pt>
    <dgm:pt modelId="{A043EE52-A79C-0B47-AD02-49D196F51827}" type="pres">
      <dgm:prSet presAssocID="{5CB5F5A1-0F28-4837-B875-8A9E18E9F077}" presName="ConnectorPoint" presStyleLbl="alignNode1" presStyleIdx="2" presStyleCnt="6"/>
      <dgm:spPr/>
    </dgm:pt>
    <dgm:pt modelId="{89130152-7D67-2241-A874-E30132EACEC4}" type="pres">
      <dgm:prSet presAssocID="{5CB5F5A1-0F28-4837-B875-8A9E18E9F077}" presName="EmptyPlaceHolder" presStyleCnt="0"/>
      <dgm:spPr/>
    </dgm:pt>
    <dgm:pt modelId="{8F9438D1-3DB3-0E41-ADE9-88DC2E536156}" type="pres">
      <dgm:prSet presAssocID="{A14F3B74-57F7-42C0-9901-D167E1B07819}" presName="spaceBetweenRectangles" presStyleCnt="0"/>
      <dgm:spPr/>
    </dgm:pt>
    <dgm:pt modelId="{93945D68-7678-1643-B2BD-1AD9B6FCBCE7}" type="pres">
      <dgm:prSet presAssocID="{E3892C45-D226-437C-9367-C491F7F90FCE}" presName="composite" presStyleCnt="0"/>
      <dgm:spPr/>
    </dgm:pt>
    <dgm:pt modelId="{DDF26E64-889D-2146-A512-4E2BF7F2BEB1}" type="pres">
      <dgm:prSet presAssocID="{E3892C45-D226-437C-9367-C491F7F90FCE}" presName="L1TextContainer" presStyleLbl="revTx" presStyleIdx="3" presStyleCnt="6">
        <dgm:presLayoutVars>
          <dgm:chMax val="1"/>
          <dgm:chPref val="1"/>
          <dgm:bulletEnabled val="1"/>
        </dgm:presLayoutVars>
      </dgm:prSet>
      <dgm:spPr/>
    </dgm:pt>
    <dgm:pt modelId="{10E2CA5A-5CE4-D046-A0AD-43F245B57D5E}" type="pres">
      <dgm:prSet presAssocID="{E3892C45-D226-437C-9367-C491F7F90FCE}" presName="L2TextContainerWrapper" presStyleCnt="0">
        <dgm:presLayoutVars>
          <dgm:chMax val="0"/>
          <dgm:chPref val="0"/>
          <dgm:bulletEnabled val="1"/>
        </dgm:presLayoutVars>
      </dgm:prSet>
      <dgm:spPr/>
    </dgm:pt>
    <dgm:pt modelId="{C5FD3937-3BEF-D648-9F88-1D6B6B19DBF9}" type="pres">
      <dgm:prSet presAssocID="{E3892C45-D226-437C-9367-C491F7F90FCE}" presName="L2TextContainer" presStyleLbl="bgAcc1" presStyleIdx="3" presStyleCnt="6"/>
      <dgm:spPr/>
    </dgm:pt>
    <dgm:pt modelId="{DE65303B-2B89-2442-9FBC-1D0E81F38B95}" type="pres">
      <dgm:prSet presAssocID="{E3892C45-D226-437C-9367-C491F7F90FCE}" presName="FlexibleEmptyPlaceHolder" presStyleCnt="0"/>
      <dgm:spPr/>
    </dgm:pt>
    <dgm:pt modelId="{BBC24D71-03D6-6540-9E14-A526F08ED174}" type="pres">
      <dgm:prSet presAssocID="{E3892C45-D226-437C-9367-C491F7F90FCE}" presName="ConnectLine" presStyleLbl="sibTrans1D1" presStyleIdx="3" presStyleCnt="6"/>
      <dgm:spPr>
        <a:noFill/>
        <a:ln w="6350" cap="flat" cmpd="sng" algn="ctr">
          <a:solidFill>
            <a:schemeClr val="accent5">
              <a:hueOff val="0"/>
              <a:satOff val="0"/>
              <a:lumOff val="0"/>
              <a:alphaOff val="0"/>
            </a:schemeClr>
          </a:solidFill>
          <a:prstDash val="dash"/>
          <a:miter lim="800000"/>
        </a:ln>
        <a:effectLst/>
      </dgm:spPr>
    </dgm:pt>
    <dgm:pt modelId="{FDF09C31-6C03-614B-AD22-61C84127A038}" type="pres">
      <dgm:prSet presAssocID="{E3892C45-D226-437C-9367-C491F7F90FCE}" presName="ConnectorPoint" presStyleLbl="alignNode1" presStyleIdx="3" presStyleCnt="6"/>
      <dgm:spPr/>
    </dgm:pt>
    <dgm:pt modelId="{1C4C58A5-E0B9-D34F-A023-F12AB6B0B413}" type="pres">
      <dgm:prSet presAssocID="{E3892C45-D226-437C-9367-C491F7F90FCE}" presName="EmptyPlaceHolder" presStyleCnt="0"/>
      <dgm:spPr/>
    </dgm:pt>
    <dgm:pt modelId="{BB7398FF-2692-1240-8B3C-85BB95B247EA}" type="pres">
      <dgm:prSet presAssocID="{C5CA6D51-AD27-42F8-9483-66EC3F235C75}" presName="spaceBetweenRectangles" presStyleCnt="0"/>
      <dgm:spPr/>
    </dgm:pt>
    <dgm:pt modelId="{B6CB5331-BC97-FE4B-AE2C-4C529CBDFEE5}" type="pres">
      <dgm:prSet presAssocID="{CD8B28CC-CB1A-40E4-9351-791F92B889E6}" presName="composite" presStyleCnt="0"/>
      <dgm:spPr/>
    </dgm:pt>
    <dgm:pt modelId="{F43F6514-6A32-EF44-B863-CA9D34DB447D}" type="pres">
      <dgm:prSet presAssocID="{CD8B28CC-CB1A-40E4-9351-791F92B889E6}" presName="L1TextContainer" presStyleLbl="revTx" presStyleIdx="4" presStyleCnt="6">
        <dgm:presLayoutVars>
          <dgm:chMax val="1"/>
          <dgm:chPref val="1"/>
          <dgm:bulletEnabled val="1"/>
        </dgm:presLayoutVars>
      </dgm:prSet>
      <dgm:spPr/>
    </dgm:pt>
    <dgm:pt modelId="{85E12844-E1A1-5E4F-9F7E-129D96A1100C}" type="pres">
      <dgm:prSet presAssocID="{CD8B28CC-CB1A-40E4-9351-791F92B889E6}" presName="L2TextContainerWrapper" presStyleCnt="0">
        <dgm:presLayoutVars>
          <dgm:chMax val="0"/>
          <dgm:chPref val="0"/>
          <dgm:bulletEnabled val="1"/>
        </dgm:presLayoutVars>
      </dgm:prSet>
      <dgm:spPr/>
    </dgm:pt>
    <dgm:pt modelId="{53D9F2B3-EFBD-6A4D-B752-2EEB33E47239}" type="pres">
      <dgm:prSet presAssocID="{CD8B28CC-CB1A-40E4-9351-791F92B889E6}" presName="L2TextContainer" presStyleLbl="bgAcc1" presStyleIdx="4" presStyleCnt="6"/>
      <dgm:spPr/>
    </dgm:pt>
    <dgm:pt modelId="{9D4D5084-6F6E-AC44-AB6A-EB8D05F923CC}" type="pres">
      <dgm:prSet presAssocID="{CD8B28CC-CB1A-40E4-9351-791F92B889E6}" presName="FlexibleEmptyPlaceHolder" presStyleCnt="0"/>
      <dgm:spPr/>
    </dgm:pt>
    <dgm:pt modelId="{8E6CDFB4-4078-1449-BD76-342419012C1B}" type="pres">
      <dgm:prSet presAssocID="{CD8B28CC-CB1A-40E4-9351-791F92B889E6}" presName="ConnectLine" presStyleLbl="sibTrans1D1" presStyleIdx="4" presStyleCnt="6"/>
      <dgm:spPr>
        <a:noFill/>
        <a:ln w="6350" cap="flat" cmpd="sng" algn="ctr">
          <a:solidFill>
            <a:schemeClr val="accent6">
              <a:hueOff val="0"/>
              <a:satOff val="0"/>
              <a:lumOff val="0"/>
              <a:alphaOff val="0"/>
            </a:schemeClr>
          </a:solidFill>
          <a:prstDash val="dash"/>
          <a:miter lim="800000"/>
        </a:ln>
        <a:effectLst/>
      </dgm:spPr>
    </dgm:pt>
    <dgm:pt modelId="{40AD9687-5276-9841-BD8F-E222851F3F82}" type="pres">
      <dgm:prSet presAssocID="{CD8B28CC-CB1A-40E4-9351-791F92B889E6}" presName="ConnectorPoint" presStyleLbl="alignNode1" presStyleIdx="4" presStyleCnt="6"/>
      <dgm:spPr/>
    </dgm:pt>
    <dgm:pt modelId="{AD1ECF6B-A626-FD41-8F07-C1731E4A5FCA}" type="pres">
      <dgm:prSet presAssocID="{CD8B28CC-CB1A-40E4-9351-791F92B889E6}" presName="EmptyPlaceHolder" presStyleCnt="0"/>
      <dgm:spPr/>
    </dgm:pt>
    <dgm:pt modelId="{B5D9449D-9F58-D24A-B7B1-C8E56FB630A2}" type="pres">
      <dgm:prSet presAssocID="{B0C30656-3461-40FB-8427-DF9C166088FF}" presName="spaceBetweenRectangles" presStyleCnt="0"/>
      <dgm:spPr/>
    </dgm:pt>
    <dgm:pt modelId="{E3FDE99C-38A3-BA49-9587-B090C26018CB}" type="pres">
      <dgm:prSet presAssocID="{000942FB-494F-404C-8F36-359313D06F59}" presName="composite" presStyleCnt="0"/>
      <dgm:spPr/>
    </dgm:pt>
    <dgm:pt modelId="{385909C1-8B3E-8049-8623-E4705D551142}" type="pres">
      <dgm:prSet presAssocID="{000942FB-494F-404C-8F36-359313D06F59}" presName="L1TextContainer" presStyleLbl="revTx" presStyleIdx="5" presStyleCnt="6">
        <dgm:presLayoutVars>
          <dgm:chMax val="1"/>
          <dgm:chPref val="1"/>
          <dgm:bulletEnabled val="1"/>
        </dgm:presLayoutVars>
      </dgm:prSet>
      <dgm:spPr/>
    </dgm:pt>
    <dgm:pt modelId="{15C14CAA-6AB2-E747-AD84-F4C17ACC7657}" type="pres">
      <dgm:prSet presAssocID="{000942FB-494F-404C-8F36-359313D06F59}" presName="L2TextContainerWrapper" presStyleCnt="0">
        <dgm:presLayoutVars>
          <dgm:chMax val="0"/>
          <dgm:chPref val="0"/>
          <dgm:bulletEnabled val="1"/>
        </dgm:presLayoutVars>
      </dgm:prSet>
      <dgm:spPr/>
    </dgm:pt>
    <dgm:pt modelId="{F98A4A57-AA28-594F-91BE-537A15DB1256}" type="pres">
      <dgm:prSet presAssocID="{000942FB-494F-404C-8F36-359313D06F59}" presName="L2TextContainer" presStyleLbl="bgAcc1" presStyleIdx="5" presStyleCnt="6"/>
      <dgm:spPr/>
    </dgm:pt>
    <dgm:pt modelId="{610E53A8-85EA-274C-9FBA-498E0DB9CB9D}" type="pres">
      <dgm:prSet presAssocID="{000942FB-494F-404C-8F36-359313D06F59}" presName="FlexibleEmptyPlaceHolder" presStyleCnt="0"/>
      <dgm:spPr/>
    </dgm:pt>
    <dgm:pt modelId="{3A30AD30-B49B-FF4A-8835-641215BE3BAF}" type="pres">
      <dgm:prSet presAssocID="{000942FB-494F-404C-8F36-359313D06F59}" presName="ConnectLine" presStyleLbl="sibTrans1D1" presStyleIdx="5" presStyleCnt="6"/>
      <dgm:spPr>
        <a:noFill/>
        <a:ln w="6350" cap="flat" cmpd="sng" algn="ctr">
          <a:solidFill>
            <a:schemeClr val="accent2">
              <a:hueOff val="0"/>
              <a:satOff val="0"/>
              <a:lumOff val="0"/>
              <a:alphaOff val="0"/>
            </a:schemeClr>
          </a:solidFill>
          <a:prstDash val="dash"/>
          <a:miter lim="800000"/>
        </a:ln>
        <a:effectLst/>
      </dgm:spPr>
    </dgm:pt>
    <dgm:pt modelId="{9431CBF1-5E36-7B4D-B418-F57B42B65B08}" type="pres">
      <dgm:prSet presAssocID="{000942FB-494F-404C-8F36-359313D06F59}" presName="ConnectorPoint" presStyleLbl="alignNode1" presStyleIdx="5" presStyleCnt="6"/>
      <dgm:spPr/>
    </dgm:pt>
    <dgm:pt modelId="{F1E2103B-7EAB-384B-967B-29703BDFB7EA}" type="pres">
      <dgm:prSet presAssocID="{000942FB-494F-404C-8F36-359313D06F59}" presName="EmptyPlaceHolder" presStyleCnt="0"/>
      <dgm:spPr/>
    </dgm:pt>
  </dgm:ptLst>
  <dgm:cxnLst>
    <dgm:cxn modelId="{596CFE08-1AEC-45D4-A0CA-DB22353DA7E2}" srcId="{5CB5F5A1-0F28-4837-B875-8A9E18E9F077}" destId="{91FA2439-9FB3-4F28-ABBD-EB35550955DF}" srcOrd="0" destOrd="0" parTransId="{76326D1B-4129-4CBE-9D03-5FFFFD6EDF06}" sibTransId="{421FB99E-2B16-4A37-9AB4-F2C24FFC4ACE}"/>
    <dgm:cxn modelId="{656C5B0E-140C-4351-B5FE-FBE00B56C632}" srcId="{18D693E0-786D-4F02-910A-8C3619715C7D}" destId="{62D64EAC-A80E-40B9-8F03-358CD9282871}" srcOrd="0" destOrd="0" parTransId="{572D5AA6-E105-4E05-8C85-08E0ED74A403}" sibTransId="{B1F7FFB3-FC30-446F-B857-FA40BC61A2ED}"/>
    <dgm:cxn modelId="{DBB67E18-B191-C54F-BAED-0337C429815D}" type="presOf" srcId="{91FA2439-9FB3-4F28-ABBD-EB35550955DF}" destId="{9455D690-511C-9F4A-9325-5E6E736256D0}" srcOrd="0" destOrd="0" presId="urn:microsoft.com/office/officeart/2016/7/layout/BasicTimeline"/>
    <dgm:cxn modelId="{F24DA518-422B-4A52-A11D-F60DCF9090D1}" srcId="{12B448F5-BA51-43B3-983B-4F21D66937F8}" destId="{CD8B28CC-CB1A-40E4-9351-791F92B889E6}" srcOrd="4" destOrd="0" parTransId="{F449AA13-D64D-4740-9716-1C3C934CB170}" sibTransId="{B0C30656-3461-40FB-8427-DF9C166088FF}"/>
    <dgm:cxn modelId="{B14BEE27-A1EA-4F18-9BF5-9D419933C38F}" srcId="{12B448F5-BA51-43B3-983B-4F21D66937F8}" destId="{18D693E0-786D-4F02-910A-8C3619715C7D}" srcOrd="1" destOrd="0" parTransId="{4B029C27-A45E-41D9-848D-5A68F2EF6B7D}" sibTransId="{7FB74FBB-9793-4913-A1E8-C19162F64C9A}"/>
    <dgm:cxn modelId="{01FDAD2F-1BD6-9846-940D-53482CEBB044}" type="presOf" srcId="{62D64EAC-A80E-40B9-8F03-358CD9282871}" destId="{6471B84B-6FF5-CC4F-B0B6-6B054BD3BC32}" srcOrd="0" destOrd="0" presId="urn:microsoft.com/office/officeart/2016/7/layout/BasicTimeline"/>
    <dgm:cxn modelId="{72ED2C35-580B-9B47-AFAC-109B94FB49AE}" type="presOf" srcId="{CD8B28CC-CB1A-40E4-9351-791F92B889E6}" destId="{F43F6514-6A32-EF44-B863-CA9D34DB447D}" srcOrd="0" destOrd="0" presId="urn:microsoft.com/office/officeart/2016/7/layout/BasicTimeline"/>
    <dgm:cxn modelId="{DB61053C-33AA-BC42-B590-4B7567D9A7E5}" type="presOf" srcId="{000942FB-494F-404C-8F36-359313D06F59}" destId="{385909C1-8B3E-8049-8623-E4705D551142}" srcOrd="0" destOrd="0" presId="urn:microsoft.com/office/officeart/2016/7/layout/BasicTimeline"/>
    <dgm:cxn modelId="{C85ECB45-A740-5B48-B524-0711649049D9}" type="presOf" srcId="{5CB5F5A1-0F28-4837-B875-8A9E18E9F077}" destId="{38EE691B-2086-5243-8CD1-783623CB2831}" srcOrd="0" destOrd="0" presId="urn:microsoft.com/office/officeart/2016/7/layout/BasicTimeline"/>
    <dgm:cxn modelId="{5D857A49-1977-4EF9-AEE7-AF58DA350BDA}" srcId="{F87C0DEC-05F0-4F63-A562-FBD2DEBAD054}" destId="{568A0D80-7456-4864-976A-E08827749C92}" srcOrd="0" destOrd="0" parTransId="{47F79FC9-078D-45AC-9D55-0EB0CF1CC14F}" sibTransId="{AA522696-2414-4038-B9A0-ACFF775F2347}"/>
    <dgm:cxn modelId="{265D8450-F2A7-0443-9D1A-5457BB5E8A18}" type="presOf" srcId="{DED1DCE8-3421-4778-ADF3-FCEB9AE223D5}" destId="{F98A4A57-AA28-594F-91BE-537A15DB1256}" srcOrd="0" destOrd="0" presId="urn:microsoft.com/office/officeart/2016/7/layout/BasicTimeline"/>
    <dgm:cxn modelId="{46162053-860C-4269-B837-010FC9BA0CEC}" srcId="{000942FB-494F-404C-8F36-359313D06F59}" destId="{DED1DCE8-3421-4778-ADF3-FCEB9AE223D5}" srcOrd="0" destOrd="0" parTransId="{0A7ECB08-FEB9-422B-8019-87E48437EBDF}" sibTransId="{C05BABA0-77B1-476C-B410-B73090AE6275}"/>
    <dgm:cxn modelId="{F4562F5D-4BDD-704A-98F4-FA2CA681AB18}" type="presOf" srcId="{568A0D80-7456-4864-976A-E08827749C92}" destId="{50A069F1-8460-7149-A4D5-2A0C200ED76E}" srcOrd="0" destOrd="0" presId="urn:microsoft.com/office/officeart/2016/7/layout/BasicTimeline"/>
    <dgm:cxn modelId="{C30C0C6C-1BBD-40FE-9DC5-71EB7D176A52}" srcId="{E3892C45-D226-437C-9367-C491F7F90FCE}" destId="{F0966741-0285-4352-B90A-D1A15C8B9F6B}" srcOrd="0" destOrd="0" parTransId="{1A91FBC1-827C-4BC4-BA5E-3266CEA12F91}" sibTransId="{E1F118EC-EC88-44F5-904E-4E388E841A0C}"/>
    <dgm:cxn modelId="{A7C01282-0EF4-4711-86C5-C9894C1FDB77}" srcId="{12B448F5-BA51-43B3-983B-4F21D66937F8}" destId="{000942FB-494F-404C-8F36-359313D06F59}" srcOrd="5" destOrd="0" parTransId="{A98198C8-572F-4FFF-8B62-291C1AE3634A}" sibTransId="{30D7C6C1-19D1-44E4-A2B5-FB505692ED1B}"/>
    <dgm:cxn modelId="{99CDEBA8-D34D-404A-B597-43B7C98687D5}" srcId="{12B448F5-BA51-43B3-983B-4F21D66937F8}" destId="{E3892C45-D226-437C-9367-C491F7F90FCE}" srcOrd="3" destOrd="0" parTransId="{72D62385-C3A3-43B0-A67E-2967C072B34E}" sibTransId="{C5CA6D51-AD27-42F8-9483-66EC3F235C75}"/>
    <dgm:cxn modelId="{9962CCA9-F9BD-AB41-A4FA-392F6619DFE6}" type="presOf" srcId="{12B448F5-BA51-43B3-983B-4F21D66937F8}" destId="{DCBA21D7-D863-D74F-8750-4D774EF0A235}" srcOrd="0" destOrd="0" presId="urn:microsoft.com/office/officeart/2016/7/layout/BasicTimeline"/>
    <dgm:cxn modelId="{FE1AE4B1-3241-491B-9D21-B6B20A44E7B3}" srcId="{CD8B28CC-CB1A-40E4-9351-791F92B889E6}" destId="{2FF261FF-D280-4823-B061-38FF939CDB7B}" srcOrd="0" destOrd="0" parTransId="{69E29732-58B8-47CD-9534-ACD3CD4B8ABD}" sibTransId="{C93DC6B4-B3EA-427B-9C89-132DC4AFB4A8}"/>
    <dgm:cxn modelId="{A8B3F3B9-18B4-1542-8077-4F991B7A4B35}" type="presOf" srcId="{F0966741-0285-4352-B90A-D1A15C8B9F6B}" destId="{C5FD3937-3BEF-D648-9F88-1D6B6B19DBF9}" srcOrd="0" destOrd="0" presId="urn:microsoft.com/office/officeart/2016/7/layout/BasicTimeline"/>
    <dgm:cxn modelId="{C08693C0-5440-4324-9F45-C69304DAAD63}" srcId="{12B448F5-BA51-43B3-983B-4F21D66937F8}" destId="{F87C0DEC-05F0-4F63-A562-FBD2DEBAD054}" srcOrd="0" destOrd="0" parTransId="{071683B9-3B41-4A77-8762-2701A8FC39A6}" sibTransId="{8CD4212B-22CE-4608-A912-956C6F9B6019}"/>
    <dgm:cxn modelId="{3CB4BEC9-3692-4B4B-AE99-16C5DEB3A9A0}" srcId="{12B448F5-BA51-43B3-983B-4F21D66937F8}" destId="{5CB5F5A1-0F28-4837-B875-8A9E18E9F077}" srcOrd="2" destOrd="0" parTransId="{A495A696-F3E4-4BAA-9077-E3A68C396C45}" sibTransId="{A14F3B74-57F7-42C0-9901-D167E1B07819}"/>
    <dgm:cxn modelId="{1874A6D1-0750-C646-963A-52F76765B1FA}" type="presOf" srcId="{2FF261FF-D280-4823-B061-38FF939CDB7B}" destId="{53D9F2B3-EFBD-6A4D-B752-2EEB33E47239}" srcOrd="0" destOrd="0" presId="urn:microsoft.com/office/officeart/2016/7/layout/BasicTimeline"/>
    <dgm:cxn modelId="{C3DE47DC-EE04-2248-9C14-13B1EC0D1D6E}" type="presOf" srcId="{E3892C45-D226-437C-9367-C491F7F90FCE}" destId="{DDF26E64-889D-2146-A512-4E2BF7F2BEB1}" srcOrd="0" destOrd="0" presId="urn:microsoft.com/office/officeart/2016/7/layout/BasicTimeline"/>
    <dgm:cxn modelId="{C16B79E3-1584-0542-A95B-166743607395}" type="presOf" srcId="{F87C0DEC-05F0-4F63-A562-FBD2DEBAD054}" destId="{1859B799-8268-B645-864A-3A97684664E9}" srcOrd="0" destOrd="0" presId="urn:microsoft.com/office/officeart/2016/7/layout/BasicTimeline"/>
    <dgm:cxn modelId="{397FF9F5-50B4-1641-A919-9BDB234EE361}" type="presOf" srcId="{18D693E0-786D-4F02-910A-8C3619715C7D}" destId="{17E5BE48-8CC7-D24D-97BC-221A0841199E}" srcOrd="0" destOrd="0" presId="urn:microsoft.com/office/officeart/2016/7/layout/BasicTimeline"/>
    <dgm:cxn modelId="{6C468FAC-5A13-AA47-AC77-CE1F02A34CCA}" type="presParOf" srcId="{DCBA21D7-D863-D74F-8750-4D774EF0A235}" destId="{1AF16480-3830-1E41-BACE-19900CD1F8F4}" srcOrd="0" destOrd="0" presId="urn:microsoft.com/office/officeart/2016/7/layout/BasicTimeline"/>
    <dgm:cxn modelId="{C9F24713-2BA8-274F-A469-6272F173A6F6}" type="presParOf" srcId="{DCBA21D7-D863-D74F-8750-4D774EF0A235}" destId="{3E75CEEB-23D5-F340-BCD6-710EC7DBF8B3}" srcOrd="1" destOrd="0" presId="urn:microsoft.com/office/officeart/2016/7/layout/BasicTimeline"/>
    <dgm:cxn modelId="{AAF6B2B5-13E6-2842-A45C-A3FF4C6EC1E7}" type="presParOf" srcId="{3E75CEEB-23D5-F340-BCD6-710EC7DBF8B3}" destId="{5DB52436-31EA-3F42-855C-A3CDA33918C5}" srcOrd="0" destOrd="0" presId="urn:microsoft.com/office/officeart/2016/7/layout/BasicTimeline"/>
    <dgm:cxn modelId="{FF52A917-7C8F-1848-90A5-D3B998BF3DEC}" type="presParOf" srcId="{5DB52436-31EA-3F42-855C-A3CDA33918C5}" destId="{1859B799-8268-B645-864A-3A97684664E9}" srcOrd="0" destOrd="0" presId="urn:microsoft.com/office/officeart/2016/7/layout/BasicTimeline"/>
    <dgm:cxn modelId="{8B621432-3341-C544-8645-58E17548B4A8}" type="presParOf" srcId="{5DB52436-31EA-3F42-855C-A3CDA33918C5}" destId="{A5CEBF47-7BFB-EC4F-9EC5-841F4660F3D6}" srcOrd="1" destOrd="0" presId="urn:microsoft.com/office/officeart/2016/7/layout/BasicTimeline"/>
    <dgm:cxn modelId="{5E258E82-1461-1043-A7FB-7B6DA7068234}" type="presParOf" srcId="{A5CEBF47-7BFB-EC4F-9EC5-841F4660F3D6}" destId="{50A069F1-8460-7149-A4D5-2A0C200ED76E}" srcOrd="0" destOrd="0" presId="urn:microsoft.com/office/officeart/2016/7/layout/BasicTimeline"/>
    <dgm:cxn modelId="{DC30B111-B90E-5B44-A4CB-79DDB41D6546}" type="presParOf" srcId="{A5CEBF47-7BFB-EC4F-9EC5-841F4660F3D6}" destId="{4CCF29F5-00A6-124C-A049-7BB65A73FFC1}" srcOrd="1" destOrd="0" presId="urn:microsoft.com/office/officeart/2016/7/layout/BasicTimeline"/>
    <dgm:cxn modelId="{F74DC4DC-E11A-AD43-B226-B34CEB5C253C}" type="presParOf" srcId="{5DB52436-31EA-3F42-855C-A3CDA33918C5}" destId="{307802B4-2A7F-CF43-9465-3F34DE639226}" srcOrd="2" destOrd="0" presId="urn:microsoft.com/office/officeart/2016/7/layout/BasicTimeline"/>
    <dgm:cxn modelId="{89F894F9-951A-9944-9A23-7F98344B4EEA}" type="presParOf" srcId="{5DB52436-31EA-3F42-855C-A3CDA33918C5}" destId="{544D64C8-269F-8646-8D52-0B36AB7E3376}" srcOrd="3" destOrd="0" presId="urn:microsoft.com/office/officeart/2016/7/layout/BasicTimeline"/>
    <dgm:cxn modelId="{9520EC1B-5D2C-334F-B80A-A9235D0DD464}" type="presParOf" srcId="{5DB52436-31EA-3F42-855C-A3CDA33918C5}" destId="{1EDB6A20-D4C6-F94C-84F1-8FF081A20075}" srcOrd="4" destOrd="0" presId="urn:microsoft.com/office/officeart/2016/7/layout/BasicTimeline"/>
    <dgm:cxn modelId="{49CE2870-7D59-2D4D-AAB9-D870FAAB0A2C}" type="presParOf" srcId="{3E75CEEB-23D5-F340-BCD6-710EC7DBF8B3}" destId="{B7635515-93D9-674D-BFCB-3A183D592C48}" srcOrd="1" destOrd="0" presId="urn:microsoft.com/office/officeart/2016/7/layout/BasicTimeline"/>
    <dgm:cxn modelId="{6F605F3F-0B00-EA4E-B9D9-5897D014923E}" type="presParOf" srcId="{3E75CEEB-23D5-F340-BCD6-710EC7DBF8B3}" destId="{4B269104-510E-074B-9CEF-A00E6D4929D2}" srcOrd="2" destOrd="0" presId="urn:microsoft.com/office/officeart/2016/7/layout/BasicTimeline"/>
    <dgm:cxn modelId="{63BDD9B1-973A-D04E-884D-83FB9E1C6253}" type="presParOf" srcId="{4B269104-510E-074B-9CEF-A00E6D4929D2}" destId="{17E5BE48-8CC7-D24D-97BC-221A0841199E}" srcOrd="0" destOrd="0" presId="urn:microsoft.com/office/officeart/2016/7/layout/BasicTimeline"/>
    <dgm:cxn modelId="{02AF36EA-E15D-AA40-8E11-43A8D34E3C48}" type="presParOf" srcId="{4B269104-510E-074B-9CEF-A00E6D4929D2}" destId="{6D0C0E29-0D60-C14D-A255-3C9556B42CF0}" srcOrd="1" destOrd="0" presId="urn:microsoft.com/office/officeart/2016/7/layout/BasicTimeline"/>
    <dgm:cxn modelId="{20795CFF-BAAD-A844-8CBD-0EB0BA3A48DA}" type="presParOf" srcId="{6D0C0E29-0D60-C14D-A255-3C9556B42CF0}" destId="{6471B84B-6FF5-CC4F-B0B6-6B054BD3BC32}" srcOrd="0" destOrd="0" presId="urn:microsoft.com/office/officeart/2016/7/layout/BasicTimeline"/>
    <dgm:cxn modelId="{85ABD599-2744-254D-B811-31EEB6C78FAC}" type="presParOf" srcId="{6D0C0E29-0D60-C14D-A255-3C9556B42CF0}" destId="{6E855E0D-EB8D-2541-880E-39B256EBCD6D}" srcOrd="1" destOrd="0" presId="urn:microsoft.com/office/officeart/2016/7/layout/BasicTimeline"/>
    <dgm:cxn modelId="{1AFE0C91-BA21-334E-9BBF-D446252CEE0E}" type="presParOf" srcId="{4B269104-510E-074B-9CEF-A00E6D4929D2}" destId="{FEEC4813-F8D4-1A45-9EBF-9AA1C093C94A}" srcOrd="2" destOrd="0" presId="urn:microsoft.com/office/officeart/2016/7/layout/BasicTimeline"/>
    <dgm:cxn modelId="{E387F135-4988-1D4A-B610-C4BBD3CC6CE8}" type="presParOf" srcId="{4B269104-510E-074B-9CEF-A00E6D4929D2}" destId="{B67D86A5-755D-6549-A6EE-DC8CF14C3202}" srcOrd="3" destOrd="0" presId="urn:microsoft.com/office/officeart/2016/7/layout/BasicTimeline"/>
    <dgm:cxn modelId="{3F731F94-5A59-B749-AAED-6B7F1F920174}" type="presParOf" srcId="{4B269104-510E-074B-9CEF-A00E6D4929D2}" destId="{C7BA02DE-90EC-734E-BF6E-276DBD574281}" srcOrd="4" destOrd="0" presId="urn:microsoft.com/office/officeart/2016/7/layout/BasicTimeline"/>
    <dgm:cxn modelId="{E8B52D2F-AC06-DD44-BEF2-8F32D6C27540}" type="presParOf" srcId="{3E75CEEB-23D5-F340-BCD6-710EC7DBF8B3}" destId="{DEE61764-20BF-E048-9022-2DE6D9B2A14F}" srcOrd="3" destOrd="0" presId="urn:microsoft.com/office/officeart/2016/7/layout/BasicTimeline"/>
    <dgm:cxn modelId="{32EFA042-DBE3-5246-A4E1-9DD0382270D0}" type="presParOf" srcId="{3E75CEEB-23D5-F340-BCD6-710EC7DBF8B3}" destId="{CD0F2587-8513-0440-A4D9-2B233BAB708E}" srcOrd="4" destOrd="0" presId="urn:microsoft.com/office/officeart/2016/7/layout/BasicTimeline"/>
    <dgm:cxn modelId="{1E4F2042-8010-6C42-84F1-6553E76E91E7}" type="presParOf" srcId="{CD0F2587-8513-0440-A4D9-2B233BAB708E}" destId="{38EE691B-2086-5243-8CD1-783623CB2831}" srcOrd="0" destOrd="0" presId="urn:microsoft.com/office/officeart/2016/7/layout/BasicTimeline"/>
    <dgm:cxn modelId="{C49245A9-F85A-8A49-B322-6FD666C46D77}" type="presParOf" srcId="{CD0F2587-8513-0440-A4D9-2B233BAB708E}" destId="{F9F25B45-0D05-A344-8506-B3DCA91B5096}" srcOrd="1" destOrd="0" presId="urn:microsoft.com/office/officeart/2016/7/layout/BasicTimeline"/>
    <dgm:cxn modelId="{5BB26171-7185-124F-846E-16A384C6D099}" type="presParOf" srcId="{F9F25B45-0D05-A344-8506-B3DCA91B5096}" destId="{9455D690-511C-9F4A-9325-5E6E736256D0}" srcOrd="0" destOrd="0" presId="urn:microsoft.com/office/officeart/2016/7/layout/BasicTimeline"/>
    <dgm:cxn modelId="{3CD9115E-A903-4745-B674-0F39A1F13119}" type="presParOf" srcId="{F9F25B45-0D05-A344-8506-B3DCA91B5096}" destId="{8DF1813C-1A3C-8D4A-8D58-FA6DF9D83553}" srcOrd="1" destOrd="0" presId="urn:microsoft.com/office/officeart/2016/7/layout/BasicTimeline"/>
    <dgm:cxn modelId="{4948F24D-7BF2-7C44-97A3-8B4D3A24A3D8}" type="presParOf" srcId="{CD0F2587-8513-0440-A4D9-2B233BAB708E}" destId="{00939C59-A58F-3E44-9A7D-02FE3AA2B0C3}" srcOrd="2" destOrd="0" presId="urn:microsoft.com/office/officeart/2016/7/layout/BasicTimeline"/>
    <dgm:cxn modelId="{77CC1066-D9A1-9744-99D2-58103B32FD30}" type="presParOf" srcId="{CD0F2587-8513-0440-A4D9-2B233BAB708E}" destId="{A043EE52-A79C-0B47-AD02-49D196F51827}" srcOrd="3" destOrd="0" presId="urn:microsoft.com/office/officeart/2016/7/layout/BasicTimeline"/>
    <dgm:cxn modelId="{0C11801D-DEBF-0A43-9A59-709D227FCC35}" type="presParOf" srcId="{CD0F2587-8513-0440-A4D9-2B233BAB708E}" destId="{89130152-7D67-2241-A874-E30132EACEC4}" srcOrd="4" destOrd="0" presId="urn:microsoft.com/office/officeart/2016/7/layout/BasicTimeline"/>
    <dgm:cxn modelId="{059992C3-F791-064A-9173-A83902B8BEF0}" type="presParOf" srcId="{3E75CEEB-23D5-F340-BCD6-710EC7DBF8B3}" destId="{8F9438D1-3DB3-0E41-ADE9-88DC2E536156}" srcOrd="5" destOrd="0" presId="urn:microsoft.com/office/officeart/2016/7/layout/BasicTimeline"/>
    <dgm:cxn modelId="{27452220-8569-494D-9C3D-2DEC20EF5155}" type="presParOf" srcId="{3E75CEEB-23D5-F340-BCD6-710EC7DBF8B3}" destId="{93945D68-7678-1643-B2BD-1AD9B6FCBCE7}" srcOrd="6" destOrd="0" presId="urn:microsoft.com/office/officeart/2016/7/layout/BasicTimeline"/>
    <dgm:cxn modelId="{F55D9E59-CAA8-2B4A-8229-C78FFA089E6F}" type="presParOf" srcId="{93945D68-7678-1643-B2BD-1AD9B6FCBCE7}" destId="{DDF26E64-889D-2146-A512-4E2BF7F2BEB1}" srcOrd="0" destOrd="0" presId="urn:microsoft.com/office/officeart/2016/7/layout/BasicTimeline"/>
    <dgm:cxn modelId="{5A719708-6C98-554E-91E8-5203AAE028D5}" type="presParOf" srcId="{93945D68-7678-1643-B2BD-1AD9B6FCBCE7}" destId="{10E2CA5A-5CE4-D046-A0AD-43F245B57D5E}" srcOrd="1" destOrd="0" presId="urn:microsoft.com/office/officeart/2016/7/layout/BasicTimeline"/>
    <dgm:cxn modelId="{282F1B99-25CC-7A4F-92F6-A16FB6A51238}" type="presParOf" srcId="{10E2CA5A-5CE4-D046-A0AD-43F245B57D5E}" destId="{C5FD3937-3BEF-D648-9F88-1D6B6B19DBF9}" srcOrd="0" destOrd="0" presId="urn:microsoft.com/office/officeart/2016/7/layout/BasicTimeline"/>
    <dgm:cxn modelId="{5B56B2EE-006C-1B47-AC43-1E5F45AAA32B}" type="presParOf" srcId="{10E2CA5A-5CE4-D046-A0AD-43F245B57D5E}" destId="{DE65303B-2B89-2442-9FBC-1D0E81F38B95}" srcOrd="1" destOrd="0" presId="urn:microsoft.com/office/officeart/2016/7/layout/BasicTimeline"/>
    <dgm:cxn modelId="{223CB8D2-F280-FD45-BC9B-91B60659A798}" type="presParOf" srcId="{93945D68-7678-1643-B2BD-1AD9B6FCBCE7}" destId="{BBC24D71-03D6-6540-9E14-A526F08ED174}" srcOrd="2" destOrd="0" presId="urn:microsoft.com/office/officeart/2016/7/layout/BasicTimeline"/>
    <dgm:cxn modelId="{3E4E6690-261C-8E45-80CF-DBF37236D5F5}" type="presParOf" srcId="{93945D68-7678-1643-B2BD-1AD9B6FCBCE7}" destId="{FDF09C31-6C03-614B-AD22-61C84127A038}" srcOrd="3" destOrd="0" presId="urn:microsoft.com/office/officeart/2016/7/layout/BasicTimeline"/>
    <dgm:cxn modelId="{CBDAB08D-F8E1-244E-9DF8-5D9EFEBA31D8}" type="presParOf" srcId="{93945D68-7678-1643-B2BD-1AD9B6FCBCE7}" destId="{1C4C58A5-E0B9-D34F-A023-F12AB6B0B413}" srcOrd="4" destOrd="0" presId="urn:microsoft.com/office/officeart/2016/7/layout/BasicTimeline"/>
    <dgm:cxn modelId="{8F4D7896-0EA6-3648-8565-D8073B0225BA}" type="presParOf" srcId="{3E75CEEB-23D5-F340-BCD6-710EC7DBF8B3}" destId="{BB7398FF-2692-1240-8B3C-85BB95B247EA}" srcOrd="7" destOrd="0" presId="urn:microsoft.com/office/officeart/2016/7/layout/BasicTimeline"/>
    <dgm:cxn modelId="{37066137-A692-F24F-9006-F5A965184C5E}" type="presParOf" srcId="{3E75CEEB-23D5-F340-BCD6-710EC7DBF8B3}" destId="{B6CB5331-BC97-FE4B-AE2C-4C529CBDFEE5}" srcOrd="8" destOrd="0" presId="urn:microsoft.com/office/officeart/2016/7/layout/BasicTimeline"/>
    <dgm:cxn modelId="{00BEDC12-6E4C-054B-97BB-121B6330311C}" type="presParOf" srcId="{B6CB5331-BC97-FE4B-AE2C-4C529CBDFEE5}" destId="{F43F6514-6A32-EF44-B863-CA9D34DB447D}" srcOrd="0" destOrd="0" presId="urn:microsoft.com/office/officeart/2016/7/layout/BasicTimeline"/>
    <dgm:cxn modelId="{E316BC6C-E0CB-4947-A0E4-1A54D7597649}" type="presParOf" srcId="{B6CB5331-BC97-FE4B-AE2C-4C529CBDFEE5}" destId="{85E12844-E1A1-5E4F-9F7E-129D96A1100C}" srcOrd="1" destOrd="0" presId="urn:microsoft.com/office/officeart/2016/7/layout/BasicTimeline"/>
    <dgm:cxn modelId="{4C99CFF2-1877-2E4C-BEBD-CCD671A9D359}" type="presParOf" srcId="{85E12844-E1A1-5E4F-9F7E-129D96A1100C}" destId="{53D9F2B3-EFBD-6A4D-B752-2EEB33E47239}" srcOrd="0" destOrd="0" presId="urn:microsoft.com/office/officeart/2016/7/layout/BasicTimeline"/>
    <dgm:cxn modelId="{86753A0B-715C-DC44-B574-B002D3B99739}" type="presParOf" srcId="{85E12844-E1A1-5E4F-9F7E-129D96A1100C}" destId="{9D4D5084-6F6E-AC44-AB6A-EB8D05F923CC}" srcOrd="1" destOrd="0" presId="urn:microsoft.com/office/officeart/2016/7/layout/BasicTimeline"/>
    <dgm:cxn modelId="{32897E8B-BB0E-4343-B1B9-C0991E9644BC}" type="presParOf" srcId="{B6CB5331-BC97-FE4B-AE2C-4C529CBDFEE5}" destId="{8E6CDFB4-4078-1449-BD76-342419012C1B}" srcOrd="2" destOrd="0" presId="urn:microsoft.com/office/officeart/2016/7/layout/BasicTimeline"/>
    <dgm:cxn modelId="{D4B86FA9-0D97-974E-A3B9-2934FC5FF573}" type="presParOf" srcId="{B6CB5331-BC97-FE4B-AE2C-4C529CBDFEE5}" destId="{40AD9687-5276-9841-BD8F-E222851F3F82}" srcOrd="3" destOrd="0" presId="urn:microsoft.com/office/officeart/2016/7/layout/BasicTimeline"/>
    <dgm:cxn modelId="{BBB82824-2F73-4246-8F65-5F9D7F611FD4}" type="presParOf" srcId="{B6CB5331-BC97-FE4B-AE2C-4C529CBDFEE5}" destId="{AD1ECF6B-A626-FD41-8F07-C1731E4A5FCA}" srcOrd="4" destOrd="0" presId="urn:microsoft.com/office/officeart/2016/7/layout/BasicTimeline"/>
    <dgm:cxn modelId="{F1F1B506-8085-4043-BD99-9598E452A613}" type="presParOf" srcId="{3E75CEEB-23D5-F340-BCD6-710EC7DBF8B3}" destId="{B5D9449D-9F58-D24A-B7B1-C8E56FB630A2}" srcOrd="9" destOrd="0" presId="urn:microsoft.com/office/officeart/2016/7/layout/BasicTimeline"/>
    <dgm:cxn modelId="{045C8ED6-B478-9B4C-BF6C-E83B826F109C}" type="presParOf" srcId="{3E75CEEB-23D5-F340-BCD6-710EC7DBF8B3}" destId="{E3FDE99C-38A3-BA49-9587-B090C26018CB}" srcOrd="10" destOrd="0" presId="urn:microsoft.com/office/officeart/2016/7/layout/BasicTimeline"/>
    <dgm:cxn modelId="{0E6DA490-6A4B-5B4B-803F-0C9E2F1FA100}" type="presParOf" srcId="{E3FDE99C-38A3-BA49-9587-B090C26018CB}" destId="{385909C1-8B3E-8049-8623-E4705D551142}" srcOrd="0" destOrd="0" presId="urn:microsoft.com/office/officeart/2016/7/layout/BasicTimeline"/>
    <dgm:cxn modelId="{9EC64D24-557C-1A40-B43B-90553E249303}" type="presParOf" srcId="{E3FDE99C-38A3-BA49-9587-B090C26018CB}" destId="{15C14CAA-6AB2-E747-AD84-F4C17ACC7657}" srcOrd="1" destOrd="0" presId="urn:microsoft.com/office/officeart/2016/7/layout/BasicTimeline"/>
    <dgm:cxn modelId="{898FE3AE-4713-604E-925C-8B30F981117B}" type="presParOf" srcId="{15C14CAA-6AB2-E747-AD84-F4C17ACC7657}" destId="{F98A4A57-AA28-594F-91BE-537A15DB1256}" srcOrd="0" destOrd="0" presId="urn:microsoft.com/office/officeart/2016/7/layout/BasicTimeline"/>
    <dgm:cxn modelId="{4789381C-AC7A-8943-BBDD-9F09E96AAA1C}" type="presParOf" srcId="{15C14CAA-6AB2-E747-AD84-F4C17ACC7657}" destId="{610E53A8-85EA-274C-9FBA-498E0DB9CB9D}" srcOrd="1" destOrd="0" presId="urn:microsoft.com/office/officeart/2016/7/layout/BasicTimeline"/>
    <dgm:cxn modelId="{43010B13-C22F-AA47-ACE2-50DA2A632973}" type="presParOf" srcId="{E3FDE99C-38A3-BA49-9587-B090C26018CB}" destId="{3A30AD30-B49B-FF4A-8835-641215BE3BAF}" srcOrd="2" destOrd="0" presId="urn:microsoft.com/office/officeart/2016/7/layout/BasicTimeline"/>
    <dgm:cxn modelId="{E29BEC97-9CAA-F240-A16C-615040D276E5}" type="presParOf" srcId="{E3FDE99C-38A3-BA49-9587-B090C26018CB}" destId="{9431CBF1-5E36-7B4D-B418-F57B42B65B08}" srcOrd="3" destOrd="0" presId="urn:microsoft.com/office/officeart/2016/7/layout/BasicTimeline"/>
    <dgm:cxn modelId="{D6551827-E076-8B48-A9FB-693BFE6B1F31}" type="presParOf" srcId="{E3FDE99C-38A3-BA49-9587-B090C26018CB}" destId="{F1E2103B-7EAB-384B-967B-29703BDFB7EA}"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C6C3C3-C6C6-4749-95ED-08F970A2513D}" type="doc">
      <dgm:prSet loTypeId="urn:microsoft.com/office/officeart/2016/7/layout/BasicTimeline" loCatId="process" qsTypeId="urn:microsoft.com/office/officeart/2005/8/quickstyle/simple1" qsCatId="simple" csTypeId="urn:microsoft.com/office/officeart/2005/8/colors/colorful1" csCatId="colorful" phldr="1"/>
      <dgm:spPr/>
      <dgm:t>
        <a:bodyPr/>
        <a:lstStyle/>
        <a:p>
          <a:endParaRPr lang="en-US"/>
        </a:p>
      </dgm:t>
    </dgm:pt>
    <dgm:pt modelId="{143602C7-4BC0-48E7-AB02-7EAF276ABD1B}">
      <dgm:prSet/>
      <dgm:spPr/>
      <dgm:t>
        <a:bodyPr/>
        <a:lstStyle/>
        <a:p>
          <a:pPr>
            <a:defRPr b="1"/>
          </a:pPr>
          <a:r>
            <a:rPr lang="en-US"/>
            <a:t>1788</a:t>
          </a:r>
        </a:p>
      </dgm:t>
    </dgm:pt>
    <dgm:pt modelId="{B33A54C0-1C3E-42E8-B1DE-4C63AC4DF159}" type="parTrans" cxnId="{E5A38894-FF11-4C67-ADE5-D8B7B0A185B6}">
      <dgm:prSet/>
      <dgm:spPr/>
      <dgm:t>
        <a:bodyPr/>
        <a:lstStyle/>
        <a:p>
          <a:endParaRPr lang="en-US"/>
        </a:p>
      </dgm:t>
    </dgm:pt>
    <dgm:pt modelId="{4A2FFCA7-3F58-4F05-A971-656D0AB40B17}" type="sibTrans" cxnId="{E5A38894-FF11-4C67-ADE5-D8B7B0A185B6}">
      <dgm:prSet/>
      <dgm:spPr/>
      <dgm:t>
        <a:bodyPr/>
        <a:lstStyle/>
        <a:p>
          <a:endParaRPr lang="en-US"/>
        </a:p>
      </dgm:t>
    </dgm:pt>
    <dgm:pt modelId="{84A199F2-A8E4-440C-BFC5-56BB45D9C0A1}">
      <dgm:prSet/>
      <dgm:spPr/>
      <dgm:t>
        <a:bodyPr/>
        <a:lstStyle/>
        <a:p>
          <a:r>
            <a:rPr lang="en-US"/>
            <a:t>New South Wales in Australia is founded as the first colony for convicts.</a:t>
          </a:r>
        </a:p>
      </dgm:t>
    </dgm:pt>
    <dgm:pt modelId="{E0F1DA8D-60AA-4C12-8EF8-B9AEC426C6CE}" type="parTrans" cxnId="{B9C40AF0-E712-4F95-B432-DA6135FF07BA}">
      <dgm:prSet/>
      <dgm:spPr/>
      <dgm:t>
        <a:bodyPr/>
        <a:lstStyle/>
        <a:p>
          <a:endParaRPr lang="en-US"/>
        </a:p>
      </dgm:t>
    </dgm:pt>
    <dgm:pt modelId="{85DBF965-A1D0-4141-A491-64F73F8A076B}" type="sibTrans" cxnId="{B9C40AF0-E712-4F95-B432-DA6135FF07BA}">
      <dgm:prSet/>
      <dgm:spPr/>
      <dgm:t>
        <a:bodyPr/>
        <a:lstStyle/>
        <a:p>
          <a:endParaRPr lang="en-US"/>
        </a:p>
      </dgm:t>
    </dgm:pt>
    <dgm:pt modelId="{FD0F70D8-500F-4973-ABA3-F749058B898C}">
      <dgm:prSet/>
      <dgm:spPr/>
      <dgm:t>
        <a:bodyPr/>
        <a:lstStyle/>
        <a:p>
          <a:pPr>
            <a:defRPr b="1"/>
          </a:pPr>
          <a:r>
            <a:rPr lang="en-US"/>
            <a:t>1840</a:t>
          </a:r>
        </a:p>
      </dgm:t>
    </dgm:pt>
    <dgm:pt modelId="{FF7C8CD0-8E57-4AC2-B8D7-1F4C525A36C3}" type="parTrans" cxnId="{C1DD1B9B-019E-456A-9804-2EDC91889A12}">
      <dgm:prSet/>
      <dgm:spPr/>
      <dgm:t>
        <a:bodyPr/>
        <a:lstStyle/>
        <a:p>
          <a:endParaRPr lang="en-US"/>
        </a:p>
      </dgm:t>
    </dgm:pt>
    <dgm:pt modelId="{5BAB6117-E26A-4546-AB11-583509A23F7B}" type="sibTrans" cxnId="{C1DD1B9B-019E-456A-9804-2EDC91889A12}">
      <dgm:prSet/>
      <dgm:spPr/>
      <dgm:t>
        <a:bodyPr/>
        <a:lstStyle/>
        <a:p>
          <a:endParaRPr lang="en-US"/>
        </a:p>
      </dgm:t>
    </dgm:pt>
    <dgm:pt modelId="{D748A2C9-C156-4AF8-B0CB-B65578C8EF43}">
      <dgm:prSet/>
      <dgm:spPr/>
      <dgm:t>
        <a:bodyPr/>
        <a:lstStyle/>
        <a:p>
          <a:r>
            <a:rPr lang="en-US" dirty="0"/>
            <a:t>The Māori sign a treaty making New Zealand a British colony.</a:t>
          </a:r>
        </a:p>
      </dgm:t>
    </dgm:pt>
    <dgm:pt modelId="{23E78FE3-084E-44EF-B548-A0321512175A}" type="parTrans" cxnId="{00A5846B-01ED-453F-9246-B5EE4A93BBD0}">
      <dgm:prSet/>
      <dgm:spPr/>
      <dgm:t>
        <a:bodyPr/>
        <a:lstStyle/>
        <a:p>
          <a:endParaRPr lang="en-US"/>
        </a:p>
      </dgm:t>
    </dgm:pt>
    <dgm:pt modelId="{E8A43EA2-9F5A-4694-8B6A-F4E1804AC322}" type="sibTrans" cxnId="{00A5846B-01ED-453F-9246-B5EE4A93BBD0}">
      <dgm:prSet/>
      <dgm:spPr/>
      <dgm:t>
        <a:bodyPr/>
        <a:lstStyle/>
        <a:p>
          <a:endParaRPr lang="en-US"/>
        </a:p>
      </dgm:t>
    </dgm:pt>
    <dgm:pt modelId="{A6E079F8-CE9F-4527-9308-7FF674892065}">
      <dgm:prSet/>
      <dgm:spPr/>
      <dgm:t>
        <a:bodyPr/>
        <a:lstStyle/>
        <a:p>
          <a:pPr>
            <a:defRPr b="1"/>
          </a:pPr>
          <a:r>
            <a:rPr lang="en-US"/>
            <a:t>1876</a:t>
          </a:r>
        </a:p>
      </dgm:t>
    </dgm:pt>
    <dgm:pt modelId="{DBBA47BE-DE27-4030-AE62-250BF8D87613}" type="parTrans" cxnId="{36E9D4B4-ABDB-4C36-9BF1-05C2A05B0274}">
      <dgm:prSet/>
      <dgm:spPr/>
      <dgm:t>
        <a:bodyPr/>
        <a:lstStyle/>
        <a:p>
          <a:endParaRPr lang="en-US"/>
        </a:p>
      </dgm:t>
    </dgm:pt>
    <dgm:pt modelId="{BCEF7B39-37D9-48C1-9894-4C60BCD77ADD}" type="sibTrans" cxnId="{36E9D4B4-ABDB-4C36-9BF1-05C2A05B0274}">
      <dgm:prSet/>
      <dgm:spPr/>
      <dgm:t>
        <a:bodyPr/>
        <a:lstStyle/>
        <a:p>
          <a:endParaRPr lang="en-US"/>
        </a:p>
      </dgm:t>
    </dgm:pt>
    <dgm:pt modelId="{FD895344-E00D-4A60-8B3E-C5D2C212AE6D}">
      <dgm:prSet/>
      <dgm:spPr/>
      <dgm:t>
        <a:bodyPr/>
        <a:lstStyle/>
        <a:p>
          <a:r>
            <a:rPr lang="en-US" dirty="0"/>
            <a:t>A rebellion in India results in the direct British rule of India.</a:t>
          </a:r>
        </a:p>
      </dgm:t>
    </dgm:pt>
    <dgm:pt modelId="{5AC9ED06-8A2C-4C8F-8E8D-C8B6866E753C}" type="parTrans" cxnId="{6454AC12-0479-4F47-BF18-D4F99B6CD40F}">
      <dgm:prSet/>
      <dgm:spPr/>
      <dgm:t>
        <a:bodyPr/>
        <a:lstStyle/>
        <a:p>
          <a:endParaRPr lang="en-US"/>
        </a:p>
      </dgm:t>
    </dgm:pt>
    <dgm:pt modelId="{542A364A-D3FA-4F70-949E-ABF8452F0D70}" type="sibTrans" cxnId="{6454AC12-0479-4F47-BF18-D4F99B6CD40F}">
      <dgm:prSet/>
      <dgm:spPr/>
      <dgm:t>
        <a:bodyPr/>
        <a:lstStyle/>
        <a:p>
          <a:endParaRPr lang="en-US"/>
        </a:p>
      </dgm:t>
    </dgm:pt>
    <dgm:pt modelId="{E7F69E7E-4F10-405D-B10E-D234B213317E}">
      <dgm:prSet/>
      <dgm:spPr/>
      <dgm:t>
        <a:bodyPr/>
        <a:lstStyle/>
        <a:p>
          <a:pPr>
            <a:defRPr b="1"/>
          </a:pPr>
          <a:r>
            <a:rPr lang="en-US"/>
            <a:t>1884</a:t>
          </a:r>
        </a:p>
      </dgm:t>
    </dgm:pt>
    <dgm:pt modelId="{01082644-6E55-4B51-8454-8E1C19A4A89E}" type="parTrans" cxnId="{70B84879-9E46-4172-8BE4-843DBAD6039E}">
      <dgm:prSet/>
      <dgm:spPr/>
      <dgm:t>
        <a:bodyPr/>
        <a:lstStyle/>
        <a:p>
          <a:endParaRPr lang="en-US"/>
        </a:p>
      </dgm:t>
    </dgm:pt>
    <dgm:pt modelId="{FA2CABDB-D94B-4B26-BF02-A598FA87B515}" type="sibTrans" cxnId="{70B84879-9E46-4172-8BE4-843DBAD6039E}">
      <dgm:prSet/>
      <dgm:spPr/>
      <dgm:t>
        <a:bodyPr/>
        <a:lstStyle/>
        <a:p>
          <a:endParaRPr lang="en-US"/>
        </a:p>
      </dgm:t>
    </dgm:pt>
    <dgm:pt modelId="{04C0C5F6-60A3-43AF-AF2F-A34D6B752FD6}">
      <dgm:prSet/>
      <dgm:spPr/>
      <dgm:t>
        <a:bodyPr/>
        <a:lstStyle/>
        <a:p>
          <a:r>
            <a:rPr lang="en-US" dirty="0"/>
            <a:t>Africa is divided between the European powers at the Conference of Berlin. Britain gains control of large parts of Africa.</a:t>
          </a:r>
        </a:p>
      </dgm:t>
    </dgm:pt>
    <dgm:pt modelId="{4354C6CE-57CF-4D4E-AD4F-A1BAF6D6B710}" type="parTrans" cxnId="{C69CEF3F-81B9-4535-AAA1-F02DDD1C0F44}">
      <dgm:prSet/>
      <dgm:spPr/>
      <dgm:t>
        <a:bodyPr/>
        <a:lstStyle/>
        <a:p>
          <a:endParaRPr lang="en-US"/>
        </a:p>
      </dgm:t>
    </dgm:pt>
    <dgm:pt modelId="{2B9759A8-AE9F-4DB1-9FD7-9CA78ACFCC10}" type="sibTrans" cxnId="{C69CEF3F-81B9-4535-AAA1-F02DDD1C0F44}">
      <dgm:prSet/>
      <dgm:spPr/>
      <dgm:t>
        <a:bodyPr/>
        <a:lstStyle/>
        <a:p>
          <a:endParaRPr lang="en-US"/>
        </a:p>
      </dgm:t>
    </dgm:pt>
    <dgm:pt modelId="{74AD8C7F-9520-434B-A17B-A1F082525CB3}">
      <dgm:prSet/>
      <dgm:spPr/>
      <dgm:t>
        <a:bodyPr/>
        <a:lstStyle/>
        <a:p>
          <a:pPr>
            <a:defRPr b="1"/>
          </a:pPr>
          <a:r>
            <a:rPr lang="en-US"/>
            <a:t>1914–1918</a:t>
          </a:r>
        </a:p>
      </dgm:t>
    </dgm:pt>
    <dgm:pt modelId="{48FE2784-4872-4B59-8074-3F6942BE81BB}" type="parTrans" cxnId="{644912C2-16C3-4FCA-B85B-26CDF5BB5B57}">
      <dgm:prSet/>
      <dgm:spPr/>
      <dgm:t>
        <a:bodyPr/>
        <a:lstStyle/>
        <a:p>
          <a:endParaRPr lang="en-US"/>
        </a:p>
      </dgm:t>
    </dgm:pt>
    <dgm:pt modelId="{ADAC9A18-B4F0-4A9E-AA7D-D0F497366306}" type="sibTrans" cxnId="{644912C2-16C3-4FCA-B85B-26CDF5BB5B57}">
      <dgm:prSet/>
      <dgm:spPr/>
      <dgm:t>
        <a:bodyPr/>
        <a:lstStyle/>
        <a:p>
          <a:endParaRPr lang="en-US"/>
        </a:p>
      </dgm:t>
    </dgm:pt>
    <dgm:pt modelId="{14447074-7B75-4B0E-8545-17233C8510F4}">
      <dgm:prSet/>
      <dgm:spPr/>
      <dgm:t>
        <a:bodyPr/>
        <a:lstStyle/>
        <a:p>
          <a:r>
            <a:rPr lang="en-US" dirty="0"/>
            <a:t>World War I leads to an expansion of British-controlled territories, especially in Africa.</a:t>
          </a:r>
        </a:p>
      </dgm:t>
    </dgm:pt>
    <dgm:pt modelId="{4D419663-A821-4DD5-A661-920BCB221005}" type="parTrans" cxnId="{93280BFD-AF91-4A2B-8C26-DFD48F5CCD1F}">
      <dgm:prSet/>
      <dgm:spPr/>
      <dgm:t>
        <a:bodyPr/>
        <a:lstStyle/>
        <a:p>
          <a:endParaRPr lang="en-US"/>
        </a:p>
      </dgm:t>
    </dgm:pt>
    <dgm:pt modelId="{73DEBA4F-1020-443E-8236-7918EC145741}" type="sibTrans" cxnId="{93280BFD-AF91-4A2B-8C26-DFD48F5CCD1F}">
      <dgm:prSet/>
      <dgm:spPr/>
      <dgm:t>
        <a:bodyPr/>
        <a:lstStyle/>
        <a:p>
          <a:endParaRPr lang="en-US"/>
        </a:p>
      </dgm:t>
    </dgm:pt>
    <dgm:pt modelId="{2CB41085-3A6B-D94C-8747-081F016732DC}" type="pres">
      <dgm:prSet presAssocID="{58C6C3C3-C6C6-4749-95ED-08F970A2513D}" presName="root" presStyleCnt="0">
        <dgm:presLayoutVars>
          <dgm:chMax/>
          <dgm:chPref/>
          <dgm:animLvl val="lvl"/>
        </dgm:presLayoutVars>
      </dgm:prSet>
      <dgm:spPr/>
    </dgm:pt>
    <dgm:pt modelId="{B9F5205E-D0EB-1B4A-BA46-DCDC7E62C75E}" type="pres">
      <dgm:prSet presAssocID="{58C6C3C3-C6C6-4749-95ED-08F970A2513D}"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DA93C485-8D1C-4646-8A03-F47578A702F2}" type="pres">
      <dgm:prSet presAssocID="{58C6C3C3-C6C6-4749-95ED-08F970A2513D}" presName="nodes" presStyleCnt="0">
        <dgm:presLayoutVars>
          <dgm:chMax/>
          <dgm:chPref/>
          <dgm:animLvl val="lvl"/>
        </dgm:presLayoutVars>
      </dgm:prSet>
      <dgm:spPr/>
    </dgm:pt>
    <dgm:pt modelId="{3A0F5375-0288-A241-BECB-10B9C159DE2A}" type="pres">
      <dgm:prSet presAssocID="{143602C7-4BC0-48E7-AB02-7EAF276ABD1B}" presName="composite" presStyleCnt="0"/>
      <dgm:spPr/>
    </dgm:pt>
    <dgm:pt modelId="{072C6B42-48E3-9F48-A0E9-4D0EF4FEB43A}" type="pres">
      <dgm:prSet presAssocID="{143602C7-4BC0-48E7-AB02-7EAF276ABD1B}" presName="L1TextContainer" presStyleLbl="revTx" presStyleIdx="0" presStyleCnt="5">
        <dgm:presLayoutVars>
          <dgm:chMax val="1"/>
          <dgm:chPref val="1"/>
          <dgm:bulletEnabled val="1"/>
        </dgm:presLayoutVars>
      </dgm:prSet>
      <dgm:spPr/>
    </dgm:pt>
    <dgm:pt modelId="{20BC20AC-50A8-334B-84B0-9B9667AD7078}" type="pres">
      <dgm:prSet presAssocID="{143602C7-4BC0-48E7-AB02-7EAF276ABD1B}" presName="L2TextContainerWrapper" presStyleCnt="0">
        <dgm:presLayoutVars>
          <dgm:chMax val="0"/>
          <dgm:chPref val="0"/>
          <dgm:bulletEnabled val="1"/>
        </dgm:presLayoutVars>
      </dgm:prSet>
      <dgm:spPr/>
    </dgm:pt>
    <dgm:pt modelId="{130032FB-E7D7-7740-9FE6-2DB0C911ACAC}" type="pres">
      <dgm:prSet presAssocID="{143602C7-4BC0-48E7-AB02-7EAF276ABD1B}" presName="L2TextContainer" presStyleLbl="bgAcc1" presStyleIdx="0" presStyleCnt="5"/>
      <dgm:spPr/>
    </dgm:pt>
    <dgm:pt modelId="{D6E72656-DED2-AA48-AFFF-BE111308F9C6}" type="pres">
      <dgm:prSet presAssocID="{143602C7-4BC0-48E7-AB02-7EAF276ABD1B}" presName="FlexibleEmptyPlaceHolder" presStyleCnt="0"/>
      <dgm:spPr/>
    </dgm:pt>
    <dgm:pt modelId="{5661B0B3-0B8B-4540-8F0C-77BA8D61C4E0}" type="pres">
      <dgm:prSet presAssocID="{143602C7-4BC0-48E7-AB02-7EAF276ABD1B}" presName="ConnectLine"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435ADCA8-F06E-EA4F-8037-83F4090EDB73}" type="pres">
      <dgm:prSet presAssocID="{143602C7-4BC0-48E7-AB02-7EAF276ABD1B}" presName="ConnectorPoint" presStyleLbl="alignNode1" presStyleIdx="0" presStyleCnt="5"/>
      <dgm:spPr/>
    </dgm:pt>
    <dgm:pt modelId="{3DD136AC-6012-4C40-A1D0-0A4B6BF81E11}" type="pres">
      <dgm:prSet presAssocID="{143602C7-4BC0-48E7-AB02-7EAF276ABD1B}" presName="EmptyPlaceHolder" presStyleCnt="0"/>
      <dgm:spPr/>
    </dgm:pt>
    <dgm:pt modelId="{A921F34F-9FC2-764D-B185-06D791388607}" type="pres">
      <dgm:prSet presAssocID="{4A2FFCA7-3F58-4F05-A971-656D0AB40B17}" presName="spaceBetweenRectangles" presStyleCnt="0"/>
      <dgm:spPr/>
    </dgm:pt>
    <dgm:pt modelId="{D623381A-BDDA-6845-AAF2-F29A62EE64DF}" type="pres">
      <dgm:prSet presAssocID="{FD0F70D8-500F-4973-ABA3-F749058B898C}" presName="composite" presStyleCnt="0"/>
      <dgm:spPr/>
    </dgm:pt>
    <dgm:pt modelId="{55EC4874-ECF1-B544-B5A3-1902ACF70962}" type="pres">
      <dgm:prSet presAssocID="{FD0F70D8-500F-4973-ABA3-F749058B898C}" presName="L1TextContainer" presStyleLbl="revTx" presStyleIdx="1" presStyleCnt="5">
        <dgm:presLayoutVars>
          <dgm:chMax val="1"/>
          <dgm:chPref val="1"/>
          <dgm:bulletEnabled val="1"/>
        </dgm:presLayoutVars>
      </dgm:prSet>
      <dgm:spPr/>
    </dgm:pt>
    <dgm:pt modelId="{59425F02-8C46-DF46-86EA-D3733FC1223B}" type="pres">
      <dgm:prSet presAssocID="{FD0F70D8-500F-4973-ABA3-F749058B898C}" presName="L2TextContainerWrapper" presStyleCnt="0">
        <dgm:presLayoutVars>
          <dgm:chMax val="0"/>
          <dgm:chPref val="0"/>
          <dgm:bulletEnabled val="1"/>
        </dgm:presLayoutVars>
      </dgm:prSet>
      <dgm:spPr/>
    </dgm:pt>
    <dgm:pt modelId="{84663D45-DA59-6E48-95ED-D9B82CC07C74}" type="pres">
      <dgm:prSet presAssocID="{FD0F70D8-500F-4973-ABA3-F749058B898C}" presName="L2TextContainer" presStyleLbl="bgAcc1" presStyleIdx="1" presStyleCnt="5"/>
      <dgm:spPr/>
    </dgm:pt>
    <dgm:pt modelId="{5CD5FFCC-6879-A84A-8E0A-53353F116BE7}" type="pres">
      <dgm:prSet presAssocID="{FD0F70D8-500F-4973-ABA3-F749058B898C}" presName="FlexibleEmptyPlaceHolder" presStyleCnt="0"/>
      <dgm:spPr/>
    </dgm:pt>
    <dgm:pt modelId="{07FFDDDA-82F8-314C-90E7-936EFE1726AC}" type="pres">
      <dgm:prSet presAssocID="{FD0F70D8-500F-4973-ABA3-F749058B898C}" presName="ConnectLine"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B44918A0-4494-1742-B374-49EE01DAB39E}" type="pres">
      <dgm:prSet presAssocID="{FD0F70D8-500F-4973-ABA3-F749058B898C}" presName="ConnectorPoint" presStyleLbl="alignNode1" presStyleIdx="1" presStyleCnt="5"/>
      <dgm:spPr/>
    </dgm:pt>
    <dgm:pt modelId="{5BE30641-74D0-804A-ABD0-9C8AB9914731}" type="pres">
      <dgm:prSet presAssocID="{FD0F70D8-500F-4973-ABA3-F749058B898C}" presName="EmptyPlaceHolder" presStyleCnt="0"/>
      <dgm:spPr/>
    </dgm:pt>
    <dgm:pt modelId="{23065E70-7F87-FA49-ABD4-60E9F365B9DA}" type="pres">
      <dgm:prSet presAssocID="{5BAB6117-E26A-4546-AB11-583509A23F7B}" presName="spaceBetweenRectangles" presStyleCnt="0"/>
      <dgm:spPr/>
    </dgm:pt>
    <dgm:pt modelId="{5C8557E5-6F6F-EF46-A7E7-4DF0B3FC540C}" type="pres">
      <dgm:prSet presAssocID="{A6E079F8-CE9F-4527-9308-7FF674892065}" presName="composite" presStyleCnt="0"/>
      <dgm:spPr/>
    </dgm:pt>
    <dgm:pt modelId="{588BCC9C-37DD-3244-8AB1-FC58DCACBF5F}" type="pres">
      <dgm:prSet presAssocID="{A6E079F8-CE9F-4527-9308-7FF674892065}" presName="L1TextContainer" presStyleLbl="revTx" presStyleIdx="2" presStyleCnt="5">
        <dgm:presLayoutVars>
          <dgm:chMax val="1"/>
          <dgm:chPref val="1"/>
          <dgm:bulletEnabled val="1"/>
        </dgm:presLayoutVars>
      </dgm:prSet>
      <dgm:spPr/>
    </dgm:pt>
    <dgm:pt modelId="{6087E9DF-057B-4147-959A-F9AABE1EBF96}" type="pres">
      <dgm:prSet presAssocID="{A6E079F8-CE9F-4527-9308-7FF674892065}" presName="L2TextContainerWrapper" presStyleCnt="0">
        <dgm:presLayoutVars>
          <dgm:chMax val="0"/>
          <dgm:chPref val="0"/>
          <dgm:bulletEnabled val="1"/>
        </dgm:presLayoutVars>
      </dgm:prSet>
      <dgm:spPr/>
    </dgm:pt>
    <dgm:pt modelId="{36C18FBB-7358-8B40-ABD9-186FCFD7A67A}" type="pres">
      <dgm:prSet presAssocID="{A6E079F8-CE9F-4527-9308-7FF674892065}" presName="L2TextContainer" presStyleLbl="bgAcc1" presStyleIdx="2" presStyleCnt="5"/>
      <dgm:spPr/>
    </dgm:pt>
    <dgm:pt modelId="{E4459667-96E9-8A4A-B44A-CE348622ADFB}" type="pres">
      <dgm:prSet presAssocID="{A6E079F8-CE9F-4527-9308-7FF674892065}" presName="FlexibleEmptyPlaceHolder" presStyleCnt="0"/>
      <dgm:spPr/>
    </dgm:pt>
    <dgm:pt modelId="{C7710D75-9C56-A746-B6D7-E7FA15802AB9}" type="pres">
      <dgm:prSet presAssocID="{A6E079F8-CE9F-4527-9308-7FF674892065}" presName="ConnectLine"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DB4ADF04-F92F-284B-AC46-C22378C6BC1C}" type="pres">
      <dgm:prSet presAssocID="{A6E079F8-CE9F-4527-9308-7FF674892065}" presName="ConnectorPoint" presStyleLbl="alignNode1" presStyleIdx="2" presStyleCnt="5"/>
      <dgm:spPr/>
    </dgm:pt>
    <dgm:pt modelId="{67BEFEF5-446E-C243-B907-AC73AD4A88D6}" type="pres">
      <dgm:prSet presAssocID="{A6E079F8-CE9F-4527-9308-7FF674892065}" presName="EmptyPlaceHolder" presStyleCnt="0"/>
      <dgm:spPr/>
    </dgm:pt>
    <dgm:pt modelId="{8B27D2EA-4712-7749-8230-BCEAA1074160}" type="pres">
      <dgm:prSet presAssocID="{BCEF7B39-37D9-48C1-9894-4C60BCD77ADD}" presName="spaceBetweenRectangles" presStyleCnt="0"/>
      <dgm:spPr/>
    </dgm:pt>
    <dgm:pt modelId="{12F34EDE-7FDF-A34A-9F7F-7BA6E0672D58}" type="pres">
      <dgm:prSet presAssocID="{E7F69E7E-4F10-405D-B10E-D234B213317E}" presName="composite" presStyleCnt="0"/>
      <dgm:spPr/>
    </dgm:pt>
    <dgm:pt modelId="{E3304A29-A5C5-DE4E-9478-E1C4DA1F5680}" type="pres">
      <dgm:prSet presAssocID="{E7F69E7E-4F10-405D-B10E-D234B213317E}" presName="L1TextContainer" presStyleLbl="revTx" presStyleIdx="3" presStyleCnt="5">
        <dgm:presLayoutVars>
          <dgm:chMax val="1"/>
          <dgm:chPref val="1"/>
          <dgm:bulletEnabled val="1"/>
        </dgm:presLayoutVars>
      </dgm:prSet>
      <dgm:spPr/>
    </dgm:pt>
    <dgm:pt modelId="{AEA18471-4543-8640-9F2E-26D2DCAECFB4}" type="pres">
      <dgm:prSet presAssocID="{E7F69E7E-4F10-405D-B10E-D234B213317E}" presName="L2TextContainerWrapper" presStyleCnt="0">
        <dgm:presLayoutVars>
          <dgm:chMax val="0"/>
          <dgm:chPref val="0"/>
          <dgm:bulletEnabled val="1"/>
        </dgm:presLayoutVars>
      </dgm:prSet>
      <dgm:spPr/>
    </dgm:pt>
    <dgm:pt modelId="{6CE056B3-5E9A-7C4C-8963-8A47B6A027DF}" type="pres">
      <dgm:prSet presAssocID="{E7F69E7E-4F10-405D-B10E-D234B213317E}" presName="L2TextContainer" presStyleLbl="bgAcc1" presStyleIdx="3" presStyleCnt="5"/>
      <dgm:spPr/>
    </dgm:pt>
    <dgm:pt modelId="{2613107B-F4FA-EE4C-AD18-1EF44584D0F2}" type="pres">
      <dgm:prSet presAssocID="{E7F69E7E-4F10-405D-B10E-D234B213317E}" presName="FlexibleEmptyPlaceHolder" presStyleCnt="0"/>
      <dgm:spPr/>
    </dgm:pt>
    <dgm:pt modelId="{7553BD5B-F8DF-6545-9AF0-0DF0280EBD35}" type="pres">
      <dgm:prSet presAssocID="{E7F69E7E-4F10-405D-B10E-D234B213317E}" presName="ConnectLine"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05613184-57C2-D44E-A49C-A38DA8B147CF}" type="pres">
      <dgm:prSet presAssocID="{E7F69E7E-4F10-405D-B10E-D234B213317E}" presName="ConnectorPoint" presStyleLbl="alignNode1" presStyleIdx="3" presStyleCnt="5"/>
      <dgm:spPr/>
    </dgm:pt>
    <dgm:pt modelId="{ACEA7B42-C2DE-9A4D-AF44-8ADBF5149FFD}" type="pres">
      <dgm:prSet presAssocID="{E7F69E7E-4F10-405D-B10E-D234B213317E}" presName="EmptyPlaceHolder" presStyleCnt="0"/>
      <dgm:spPr/>
    </dgm:pt>
    <dgm:pt modelId="{E7B89B81-7774-0D44-9FC7-EDB0AA2EAC94}" type="pres">
      <dgm:prSet presAssocID="{FA2CABDB-D94B-4B26-BF02-A598FA87B515}" presName="spaceBetweenRectangles" presStyleCnt="0"/>
      <dgm:spPr/>
    </dgm:pt>
    <dgm:pt modelId="{32DECD8B-DF85-8E4F-A080-9AB7B4A88F47}" type="pres">
      <dgm:prSet presAssocID="{74AD8C7F-9520-434B-A17B-A1F082525CB3}" presName="composite" presStyleCnt="0"/>
      <dgm:spPr/>
    </dgm:pt>
    <dgm:pt modelId="{6F27E20E-9D23-E540-A160-BDF4D493452F}" type="pres">
      <dgm:prSet presAssocID="{74AD8C7F-9520-434B-A17B-A1F082525CB3}" presName="L1TextContainer" presStyleLbl="revTx" presStyleIdx="4" presStyleCnt="5">
        <dgm:presLayoutVars>
          <dgm:chMax val="1"/>
          <dgm:chPref val="1"/>
          <dgm:bulletEnabled val="1"/>
        </dgm:presLayoutVars>
      </dgm:prSet>
      <dgm:spPr/>
    </dgm:pt>
    <dgm:pt modelId="{DDAA21B0-C1E4-1D4E-871C-3997E934BB58}" type="pres">
      <dgm:prSet presAssocID="{74AD8C7F-9520-434B-A17B-A1F082525CB3}" presName="L2TextContainerWrapper" presStyleCnt="0">
        <dgm:presLayoutVars>
          <dgm:chMax val="0"/>
          <dgm:chPref val="0"/>
          <dgm:bulletEnabled val="1"/>
        </dgm:presLayoutVars>
      </dgm:prSet>
      <dgm:spPr/>
    </dgm:pt>
    <dgm:pt modelId="{2915CDDE-513D-EB40-BBD8-D94996F35C85}" type="pres">
      <dgm:prSet presAssocID="{74AD8C7F-9520-434B-A17B-A1F082525CB3}" presName="L2TextContainer" presStyleLbl="bgAcc1" presStyleIdx="4" presStyleCnt="5"/>
      <dgm:spPr/>
    </dgm:pt>
    <dgm:pt modelId="{AF277BA6-D348-A940-993D-D0CF9F6F69A6}" type="pres">
      <dgm:prSet presAssocID="{74AD8C7F-9520-434B-A17B-A1F082525CB3}" presName="FlexibleEmptyPlaceHolder" presStyleCnt="0"/>
      <dgm:spPr/>
    </dgm:pt>
    <dgm:pt modelId="{BB33B08B-8112-0944-80F0-EACD94280823}" type="pres">
      <dgm:prSet presAssocID="{74AD8C7F-9520-434B-A17B-A1F082525CB3}" presName="ConnectLine"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65B1F025-659C-5447-BA4C-D8980DA191E1}" type="pres">
      <dgm:prSet presAssocID="{74AD8C7F-9520-434B-A17B-A1F082525CB3}" presName="ConnectorPoint" presStyleLbl="alignNode1" presStyleIdx="4" presStyleCnt="5"/>
      <dgm:spPr/>
    </dgm:pt>
    <dgm:pt modelId="{B1EC6F7E-2C5A-C24C-85A5-8599F3CC8340}" type="pres">
      <dgm:prSet presAssocID="{74AD8C7F-9520-434B-A17B-A1F082525CB3}" presName="EmptyPlaceHolder" presStyleCnt="0"/>
      <dgm:spPr/>
    </dgm:pt>
  </dgm:ptLst>
  <dgm:cxnLst>
    <dgm:cxn modelId="{8DDF5008-2A4C-9041-8F06-AAF9B4973B27}" type="presOf" srcId="{A6E079F8-CE9F-4527-9308-7FF674892065}" destId="{588BCC9C-37DD-3244-8AB1-FC58DCACBF5F}" srcOrd="0" destOrd="0" presId="urn:microsoft.com/office/officeart/2016/7/layout/BasicTimeline"/>
    <dgm:cxn modelId="{6454AC12-0479-4F47-BF18-D4F99B6CD40F}" srcId="{A6E079F8-CE9F-4527-9308-7FF674892065}" destId="{FD895344-E00D-4A60-8B3E-C5D2C212AE6D}" srcOrd="0" destOrd="0" parTransId="{5AC9ED06-8A2C-4C8F-8E8D-C8B6866E753C}" sibTransId="{542A364A-D3FA-4F70-949E-ABF8452F0D70}"/>
    <dgm:cxn modelId="{87DDB91A-EDB1-1E4B-8025-6CA47EA30BE9}" type="presOf" srcId="{FD895344-E00D-4A60-8B3E-C5D2C212AE6D}" destId="{36C18FBB-7358-8B40-ABD9-186FCFD7A67A}" srcOrd="0" destOrd="0" presId="urn:microsoft.com/office/officeart/2016/7/layout/BasicTimeline"/>
    <dgm:cxn modelId="{BBB89421-E304-5544-9CB0-8E5C48BC94C0}" type="presOf" srcId="{84A199F2-A8E4-440C-BFC5-56BB45D9C0A1}" destId="{130032FB-E7D7-7740-9FE6-2DB0C911ACAC}" srcOrd="0" destOrd="0" presId="urn:microsoft.com/office/officeart/2016/7/layout/BasicTimeline"/>
    <dgm:cxn modelId="{A1BE4123-0D20-E248-BB0E-0DD477BB3FA5}" type="presOf" srcId="{74AD8C7F-9520-434B-A17B-A1F082525CB3}" destId="{6F27E20E-9D23-E540-A160-BDF4D493452F}" srcOrd="0" destOrd="0" presId="urn:microsoft.com/office/officeart/2016/7/layout/BasicTimeline"/>
    <dgm:cxn modelId="{92387423-8FE6-F546-8BF5-CCC7BB0FA8C1}" type="presOf" srcId="{04C0C5F6-60A3-43AF-AF2F-A34D6B752FD6}" destId="{6CE056B3-5E9A-7C4C-8963-8A47B6A027DF}" srcOrd="0" destOrd="0" presId="urn:microsoft.com/office/officeart/2016/7/layout/BasicTimeline"/>
    <dgm:cxn modelId="{8265CC3E-5653-7B4B-BC36-82128791F266}" type="presOf" srcId="{143602C7-4BC0-48E7-AB02-7EAF276ABD1B}" destId="{072C6B42-48E3-9F48-A0E9-4D0EF4FEB43A}" srcOrd="0" destOrd="0" presId="urn:microsoft.com/office/officeart/2016/7/layout/BasicTimeline"/>
    <dgm:cxn modelId="{C69CEF3F-81B9-4535-AAA1-F02DDD1C0F44}" srcId="{E7F69E7E-4F10-405D-B10E-D234B213317E}" destId="{04C0C5F6-60A3-43AF-AF2F-A34D6B752FD6}" srcOrd="0" destOrd="0" parTransId="{4354C6CE-57CF-4D4E-AD4F-A1BAF6D6B710}" sibTransId="{2B9759A8-AE9F-4DB1-9FD7-9CA78ACFCC10}"/>
    <dgm:cxn modelId="{7169595B-2E36-884A-85DD-1C6B42C15A85}" type="presOf" srcId="{FD0F70D8-500F-4973-ABA3-F749058B898C}" destId="{55EC4874-ECF1-B544-B5A3-1902ACF70962}" srcOrd="0" destOrd="0" presId="urn:microsoft.com/office/officeart/2016/7/layout/BasicTimeline"/>
    <dgm:cxn modelId="{705AE965-781E-CB44-89DB-5A9F7DD51C93}" type="presOf" srcId="{D748A2C9-C156-4AF8-B0CB-B65578C8EF43}" destId="{84663D45-DA59-6E48-95ED-D9B82CC07C74}" srcOrd="0" destOrd="0" presId="urn:microsoft.com/office/officeart/2016/7/layout/BasicTimeline"/>
    <dgm:cxn modelId="{00A5846B-01ED-453F-9246-B5EE4A93BBD0}" srcId="{FD0F70D8-500F-4973-ABA3-F749058B898C}" destId="{D748A2C9-C156-4AF8-B0CB-B65578C8EF43}" srcOrd="0" destOrd="0" parTransId="{23E78FE3-084E-44EF-B548-A0321512175A}" sibTransId="{E8A43EA2-9F5A-4694-8B6A-F4E1804AC322}"/>
    <dgm:cxn modelId="{70B84879-9E46-4172-8BE4-843DBAD6039E}" srcId="{58C6C3C3-C6C6-4749-95ED-08F970A2513D}" destId="{E7F69E7E-4F10-405D-B10E-D234B213317E}" srcOrd="3" destOrd="0" parTransId="{01082644-6E55-4B51-8454-8E1C19A4A89E}" sibTransId="{FA2CABDB-D94B-4B26-BF02-A598FA87B515}"/>
    <dgm:cxn modelId="{0B6F3192-AEB9-0841-BAEF-DE50451D1F5A}" type="presOf" srcId="{14447074-7B75-4B0E-8545-17233C8510F4}" destId="{2915CDDE-513D-EB40-BBD8-D94996F35C85}" srcOrd="0" destOrd="0" presId="urn:microsoft.com/office/officeart/2016/7/layout/BasicTimeline"/>
    <dgm:cxn modelId="{E5A38894-FF11-4C67-ADE5-D8B7B0A185B6}" srcId="{58C6C3C3-C6C6-4749-95ED-08F970A2513D}" destId="{143602C7-4BC0-48E7-AB02-7EAF276ABD1B}" srcOrd="0" destOrd="0" parTransId="{B33A54C0-1C3E-42E8-B1DE-4C63AC4DF159}" sibTransId="{4A2FFCA7-3F58-4F05-A971-656D0AB40B17}"/>
    <dgm:cxn modelId="{C1DD1B9B-019E-456A-9804-2EDC91889A12}" srcId="{58C6C3C3-C6C6-4749-95ED-08F970A2513D}" destId="{FD0F70D8-500F-4973-ABA3-F749058B898C}" srcOrd="1" destOrd="0" parTransId="{FF7C8CD0-8E57-4AC2-B8D7-1F4C525A36C3}" sibTransId="{5BAB6117-E26A-4546-AB11-583509A23F7B}"/>
    <dgm:cxn modelId="{8C7298A5-76CE-7F4F-B100-18A3BD6610DF}" type="presOf" srcId="{E7F69E7E-4F10-405D-B10E-D234B213317E}" destId="{E3304A29-A5C5-DE4E-9478-E1C4DA1F5680}" srcOrd="0" destOrd="0" presId="urn:microsoft.com/office/officeart/2016/7/layout/BasicTimeline"/>
    <dgm:cxn modelId="{36E9D4B4-ABDB-4C36-9BF1-05C2A05B0274}" srcId="{58C6C3C3-C6C6-4749-95ED-08F970A2513D}" destId="{A6E079F8-CE9F-4527-9308-7FF674892065}" srcOrd="2" destOrd="0" parTransId="{DBBA47BE-DE27-4030-AE62-250BF8D87613}" sibTransId="{BCEF7B39-37D9-48C1-9894-4C60BCD77ADD}"/>
    <dgm:cxn modelId="{644912C2-16C3-4FCA-B85B-26CDF5BB5B57}" srcId="{58C6C3C3-C6C6-4749-95ED-08F970A2513D}" destId="{74AD8C7F-9520-434B-A17B-A1F082525CB3}" srcOrd="4" destOrd="0" parTransId="{48FE2784-4872-4B59-8074-3F6942BE81BB}" sibTransId="{ADAC9A18-B4F0-4A9E-AA7D-D0F497366306}"/>
    <dgm:cxn modelId="{B9C40AF0-E712-4F95-B432-DA6135FF07BA}" srcId="{143602C7-4BC0-48E7-AB02-7EAF276ABD1B}" destId="{84A199F2-A8E4-440C-BFC5-56BB45D9C0A1}" srcOrd="0" destOrd="0" parTransId="{E0F1DA8D-60AA-4C12-8EF8-B9AEC426C6CE}" sibTransId="{85DBF965-A1D0-4141-A491-64F73F8A076B}"/>
    <dgm:cxn modelId="{3A1829F3-07FD-4948-9B45-EED31CF4B2CC}" type="presOf" srcId="{58C6C3C3-C6C6-4749-95ED-08F970A2513D}" destId="{2CB41085-3A6B-D94C-8747-081F016732DC}" srcOrd="0" destOrd="0" presId="urn:microsoft.com/office/officeart/2016/7/layout/BasicTimeline"/>
    <dgm:cxn modelId="{93280BFD-AF91-4A2B-8C26-DFD48F5CCD1F}" srcId="{74AD8C7F-9520-434B-A17B-A1F082525CB3}" destId="{14447074-7B75-4B0E-8545-17233C8510F4}" srcOrd="0" destOrd="0" parTransId="{4D419663-A821-4DD5-A661-920BCB221005}" sibTransId="{73DEBA4F-1020-443E-8236-7918EC145741}"/>
    <dgm:cxn modelId="{62EE151B-438E-C24D-B825-AAA8D8C87807}" type="presParOf" srcId="{2CB41085-3A6B-D94C-8747-081F016732DC}" destId="{B9F5205E-D0EB-1B4A-BA46-DCDC7E62C75E}" srcOrd="0" destOrd="0" presId="urn:microsoft.com/office/officeart/2016/7/layout/BasicTimeline"/>
    <dgm:cxn modelId="{6B7ABB6F-82F1-F642-AA5F-31C507CAE376}" type="presParOf" srcId="{2CB41085-3A6B-D94C-8747-081F016732DC}" destId="{DA93C485-8D1C-4646-8A03-F47578A702F2}" srcOrd="1" destOrd="0" presId="urn:microsoft.com/office/officeart/2016/7/layout/BasicTimeline"/>
    <dgm:cxn modelId="{4C50B85F-B231-6D4E-B51E-7B26469F661E}" type="presParOf" srcId="{DA93C485-8D1C-4646-8A03-F47578A702F2}" destId="{3A0F5375-0288-A241-BECB-10B9C159DE2A}" srcOrd="0" destOrd="0" presId="urn:microsoft.com/office/officeart/2016/7/layout/BasicTimeline"/>
    <dgm:cxn modelId="{DE03C9BD-9EFA-4343-BF12-DE2FE46C57CF}" type="presParOf" srcId="{3A0F5375-0288-A241-BECB-10B9C159DE2A}" destId="{072C6B42-48E3-9F48-A0E9-4D0EF4FEB43A}" srcOrd="0" destOrd="0" presId="urn:microsoft.com/office/officeart/2016/7/layout/BasicTimeline"/>
    <dgm:cxn modelId="{630CE0B6-B7E3-7B4B-B995-6928AA9FBD88}" type="presParOf" srcId="{3A0F5375-0288-A241-BECB-10B9C159DE2A}" destId="{20BC20AC-50A8-334B-84B0-9B9667AD7078}" srcOrd="1" destOrd="0" presId="urn:microsoft.com/office/officeart/2016/7/layout/BasicTimeline"/>
    <dgm:cxn modelId="{622BC09B-A241-3542-807E-12A139E40033}" type="presParOf" srcId="{20BC20AC-50A8-334B-84B0-9B9667AD7078}" destId="{130032FB-E7D7-7740-9FE6-2DB0C911ACAC}" srcOrd="0" destOrd="0" presId="urn:microsoft.com/office/officeart/2016/7/layout/BasicTimeline"/>
    <dgm:cxn modelId="{B49ADDE1-47C6-F84B-9292-34B933BE238F}" type="presParOf" srcId="{20BC20AC-50A8-334B-84B0-9B9667AD7078}" destId="{D6E72656-DED2-AA48-AFFF-BE111308F9C6}" srcOrd="1" destOrd="0" presId="urn:microsoft.com/office/officeart/2016/7/layout/BasicTimeline"/>
    <dgm:cxn modelId="{CC4159F6-622F-A34D-873A-601288EDE8DD}" type="presParOf" srcId="{3A0F5375-0288-A241-BECB-10B9C159DE2A}" destId="{5661B0B3-0B8B-4540-8F0C-77BA8D61C4E0}" srcOrd="2" destOrd="0" presId="urn:microsoft.com/office/officeart/2016/7/layout/BasicTimeline"/>
    <dgm:cxn modelId="{EB87B559-FDFD-714A-9B1C-99A81D359BB0}" type="presParOf" srcId="{3A0F5375-0288-A241-BECB-10B9C159DE2A}" destId="{435ADCA8-F06E-EA4F-8037-83F4090EDB73}" srcOrd="3" destOrd="0" presId="urn:microsoft.com/office/officeart/2016/7/layout/BasicTimeline"/>
    <dgm:cxn modelId="{230AFD39-7EBB-9746-A23B-D5B63C7699E0}" type="presParOf" srcId="{3A0F5375-0288-A241-BECB-10B9C159DE2A}" destId="{3DD136AC-6012-4C40-A1D0-0A4B6BF81E11}" srcOrd="4" destOrd="0" presId="urn:microsoft.com/office/officeart/2016/7/layout/BasicTimeline"/>
    <dgm:cxn modelId="{C2FDDD26-1B36-504B-A97E-7C875CCE4C0D}" type="presParOf" srcId="{DA93C485-8D1C-4646-8A03-F47578A702F2}" destId="{A921F34F-9FC2-764D-B185-06D791388607}" srcOrd="1" destOrd="0" presId="urn:microsoft.com/office/officeart/2016/7/layout/BasicTimeline"/>
    <dgm:cxn modelId="{E926B5EC-D901-EC4F-B500-39C82CFB8415}" type="presParOf" srcId="{DA93C485-8D1C-4646-8A03-F47578A702F2}" destId="{D623381A-BDDA-6845-AAF2-F29A62EE64DF}" srcOrd="2" destOrd="0" presId="urn:microsoft.com/office/officeart/2016/7/layout/BasicTimeline"/>
    <dgm:cxn modelId="{1F3B9C8D-099D-0947-827C-B3ED882C73B4}" type="presParOf" srcId="{D623381A-BDDA-6845-AAF2-F29A62EE64DF}" destId="{55EC4874-ECF1-B544-B5A3-1902ACF70962}" srcOrd="0" destOrd="0" presId="urn:microsoft.com/office/officeart/2016/7/layout/BasicTimeline"/>
    <dgm:cxn modelId="{3ADEBA96-3DD3-D84C-BB5D-D6DA1CF4F829}" type="presParOf" srcId="{D623381A-BDDA-6845-AAF2-F29A62EE64DF}" destId="{59425F02-8C46-DF46-86EA-D3733FC1223B}" srcOrd="1" destOrd="0" presId="urn:microsoft.com/office/officeart/2016/7/layout/BasicTimeline"/>
    <dgm:cxn modelId="{B81FC382-F904-5B48-80E4-3147A2BF6EAD}" type="presParOf" srcId="{59425F02-8C46-DF46-86EA-D3733FC1223B}" destId="{84663D45-DA59-6E48-95ED-D9B82CC07C74}" srcOrd="0" destOrd="0" presId="urn:microsoft.com/office/officeart/2016/7/layout/BasicTimeline"/>
    <dgm:cxn modelId="{B995CEF6-D06C-0B4F-A58E-D60FF307B5DC}" type="presParOf" srcId="{59425F02-8C46-DF46-86EA-D3733FC1223B}" destId="{5CD5FFCC-6879-A84A-8E0A-53353F116BE7}" srcOrd="1" destOrd="0" presId="urn:microsoft.com/office/officeart/2016/7/layout/BasicTimeline"/>
    <dgm:cxn modelId="{D36CC6F4-3B44-F942-9F80-65B9268BCC86}" type="presParOf" srcId="{D623381A-BDDA-6845-AAF2-F29A62EE64DF}" destId="{07FFDDDA-82F8-314C-90E7-936EFE1726AC}" srcOrd="2" destOrd="0" presId="urn:microsoft.com/office/officeart/2016/7/layout/BasicTimeline"/>
    <dgm:cxn modelId="{1A83C85C-7BD8-7A46-9F0D-E503BFD460C5}" type="presParOf" srcId="{D623381A-BDDA-6845-AAF2-F29A62EE64DF}" destId="{B44918A0-4494-1742-B374-49EE01DAB39E}" srcOrd="3" destOrd="0" presId="urn:microsoft.com/office/officeart/2016/7/layout/BasicTimeline"/>
    <dgm:cxn modelId="{68ABBA27-7A11-754F-A484-104306260C5D}" type="presParOf" srcId="{D623381A-BDDA-6845-AAF2-F29A62EE64DF}" destId="{5BE30641-74D0-804A-ABD0-9C8AB9914731}" srcOrd="4" destOrd="0" presId="urn:microsoft.com/office/officeart/2016/7/layout/BasicTimeline"/>
    <dgm:cxn modelId="{2F612D0E-9C5A-0041-B856-57C7DA33E6BF}" type="presParOf" srcId="{DA93C485-8D1C-4646-8A03-F47578A702F2}" destId="{23065E70-7F87-FA49-ABD4-60E9F365B9DA}" srcOrd="3" destOrd="0" presId="urn:microsoft.com/office/officeart/2016/7/layout/BasicTimeline"/>
    <dgm:cxn modelId="{44D006F8-733E-ED41-99C5-2761DA2674C3}" type="presParOf" srcId="{DA93C485-8D1C-4646-8A03-F47578A702F2}" destId="{5C8557E5-6F6F-EF46-A7E7-4DF0B3FC540C}" srcOrd="4" destOrd="0" presId="urn:microsoft.com/office/officeart/2016/7/layout/BasicTimeline"/>
    <dgm:cxn modelId="{2AC08074-FAB9-9F49-8F8D-F5D1D8E0D2D8}" type="presParOf" srcId="{5C8557E5-6F6F-EF46-A7E7-4DF0B3FC540C}" destId="{588BCC9C-37DD-3244-8AB1-FC58DCACBF5F}" srcOrd="0" destOrd="0" presId="urn:microsoft.com/office/officeart/2016/7/layout/BasicTimeline"/>
    <dgm:cxn modelId="{8C8EC58D-4060-8343-BE5B-020DB098ED0D}" type="presParOf" srcId="{5C8557E5-6F6F-EF46-A7E7-4DF0B3FC540C}" destId="{6087E9DF-057B-4147-959A-F9AABE1EBF96}" srcOrd="1" destOrd="0" presId="urn:microsoft.com/office/officeart/2016/7/layout/BasicTimeline"/>
    <dgm:cxn modelId="{EDD3DA2E-3239-C741-B1D6-283709185E1C}" type="presParOf" srcId="{6087E9DF-057B-4147-959A-F9AABE1EBF96}" destId="{36C18FBB-7358-8B40-ABD9-186FCFD7A67A}" srcOrd="0" destOrd="0" presId="urn:microsoft.com/office/officeart/2016/7/layout/BasicTimeline"/>
    <dgm:cxn modelId="{38AD2BAC-4083-9348-AEE1-3DE8308A4AAE}" type="presParOf" srcId="{6087E9DF-057B-4147-959A-F9AABE1EBF96}" destId="{E4459667-96E9-8A4A-B44A-CE348622ADFB}" srcOrd="1" destOrd="0" presId="urn:microsoft.com/office/officeart/2016/7/layout/BasicTimeline"/>
    <dgm:cxn modelId="{6BF381A3-231D-7F43-9323-0D2BF25BCD7C}" type="presParOf" srcId="{5C8557E5-6F6F-EF46-A7E7-4DF0B3FC540C}" destId="{C7710D75-9C56-A746-B6D7-E7FA15802AB9}" srcOrd="2" destOrd="0" presId="urn:microsoft.com/office/officeart/2016/7/layout/BasicTimeline"/>
    <dgm:cxn modelId="{2CB995AA-CC7E-3846-97AD-A7686AB2B291}" type="presParOf" srcId="{5C8557E5-6F6F-EF46-A7E7-4DF0B3FC540C}" destId="{DB4ADF04-F92F-284B-AC46-C22378C6BC1C}" srcOrd="3" destOrd="0" presId="urn:microsoft.com/office/officeart/2016/7/layout/BasicTimeline"/>
    <dgm:cxn modelId="{14BBEA33-2875-5342-AC93-2DBFE551D335}" type="presParOf" srcId="{5C8557E5-6F6F-EF46-A7E7-4DF0B3FC540C}" destId="{67BEFEF5-446E-C243-B907-AC73AD4A88D6}" srcOrd="4" destOrd="0" presId="urn:microsoft.com/office/officeart/2016/7/layout/BasicTimeline"/>
    <dgm:cxn modelId="{07E20911-CE53-0D40-B4A7-D3A7AE63490B}" type="presParOf" srcId="{DA93C485-8D1C-4646-8A03-F47578A702F2}" destId="{8B27D2EA-4712-7749-8230-BCEAA1074160}" srcOrd="5" destOrd="0" presId="urn:microsoft.com/office/officeart/2016/7/layout/BasicTimeline"/>
    <dgm:cxn modelId="{3579D95D-AA18-2A44-B3F3-2A3586D2D58F}" type="presParOf" srcId="{DA93C485-8D1C-4646-8A03-F47578A702F2}" destId="{12F34EDE-7FDF-A34A-9F7F-7BA6E0672D58}" srcOrd="6" destOrd="0" presId="urn:microsoft.com/office/officeart/2016/7/layout/BasicTimeline"/>
    <dgm:cxn modelId="{969BA67F-E83A-3C45-B332-6248B1D22F6F}" type="presParOf" srcId="{12F34EDE-7FDF-A34A-9F7F-7BA6E0672D58}" destId="{E3304A29-A5C5-DE4E-9478-E1C4DA1F5680}" srcOrd="0" destOrd="0" presId="urn:microsoft.com/office/officeart/2016/7/layout/BasicTimeline"/>
    <dgm:cxn modelId="{69B8537D-F7C8-3D4B-B23B-4FC8E24BE368}" type="presParOf" srcId="{12F34EDE-7FDF-A34A-9F7F-7BA6E0672D58}" destId="{AEA18471-4543-8640-9F2E-26D2DCAECFB4}" srcOrd="1" destOrd="0" presId="urn:microsoft.com/office/officeart/2016/7/layout/BasicTimeline"/>
    <dgm:cxn modelId="{97C205E1-8FCC-EF48-9443-BA9061C99415}" type="presParOf" srcId="{AEA18471-4543-8640-9F2E-26D2DCAECFB4}" destId="{6CE056B3-5E9A-7C4C-8963-8A47B6A027DF}" srcOrd="0" destOrd="0" presId="urn:microsoft.com/office/officeart/2016/7/layout/BasicTimeline"/>
    <dgm:cxn modelId="{3A3BC491-A497-914F-AA92-1C48C52CD7E1}" type="presParOf" srcId="{AEA18471-4543-8640-9F2E-26D2DCAECFB4}" destId="{2613107B-F4FA-EE4C-AD18-1EF44584D0F2}" srcOrd="1" destOrd="0" presId="urn:microsoft.com/office/officeart/2016/7/layout/BasicTimeline"/>
    <dgm:cxn modelId="{DCCF0131-7DF3-B94A-84CF-C5FC2DFEA0CB}" type="presParOf" srcId="{12F34EDE-7FDF-A34A-9F7F-7BA6E0672D58}" destId="{7553BD5B-F8DF-6545-9AF0-0DF0280EBD35}" srcOrd="2" destOrd="0" presId="urn:microsoft.com/office/officeart/2016/7/layout/BasicTimeline"/>
    <dgm:cxn modelId="{256D2AB5-36AC-E04C-867E-423E6078C1B9}" type="presParOf" srcId="{12F34EDE-7FDF-A34A-9F7F-7BA6E0672D58}" destId="{05613184-57C2-D44E-A49C-A38DA8B147CF}" srcOrd="3" destOrd="0" presId="urn:microsoft.com/office/officeart/2016/7/layout/BasicTimeline"/>
    <dgm:cxn modelId="{95BEB20B-AC3B-174A-8029-14117FC9728C}" type="presParOf" srcId="{12F34EDE-7FDF-A34A-9F7F-7BA6E0672D58}" destId="{ACEA7B42-C2DE-9A4D-AF44-8ADBF5149FFD}" srcOrd="4" destOrd="0" presId="urn:microsoft.com/office/officeart/2016/7/layout/BasicTimeline"/>
    <dgm:cxn modelId="{8DA6D2FE-CA40-B046-A493-F7164AB63911}" type="presParOf" srcId="{DA93C485-8D1C-4646-8A03-F47578A702F2}" destId="{E7B89B81-7774-0D44-9FC7-EDB0AA2EAC94}" srcOrd="7" destOrd="0" presId="urn:microsoft.com/office/officeart/2016/7/layout/BasicTimeline"/>
    <dgm:cxn modelId="{5E3C5984-3D4F-294E-BBEE-BC41EB72AF79}" type="presParOf" srcId="{DA93C485-8D1C-4646-8A03-F47578A702F2}" destId="{32DECD8B-DF85-8E4F-A080-9AB7B4A88F47}" srcOrd="8" destOrd="0" presId="urn:microsoft.com/office/officeart/2016/7/layout/BasicTimeline"/>
    <dgm:cxn modelId="{37BC94EC-FA6A-1047-99F0-01D84BA8D40F}" type="presParOf" srcId="{32DECD8B-DF85-8E4F-A080-9AB7B4A88F47}" destId="{6F27E20E-9D23-E540-A160-BDF4D493452F}" srcOrd="0" destOrd="0" presId="urn:microsoft.com/office/officeart/2016/7/layout/BasicTimeline"/>
    <dgm:cxn modelId="{3B332732-90E8-6C42-ACA0-92449912F6AF}" type="presParOf" srcId="{32DECD8B-DF85-8E4F-A080-9AB7B4A88F47}" destId="{DDAA21B0-C1E4-1D4E-871C-3997E934BB58}" srcOrd="1" destOrd="0" presId="urn:microsoft.com/office/officeart/2016/7/layout/BasicTimeline"/>
    <dgm:cxn modelId="{10DCB8D0-5DD7-C54D-A135-B2946BE38700}" type="presParOf" srcId="{DDAA21B0-C1E4-1D4E-871C-3997E934BB58}" destId="{2915CDDE-513D-EB40-BBD8-D94996F35C85}" srcOrd="0" destOrd="0" presId="urn:microsoft.com/office/officeart/2016/7/layout/BasicTimeline"/>
    <dgm:cxn modelId="{2377D63C-EADA-6246-8A2B-9460C69E107D}" type="presParOf" srcId="{DDAA21B0-C1E4-1D4E-871C-3997E934BB58}" destId="{AF277BA6-D348-A940-993D-D0CF9F6F69A6}" srcOrd="1" destOrd="0" presId="urn:microsoft.com/office/officeart/2016/7/layout/BasicTimeline"/>
    <dgm:cxn modelId="{E56402DA-0D9C-784C-99EE-2EE16F988E70}" type="presParOf" srcId="{32DECD8B-DF85-8E4F-A080-9AB7B4A88F47}" destId="{BB33B08B-8112-0944-80F0-EACD94280823}" srcOrd="2" destOrd="0" presId="urn:microsoft.com/office/officeart/2016/7/layout/BasicTimeline"/>
    <dgm:cxn modelId="{3823A2E0-C55B-B340-8D65-DC0435C91B69}" type="presParOf" srcId="{32DECD8B-DF85-8E4F-A080-9AB7B4A88F47}" destId="{65B1F025-659C-5447-BA4C-D8980DA191E1}" srcOrd="3" destOrd="0" presId="urn:microsoft.com/office/officeart/2016/7/layout/BasicTimeline"/>
    <dgm:cxn modelId="{CAE42115-0175-8A43-A8E4-CED2641792FD}" type="presParOf" srcId="{32DECD8B-DF85-8E4F-A080-9AB7B4A88F47}" destId="{B1EC6F7E-2C5A-C24C-85A5-8599F3CC8340}"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A2738-62A3-4AA2-9BF7-6D6E3FA3C76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1C0E457-0CA0-4994-BCC0-0398A1C9919C}">
      <dgm:prSet/>
      <dgm:spPr/>
      <dgm:t>
        <a:bodyPr/>
        <a:lstStyle/>
        <a:p>
          <a:r>
            <a:rPr lang="en-GB" dirty="0"/>
            <a:t>British English adopted foreign words like: Avocado (from the Nahuatl (the language of the Aztecs)), canoe (from Carib), Zombie (from a West African language) and yoga (Sanskrit).</a:t>
          </a:r>
          <a:endParaRPr lang="en-US" dirty="0"/>
        </a:p>
      </dgm:t>
    </dgm:pt>
    <dgm:pt modelId="{F5FF992F-FC22-441D-9C5F-D83C4D325892}" type="parTrans" cxnId="{026BF686-83E8-4166-AC95-5239D02783A9}">
      <dgm:prSet/>
      <dgm:spPr/>
      <dgm:t>
        <a:bodyPr/>
        <a:lstStyle/>
        <a:p>
          <a:endParaRPr lang="en-US"/>
        </a:p>
      </dgm:t>
    </dgm:pt>
    <dgm:pt modelId="{5F46F0AF-E65A-4242-96B2-A8C4DB9AA354}" type="sibTrans" cxnId="{026BF686-83E8-4166-AC95-5239D02783A9}">
      <dgm:prSet/>
      <dgm:spPr/>
      <dgm:t>
        <a:bodyPr/>
        <a:lstStyle/>
        <a:p>
          <a:endParaRPr lang="en-US"/>
        </a:p>
      </dgm:t>
    </dgm:pt>
    <dgm:pt modelId="{0CDD7279-9F17-49DC-B803-383438E4BE7B}">
      <dgm:prSet/>
      <dgm:spPr/>
      <dgm:t>
        <a:bodyPr/>
        <a:lstStyle/>
        <a:p>
          <a:r>
            <a:rPr lang="en-GB" dirty="0"/>
            <a:t>In many of the colonies English adapted to fit the local traditions and cultures, so it could more accurately describe the world. Different </a:t>
          </a:r>
          <a:r>
            <a:rPr lang="en-GB" dirty="0" err="1"/>
            <a:t>Englishes</a:t>
          </a:r>
          <a:r>
            <a:rPr lang="en-GB" dirty="0"/>
            <a:t> developed locally, and they became </a:t>
          </a:r>
          <a:r>
            <a:rPr lang="en-GB" b="1" dirty="0"/>
            <a:t>lingua franca </a:t>
          </a:r>
          <a:r>
            <a:rPr lang="en-GB" dirty="0"/>
            <a:t>in many colonies often </a:t>
          </a:r>
          <a:r>
            <a:rPr lang="en-GB" noProof="0" dirty="0"/>
            <a:t>at the expense of local </a:t>
          </a:r>
          <a:r>
            <a:rPr lang="en-GB" dirty="0"/>
            <a:t>languages.</a:t>
          </a:r>
          <a:endParaRPr lang="en-US" dirty="0"/>
        </a:p>
      </dgm:t>
    </dgm:pt>
    <dgm:pt modelId="{BFAF6ACD-EA32-4918-BD9B-2426A4F92252}" type="parTrans" cxnId="{CE76E18C-D8BB-40FF-88CE-F10DC1EB9CEE}">
      <dgm:prSet/>
      <dgm:spPr/>
      <dgm:t>
        <a:bodyPr/>
        <a:lstStyle/>
        <a:p>
          <a:endParaRPr lang="en-US"/>
        </a:p>
      </dgm:t>
    </dgm:pt>
    <dgm:pt modelId="{A6A7AB51-CF2E-4213-A1E2-618975E85747}" type="sibTrans" cxnId="{CE76E18C-D8BB-40FF-88CE-F10DC1EB9CEE}">
      <dgm:prSet/>
      <dgm:spPr/>
      <dgm:t>
        <a:bodyPr/>
        <a:lstStyle/>
        <a:p>
          <a:endParaRPr lang="en-US"/>
        </a:p>
      </dgm:t>
    </dgm:pt>
    <dgm:pt modelId="{68D4E71D-DDC3-F347-B38C-AF0C79FFE184}" type="pres">
      <dgm:prSet presAssocID="{057A2738-62A3-4AA2-9BF7-6D6E3FA3C76C}" presName="vert0" presStyleCnt="0">
        <dgm:presLayoutVars>
          <dgm:dir/>
          <dgm:animOne val="branch"/>
          <dgm:animLvl val="lvl"/>
        </dgm:presLayoutVars>
      </dgm:prSet>
      <dgm:spPr/>
    </dgm:pt>
    <dgm:pt modelId="{E41BF71D-C343-5C4F-B528-DB9022A679C9}" type="pres">
      <dgm:prSet presAssocID="{11C0E457-0CA0-4994-BCC0-0398A1C9919C}" presName="thickLine" presStyleLbl="alignNode1" presStyleIdx="0" presStyleCnt="2"/>
      <dgm:spPr/>
    </dgm:pt>
    <dgm:pt modelId="{B60DB4D2-DA5D-044A-8AE8-904192638BA3}" type="pres">
      <dgm:prSet presAssocID="{11C0E457-0CA0-4994-BCC0-0398A1C9919C}" presName="horz1" presStyleCnt="0"/>
      <dgm:spPr/>
    </dgm:pt>
    <dgm:pt modelId="{D538538F-3AC3-DD4D-8901-11C440DC63BA}" type="pres">
      <dgm:prSet presAssocID="{11C0E457-0CA0-4994-BCC0-0398A1C9919C}" presName="tx1" presStyleLbl="revTx" presStyleIdx="0" presStyleCnt="2"/>
      <dgm:spPr/>
    </dgm:pt>
    <dgm:pt modelId="{B447B564-A84D-9749-8953-6F477B83E7DD}" type="pres">
      <dgm:prSet presAssocID="{11C0E457-0CA0-4994-BCC0-0398A1C9919C}" presName="vert1" presStyleCnt="0"/>
      <dgm:spPr/>
    </dgm:pt>
    <dgm:pt modelId="{DA83762A-3527-6C40-ACD8-1D8B163CC053}" type="pres">
      <dgm:prSet presAssocID="{0CDD7279-9F17-49DC-B803-383438E4BE7B}" presName="thickLine" presStyleLbl="alignNode1" presStyleIdx="1" presStyleCnt="2"/>
      <dgm:spPr/>
    </dgm:pt>
    <dgm:pt modelId="{045F4AFB-A016-E64A-8428-998643DD89DC}" type="pres">
      <dgm:prSet presAssocID="{0CDD7279-9F17-49DC-B803-383438E4BE7B}" presName="horz1" presStyleCnt="0"/>
      <dgm:spPr/>
    </dgm:pt>
    <dgm:pt modelId="{A8866D47-F2BA-4B47-9B81-D3EA89C7B13C}" type="pres">
      <dgm:prSet presAssocID="{0CDD7279-9F17-49DC-B803-383438E4BE7B}" presName="tx1" presStyleLbl="revTx" presStyleIdx="1" presStyleCnt="2"/>
      <dgm:spPr/>
    </dgm:pt>
    <dgm:pt modelId="{46F0CBEB-3C4E-654E-9C0E-B09AFCA60A53}" type="pres">
      <dgm:prSet presAssocID="{0CDD7279-9F17-49DC-B803-383438E4BE7B}" presName="vert1" presStyleCnt="0"/>
      <dgm:spPr/>
    </dgm:pt>
  </dgm:ptLst>
  <dgm:cxnLst>
    <dgm:cxn modelId="{7A52B607-540C-094F-A9C8-9587C6CE9F31}" type="presOf" srcId="{057A2738-62A3-4AA2-9BF7-6D6E3FA3C76C}" destId="{68D4E71D-DDC3-F347-B38C-AF0C79FFE184}" srcOrd="0" destOrd="0" presId="urn:microsoft.com/office/officeart/2008/layout/LinedList"/>
    <dgm:cxn modelId="{EE7E537C-E0E1-9C4C-AF44-6D8B255A5E2A}" type="presOf" srcId="{11C0E457-0CA0-4994-BCC0-0398A1C9919C}" destId="{D538538F-3AC3-DD4D-8901-11C440DC63BA}" srcOrd="0" destOrd="0" presId="urn:microsoft.com/office/officeart/2008/layout/LinedList"/>
    <dgm:cxn modelId="{026BF686-83E8-4166-AC95-5239D02783A9}" srcId="{057A2738-62A3-4AA2-9BF7-6D6E3FA3C76C}" destId="{11C0E457-0CA0-4994-BCC0-0398A1C9919C}" srcOrd="0" destOrd="0" parTransId="{F5FF992F-FC22-441D-9C5F-D83C4D325892}" sibTransId="{5F46F0AF-E65A-4242-96B2-A8C4DB9AA354}"/>
    <dgm:cxn modelId="{CE76E18C-D8BB-40FF-88CE-F10DC1EB9CEE}" srcId="{057A2738-62A3-4AA2-9BF7-6D6E3FA3C76C}" destId="{0CDD7279-9F17-49DC-B803-383438E4BE7B}" srcOrd="1" destOrd="0" parTransId="{BFAF6ACD-EA32-4918-BD9B-2426A4F92252}" sibTransId="{A6A7AB51-CF2E-4213-A1E2-618975E85747}"/>
    <dgm:cxn modelId="{1F07DEA3-D46B-AF4F-AEBC-BEFFC772F37E}" type="presOf" srcId="{0CDD7279-9F17-49DC-B803-383438E4BE7B}" destId="{A8866D47-F2BA-4B47-9B81-D3EA89C7B13C}" srcOrd="0" destOrd="0" presId="urn:microsoft.com/office/officeart/2008/layout/LinedList"/>
    <dgm:cxn modelId="{1C0F1CE8-C2F1-1B48-B779-CFCE3E7B29A6}" type="presParOf" srcId="{68D4E71D-DDC3-F347-B38C-AF0C79FFE184}" destId="{E41BF71D-C343-5C4F-B528-DB9022A679C9}" srcOrd="0" destOrd="0" presId="urn:microsoft.com/office/officeart/2008/layout/LinedList"/>
    <dgm:cxn modelId="{2A6BEBDC-85BF-F24A-9E16-EC0249EB4A03}" type="presParOf" srcId="{68D4E71D-DDC3-F347-B38C-AF0C79FFE184}" destId="{B60DB4D2-DA5D-044A-8AE8-904192638BA3}" srcOrd="1" destOrd="0" presId="urn:microsoft.com/office/officeart/2008/layout/LinedList"/>
    <dgm:cxn modelId="{5B00178C-3ECF-E246-B6C9-5C1DA0A6ADBF}" type="presParOf" srcId="{B60DB4D2-DA5D-044A-8AE8-904192638BA3}" destId="{D538538F-3AC3-DD4D-8901-11C440DC63BA}" srcOrd="0" destOrd="0" presId="urn:microsoft.com/office/officeart/2008/layout/LinedList"/>
    <dgm:cxn modelId="{40570BDE-D6AB-4D48-8178-F11A23158773}" type="presParOf" srcId="{B60DB4D2-DA5D-044A-8AE8-904192638BA3}" destId="{B447B564-A84D-9749-8953-6F477B83E7DD}" srcOrd="1" destOrd="0" presId="urn:microsoft.com/office/officeart/2008/layout/LinedList"/>
    <dgm:cxn modelId="{18D55DC6-AA9A-0941-9086-726511B864A7}" type="presParOf" srcId="{68D4E71D-DDC3-F347-B38C-AF0C79FFE184}" destId="{DA83762A-3527-6C40-ACD8-1D8B163CC053}" srcOrd="2" destOrd="0" presId="urn:microsoft.com/office/officeart/2008/layout/LinedList"/>
    <dgm:cxn modelId="{70538281-5B6A-754A-BFEB-5D9EDD0EA5F0}" type="presParOf" srcId="{68D4E71D-DDC3-F347-B38C-AF0C79FFE184}" destId="{045F4AFB-A016-E64A-8428-998643DD89DC}" srcOrd="3" destOrd="0" presId="urn:microsoft.com/office/officeart/2008/layout/LinedList"/>
    <dgm:cxn modelId="{126CC798-F94A-0A41-8F9E-B7C1C2BC5182}" type="presParOf" srcId="{045F4AFB-A016-E64A-8428-998643DD89DC}" destId="{A8866D47-F2BA-4B47-9B81-D3EA89C7B13C}" srcOrd="0" destOrd="0" presId="urn:microsoft.com/office/officeart/2008/layout/LinedList"/>
    <dgm:cxn modelId="{2A633242-70F2-6145-9C56-260C8EB1999D}" type="presParOf" srcId="{045F4AFB-A016-E64A-8428-998643DD89DC}" destId="{46F0CBEB-3C4E-654E-9C0E-B09AFCA60A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16480-3830-1E41-BACE-19900CD1F8F4}">
      <dsp:nvSpPr>
        <dsp:cNvPr id="0" name=""/>
        <dsp:cNvSpPr/>
      </dsp:nvSpPr>
      <dsp:spPr>
        <a:xfrm>
          <a:off x="0" y="1669083"/>
          <a:ext cx="10134600"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859B799-8268-B645-864A-3A97684664E9}">
      <dsp:nvSpPr>
        <dsp:cNvPr id="0" name=""/>
        <dsp:cNvSpPr/>
      </dsp:nvSpPr>
      <dsp:spPr>
        <a:xfrm>
          <a:off x="157115" y="1792595"/>
          <a:ext cx="2286223" cy="37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16th century</a:t>
          </a:r>
        </a:p>
      </dsp:txBody>
      <dsp:txXfrm>
        <a:off x="157115" y="1792595"/>
        <a:ext cx="2286223" cy="377212"/>
      </dsp:txXfrm>
    </dsp:sp>
    <dsp:sp modelId="{50A069F1-8460-7149-A4D5-2A0C200ED76E}">
      <dsp:nvSpPr>
        <dsp:cNvPr id="0" name=""/>
        <dsp:cNvSpPr/>
      </dsp:nvSpPr>
      <dsp:spPr>
        <a:xfrm>
          <a:off x="1237" y="109950"/>
          <a:ext cx="2597980" cy="924880"/>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Great Britain made its first efforts to establish overseas settlements. These expansions were mainly driven by commercial ambitions.</a:t>
          </a:r>
        </a:p>
      </dsp:txBody>
      <dsp:txXfrm>
        <a:off x="46386" y="155099"/>
        <a:ext cx="2507682" cy="834582"/>
      </dsp:txXfrm>
    </dsp:sp>
    <dsp:sp modelId="{307802B4-2A7F-CF43-9465-3F34DE639226}">
      <dsp:nvSpPr>
        <dsp:cNvPr id="0" name=""/>
        <dsp:cNvSpPr/>
      </dsp:nvSpPr>
      <dsp:spPr>
        <a:xfrm>
          <a:off x="1300227" y="1034831"/>
          <a:ext cx="0" cy="634251"/>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7E5BE48-8CC7-D24D-97BC-221A0841199E}">
      <dsp:nvSpPr>
        <dsp:cNvPr id="0" name=""/>
        <dsp:cNvSpPr/>
      </dsp:nvSpPr>
      <dsp:spPr>
        <a:xfrm>
          <a:off x="1663944" y="1168358"/>
          <a:ext cx="2286223" cy="37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1600</a:t>
          </a:r>
        </a:p>
      </dsp:txBody>
      <dsp:txXfrm>
        <a:off x="1663944" y="1168358"/>
        <a:ext cx="2286223" cy="377212"/>
      </dsp:txXfrm>
    </dsp:sp>
    <dsp:sp modelId="{544D64C8-269F-8646-8D52-0B36AB7E3376}">
      <dsp:nvSpPr>
        <dsp:cNvPr id="0" name=""/>
        <dsp:cNvSpPr/>
      </dsp:nvSpPr>
      <dsp:spPr>
        <a:xfrm>
          <a:off x="1275191" y="1644046"/>
          <a:ext cx="50072" cy="5007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1B84B-6FF5-CC4F-B0B6-6B054BD3BC32}">
      <dsp:nvSpPr>
        <dsp:cNvPr id="0" name=""/>
        <dsp:cNvSpPr/>
      </dsp:nvSpPr>
      <dsp:spPr>
        <a:xfrm>
          <a:off x="1508066" y="2303334"/>
          <a:ext cx="2597980" cy="924880"/>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The East India Company, which traded spices from India, is founded. Trading posts on the west coast of Africa are established.</a:t>
          </a:r>
        </a:p>
      </dsp:txBody>
      <dsp:txXfrm>
        <a:off x="1553215" y="2348483"/>
        <a:ext cx="2507682" cy="834582"/>
      </dsp:txXfrm>
    </dsp:sp>
    <dsp:sp modelId="{FEEC4813-F8D4-1A45-9EBF-9AA1C093C94A}">
      <dsp:nvSpPr>
        <dsp:cNvPr id="0" name=""/>
        <dsp:cNvSpPr/>
      </dsp:nvSpPr>
      <dsp:spPr>
        <a:xfrm>
          <a:off x="2807056" y="1669083"/>
          <a:ext cx="0" cy="634251"/>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8EE691B-2086-5243-8CD1-783623CB2831}">
      <dsp:nvSpPr>
        <dsp:cNvPr id="0" name=""/>
        <dsp:cNvSpPr/>
      </dsp:nvSpPr>
      <dsp:spPr>
        <a:xfrm>
          <a:off x="3170773" y="1792595"/>
          <a:ext cx="2286223" cy="37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1607</a:t>
          </a:r>
        </a:p>
      </dsp:txBody>
      <dsp:txXfrm>
        <a:off x="3170773" y="1792595"/>
        <a:ext cx="2286223" cy="377212"/>
      </dsp:txXfrm>
    </dsp:sp>
    <dsp:sp modelId="{B67D86A5-755D-6549-A6EE-DC8CF14C3202}">
      <dsp:nvSpPr>
        <dsp:cNvPr id="0" name=""/>
        <dsp:cNvSpPr/>
      </dsp:nvSpPr>
      <dsp:spPr>
        <a:xfrm>
          <a:off x="2782020" y="1644046"/>
          <a:ext cx="50072" cy="5007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5D690-511C-9F4A-9325-5E6E736256D0}">
      <dsp:nvSpPr>
        <dsp:cNvPr id="0" name=""/>
        <dsp:cNvSpPr/>
      </dsp:nvSpPr>
      <dsp:spPr>
        <a:xfrm>
          <a:off x="3014895" y="270026"/>
          <a:ext cx="2597980" cy="764805"/>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Founding the English settlement of Jamestown in Virginia in North America.</a:t>
          </a:r>
        </a:p>
      </dsp:txBody>
      <dsp:txXfrm>
        <a:off x="3052230" y="307361"/>
        <a:ext cx="2523310" cy="690135"/>
      </dsp:txXfrm>
    </dsp:sp>
    <dsp:sp modelId="{00939C59-A58F-3E44-9A7D-02FE3AA2B0C3}">
      <dsp:nvSpPr>
        <dsp:cNvPr id="0" name=""/>
        <dsp:cNvSpPr/>
      </dsp:nvSpPr>
      <dsp:spPr>
        <a:xfrm>
          <a:off x="4313885" y="1034831"/>
          <a:ext cx="0" cy="634251"/>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DF26E64-889D-2146-A512-4E2BF7F2BEB1}">
      <dsp:nvSpPr>
        <dsp:cNvPr id="0" name=""/>
        <dsp:cNvSpPr/>
      </dsp:nvSpPr>
      <dsp:spPr>
        <a:xfrm>
          <a:off x="4677602" y="1168358"/>
          <a:ext cx="2286223" cy="37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1623</a:t>
          </a:r>
        </a:p>
      </dsp:txBody>
      <dsp:txXfrm>
        <a:off x="4677602" y="1168358"/>
        <a:ext cx="2286223" cy="377212"/>
      </dsp:txXfrm>
    </dsp:sp>
    <dsp:sp modelId="{A043EE52-A79C-0B47-AD02-49D196F51827}">
      <dsp:nvSpPr>
        <dsp:cNvPr id="0" name=""/>
        <dsp:cNvSpPr/>
      </dsp:nvSpPr>
      <dsp:spPr>
        <a:xfrm>
          <a:off x="4288849" y="1644046"/>
          <a:ext cx="50072" cy="5007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FD3937-3BEF-D648-9F88-1D6B6B19DBF9}">
      <dsp:nvSpPr>
        <dsp:cNvPr id="0" name=""/>
        <dsp:cNvSpPr/>
      </dsp:nvSpPr>
      <dsp:spPr>
        <a:xfrm>
          <a:off x="4521723" y="2303334"/>
          <a:ext cx="2597980" cy="764805"/>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The first British colony in the West Indies is founded on Saint Christopher Island (St. Kitts)</a:t>
          </a:r>
        </a:p>
      </dsp:txBody>
      <dsp:txXfrm>
        <a:off x="4559058" y="2340669"/>
        <a:ext cx="2523310" cy="690135"/>
      </dsp:txXfrm>
    </dsp:sp>
    <dsp:sp modelId="{BBC24D71-03D6-6540-9E14-A526F08ED174}">
      <dsp:nvSpPr>
        <dsp:cNvPr id="0" name=""/>
        <dsp:cNvSpPr/>
      </dsp:nvSpPr>
      <dsp:spPr>
        <a:xfrm>
          <a:off x="5820714" y="1669083"/>
          <a:ext cx="0" cy="634251"/>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43F6514-6A32-EF44-B863-CA9D34DB447D}">
      <dsp:nvSpPr>
        <dsp:cNvPr id="0" name=""/>
        <dsp:cNvSpPr/>
      </dsp:nvSpPr>
      <dsp:spPr>
        <a:xfrm>
          <a:off x="6184431" y="1792595"/>
          <a:ext cx="2286223" cy="37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1759</a:t>
          </a:r>
        </a:p>
      </dsp:txBody>
      <dsp:txXfrm>
        <a:off x="6184431" y="1792595"/>
        <a:ext cx="2286223" cy="377212"/>
      </dsp:txXfrm>
    </dsp:sp>
    <dsp:sp modelId="{FDF09C31-6C03-614B-AD22-61C84127A038}">
      <dsp:nvSpPr>
        <dsp:cNvPr id="0" name=""/>
        <dsp:cNvSpPr/>
      </dsp:nvSpPr>
      <dsp:spPr>
        <a:xfrm>
          <a:off x="5795678" y="1644046"/>
          <a:ext cx="50072" cy="5007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9F2B3-EFBD-6A4D-B752-2EEB33E47239}">
      <dsp:nvSpPr>
        <dsp:cNvPr id="0" name=""/>
        <dsp:cNvSpPr/>
      </dsp:nvSpPr>
      <dsp:spPr>
        <a:xfrm>
          <a:off x="6028552" y="447887"/>
          <a:ext cx="2597980" cy="586943"/>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The start of British rule over Canada following victory over the French.</a:t>
          </a:r>
        </a:p>
      </dsp:txBody>
      <dsp:txXfrm>
        <a:off x="6057204" y="476539"/>
        <a:ext cx="2540676" cy="529639"/>
      </dsp:txXfrm>
    </dsp:sp>
    <dsp:sp modelId="{8E6CDFB4-4078-1449-BD76-342419012C1B}">
      <dsp:nvSpPr>
        <dsp:cNvPr id="0" name=""/>
        <dsp:cNvSpPr/>
      </dsp:nvSpPr>
      <dsp:spPr>
        <a:xfrm>
          <a:off x="7327543" y="1034831"/>
          <a:ext cx="0" cy="634251"/>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85909C1-8B3E-8049-8623-E4705D551142}">
      <dsp:nvSpPr>
        <dsp:cNvPr id="0" name=""/>
        <dsp:cNvSpPr/>
      </dsp:nvSpPr>
      <dsp:spPr>
        <a:xfrm>
          <a:off x="7691260" y="1168358"/>
          <a:ext cx="2286223" cy="37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1776</a:t>
          </a:r>
        </a:p>
      </dsp:txBody>
      <dsp:txXfrm>
        <a:off x="7691260" y="1168358"/>
        <a:ext cx="2286223" cy="377212"/>
      </dsp:txXfrm>
    </dsp:sp>
    <dsp:sp modelId="{40AD9687-5276-9841-BD8F-E222851F3F82}">
      <dsp:nvSpPr>
        <dsp:cNvPr id="0" name=""/>
        <dsp:cNvSpPr/>
      </dsp:nvSpPr>
      <dsp:spPr>
        <a:xfrm>
          <a:off x="7302507" y="1644046"/>
          <a:ext cx="50072" cy="50072"/>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8A4A57-AA28-594F-91BE-537A15DB1256}">
      <dsp:nvSpPr>
        <dsp:cNvPr id="0" name=""/>
        <dsp:cNvSpPr/>
      </dsp:nvSpPr>
      <dsp:spPr>
        <a:xfrm>
          <a:off x="7535381" y="2303334"/>
          <a:ext cx="2597980" cy="1034831"/>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The 13 North American colonies issue the Declaration of Independence. The United States gained formal independence with the Treaty of Paris in 1783.</a:t>
          </a:r>
        </a:p>
      </dsp:txBody>
      <dsp:txXfrm>
        <a:off x="7585897" y="2353850"/>
        <a:ext cx="2496948" cy="933799"/>
      </dsp:txXfrm>
    </dsp:sp>
    <dsp:sp modelId="{3A30AD30-B49B-FF4A-8835-641215BE3BAF}">
      <dsp:nvSpPr>
        <dsp:cNvPr id="0" name=""/>
        <dsp:cNvSpPr/>
      </dsp:nvSpPr>
      <dsp:spPr>
        <a:xfrm>
          <a:off x="8834372" y="1669083"/>
          <a:ext cx="0" cy="634251"/>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431CBF1-5E36-7B4D-B418-F57B42B65B08}">
      <dsp:nvSpPr>
        <dsp:cNvPr id="0" name=""/>
        <dsp:cNvSpPr/>
      </dsp:nvSpPr>
      <dsp:spPr>
        <a:xfrm>
          <a:off x="8809336" y="1644046"/>
          <a:ext cx="50072" cy="5007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5205E-D0EB-1B4A-BA46-DCDC7E62C75E}">
      <dsp:nvSpPr>
        <dsp:cNvPr id="0" name=""/>
        <dsp:cNvSpPr/>
      </dsp:nvSpPr>
      <dsp:spPr>
        <a:xfrm>
          <a:off x="0" y="1669083"/>
          <a:ext cx="10134600"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72C6B42-48E3-9F48-A0E9-4D0EF4FEB43A}">
      <dsp:nvSpPr>
        <dsp:cNvPr id="0" name=""/>
        <dsp:cNvSpPr/>
      </dsp:nvSpPr>
      <dsp:spPr>
        <a:xfrm>
          <a:off x="190023" y="1792595"/>
          <a:ext cx="2682501" cy="37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1788</a:t>
          </a:r>
        </a:p>
      </dsp:txBody>
      <dsp:txXfrm>
        <a:off x="190023" y="1792595"/>
        <a:ext cx="2682501" cy="377212"/>
      </dsp:txXfrm>
    </dsp:sp>
    <dsp:sp modelId="{130032FB-E7D7-7740-9FE6-2DB0C911ACAC}">
      <dsp:nvSpPr>
        <dsp:cNvPr id="0" name=""/>
        <dsp:cNvSpPr/>
      </dsp:nvSpPr>
      <dsp:spPr>
        <a:xfrm>
          <a:off x="7125" y="447887"/>
          <a:ext cx="3048297" cy="586943"/>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New South Wales in Australia is founded as the first colony for convicts.</a:t>
          </a:r>
        </a:p>
      </dsp:txBody>
      <dsp:txXfrm>
        <a:off x="35777" y="476539"/>
        <a:ext cx="2990993" cy="529639"/>
      </dsp:txXfrm>
    </dsp:sp>
    <dsp:sp modelId="{5661B0B3-0B8B-4540-8F0C-77BA8D61C4E0}">
      <dsp:nvSpPr>
        <dsp:cNvPr id="0" name=""/>
        <dsp:cNvSpPr/>
      </dsp:nvSpPr>
      <dsp:spPr>
        <a:xfrm>
          <a:off x="1531274" y="1034831"/>
          <a:ext cx="0" cy="634251"/>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5EC4874-ECF1-B544-B5A3-1902ACF70962}">
      <dsp:nvSpPr>
        <dsp:cNvPr id="0" name=""/>
        <dsp:cNvSpPr/>
      </dsp:nvSpPr>
      <dsp:spPr>
        <a:xfrm>
          <a:off x="1958036" y="1168358"/>
          <a:ext cx="2682501" cy="37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1840</a:t>
          </a:r>
        </a:p>
      </dsp:txBody>
      <dsp:txXfrm>
        <a:off x="1958036" y="1168358"/>
        <a:ext cx="2682501" cy="377212"/>
      </dsp:txXfrm>
    </dsp:sp>
    <dsp:sp modelId="{435ADCA8-F06E-EA4F-8037-83F4090EDB73}">
      <dsp:nvSpPr>
        <dsp:cNvPr id="0" name=""/>
        <dsp:cNvSpPr/>
      </dsp:nvSpPr>
      <dsp:spPr>
        <a:xfrm>
          <a:off x="1506238" y="1644046"/>
          <a:ext cx="50072" cy="5007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63D45-DA59-6E48-95ED-D9B82CC07C74}">
      <dsp:nvSpPr>
        <dsp:cNvPr id="0" name=""/>
        <dsp:cNvSpPr/>
      </dsp:nvSpPr>
      <dsp:spPr>
        <a:xfrm>
          <a:off x="1775138" y="2303334"/>
          <a:ext cx="3048297" cy="604729"/>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The Māori sign a treaty making New Zealand a British colony.</a:t>
          </a:r>
        </a:p>
      </dsp:txBody>
      <dsp:txXfrm>
        <a:off x="1804658" y="2332854"/>
        <a:ext cx="2989257" cy="545689"/>
      </dsp:txXfrm>
    </dsp:sp>
    <dsp:sp modelId="{07FFDDDA-82F8-314C-90E7-936EFE1726AC}">
      <dsp:nvSpPr>
        <dsp:cNvPr id="0" name=""/>
        <dsp:cNvSpPr/>
      </dsp:nvSpPr>
      <dsp:spPr>
        <a:xfrm>
          <a:off x="3299287" y="1669083"/>
          <a:ext cx="0" cy="634251"/>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88BCC9C-37DD-3244-8AB1-FC58DCACBF5F}">
      <dsp:nvSpPr>
        <dsp:cNvPr id="0" name=""/>
        <dsp:cNvSpPr/>
      </dsp:nvSpPr>
      <dsp:spPr>
        <a:xfrm>
          <a:off x="3726049" y="1792595"/>
          <a:ext cx="2682501" cy="37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1876</a:t>
          </a:r>
        </a:p>
      </dsp:txBody>
      <dsp:txXfrm>
        <a:off x="3726049" y="1792595"/>
        <a:ext cx="2682501" cy="377212"/>
      </dsp:txXfrm>
    </dsp:sp>
    <dsp:sp modelId="{B44918A0-4494-1742-B374-49EE01DAB39E}">
      <dsp:nvSpPr>
        <dsp:cNvPr id="0" name=""/>
        <dsp:cNvSpPr/>
      </dsp:nvSpPr>
      <dsp:spPr>
        <a:xfrm>
          <a:off x="3274251" y="1644046"/>
          <a:ext cx="50072" cy="50072"/>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C18FBB-7358-8B40-ABD9-186FCFD7A67A}">
      <dsp:nvSpPr>
        <dsp:cNvPr id="0" name=""/>
        <dsp:cNvSpPr/>
      </dsp:nvSpPr>
      <dsp:spPr>
        <a:xfrm>
          <a:off x="3543151" y="447887"/>
          <a:ext cx="3048297" cy="586943"/>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A rebellion in India results in the direct British rule of India.</a:t>
          </a:r>
        </a:p>
      </dsp:txBody>
      <dsp:txXfrm>
        <a:off x="3571803" y="476539"/>
        <a:ext cx="2990993" cy="529639"/>
      </dsp:txXfrm>
    </dsp:sp>
    <dsp:sp modelId="{C7710D75-9C56-A746-B6D7-E7FA15802AB9}">
      <dsp:nvSpPr>
        <dsp:cNvPr id="0" name=""/>
        <dsp:cNvSpPr/>
      </dsp:nvSpPr>
      <dsp:spPr>
        <a:xfrm>
          <a:off x="5067300" y="1034831"/>
          <a:ext cx="0" cy="634251"/>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3304A29-A5C5-DE4E-9478-E1C4DA1F5680}">
      <dsp:nvSpPr>
        <dsp:cNvPr id="0" name=""/>
        <dsp:cNvSpPr/>
      </dsp:nvSpPr>
      <dsp:spPr>
        <a:xfrm>
          <a:off x="5494061" y="1168358"/>
          <a:ext cx="2682501" cy="37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1884</a:t>
          </a:r>
        </a:p>
      </dsp:txBody>
      <dsp:txXfrm>
        <a:off x="5494061" y="1168358"/>
        <a:ext cx="2682501" cy="377212"/>
      </dsp:txXfrm>
    </dsp:sp>
    <dsp:sp modelId="{DB4ADF04-F92F-284B-AC46-C22378C6BC1C}">
      <dsp:nvSpPr>
        <dsp:cNvPr id="0" name=""/>
        <dsp:cNvSpPr/>
      </dsp:nvSpPr>
      <dsp:spPr>
        <a:xfrm>
          <a:off x="5042263" y="1644046"/>
          <a:ext cx="50072" cy="50072"/>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056B3-5E9A-7C4C-8963-8A47B6A027DF}">
      <dsp:nvSpPr>
        <dsp:cNvPr id="0" name=""/>
        <dsp:cNvSpPr/>
      </dsp:nvSpPr>
      <dsp:spPr>
        <a:xfrm>
          <a:off x="5311163" y="2303334"/>
          <a:ext cx="3048297" cy="764805"/>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Africa is divided between the European powers at the Conference of Berlin. Britain gains control of large parts of Africa.</a:t>
          </a:r>
        </a:p>
      </dsp:txBody>
      <dsp:txXfrm>
        <a:off x="5348498" y="2340669"/>
        <a:ext cx="2973627" cy="690135"/>
      </dsp:txXfrm>
    </dsp:sp>
    <dsp:sp modelId="{7553BD5B-F8DF-6545-9AF0-0DF0280EBD35}">
      <dsp:nvSpPr>
        <dsp:cNvPr id="0" name=""/>
        <dsp:cNvSpPr/>
      </dsp:nvSpPr>
      <dsp:spPr>
        <a:xfrm>
          <a:off x="6835312" y="1669083"/>
          <a:ext cx="0" cy="634251"/>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F27E20E-9D23-E540-A160-BDF4D493452F}">
      <dsp:nvSpPr>
        <dsp:cNvPr id="0" name=""/>
        <dsp:cNvSpPr/>
      </dsp:nvSpPr>
      <dsp:spPr>
        <a:xfrm>
          <a:off x="7262074" y="1792595"/>
          <a:ext cx="2682501" cy="377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1914–1918</a:t>
          </a:r>
        </a:p>
      </dsp:txBody>
      <dsp:txXfrm>
        <a:off x="7262074" y="1792595"/>
        <a:ext cx="2682501" cy="377212"/>
      </dsp:txXfrm>
    </dsp:sp>
    <dsp:sp modelId="{05613184-57C2-D44E-A49C-A38DA8B147CF}">
      <dsp:nvSpPr>
        <dsp:cNvPr id="0" name=""/>
        <dsp:cNvSpPr/>
      </dsp:nvSpPr>
      <dsp:spPr>
        <a:xfrm>
          <a:off x="6810276" y="1644046"/>
          <a:ext cx="50072" cy="50072"/>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5CDDE-513D-EB40-BBD8-D94996F35C85}">
      <dsp:nvSpPr>
        <dsp:cNvPr id="0" name=""/>
        <dsp:cNvSpPr/>
      </dsp:nvSpPr>
      <dsp:spPr>
        <a:xfrm>
          <a:off x="7079176" y="447887"/>
          <a:ext cx="3048297" cy="586943"/>
        </a:xfrm>
        <a:prstGeom prst="round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World War I leads to an expansion of British-controlled territories, especially in Africa.</a:t>
          </a:r>
        </a:p>
      </dsp:txBody>
      <dsp:txXfrm>
        <a:off x="7107828" y="476539"/>
        <a:ext cx="2990993" cy="529639"/>
      </dsp:txXfrm>
    </dsp:sp>
    <dsp:sp modelId="{BB33B08B-8112-0944-80F0-EACD94280823}">
      <dsp:nvSpPr>
        <dsp:cNvPr id="0" name=""/>
        <dsp:cNvSpPr/>
      </dsp:nvSpPr>
      <dsp:spPr>
        <a:xfrm>
          <a:off x="8603325" y="1034831"/>
          <a:ext cx="0" cy="634251"/>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5B1F025-659C-5447-BA4C-D8980DA191E1}">
      <dsp:nvSpPr>
        <dsp:cNvPr id="0" name=""/>
        <dsp:cNvSpPr/>
      </dsp:nvSpPr>
      <dsp:spPr>
        <a:xfrm>
          <a:off x="8578289" y="1644046"/>
          <a:ext cx="50072" cy="50072"/>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BF71D-C343-5C4F-B528-DB9022A679C9}">
      <dsp:nvSpPr>
        <dsp:cNvPr id="0" name=""/>
        <dsp:cNvSpPr/>
      </dsp:nvSpPr>
      <dsp:spPr>
        <a:xfrm>
          <a:off x="0" y="0"/>
          <a:ext cx="65083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8538F-3AC3-DD4D-8901-11C440DC63BA}">
      <dsp:nvSpPr>
        <dsp:cNvPr id="0" name=""/>
        <dsp:cNvSpPr/>
      </dsp:nvSpPr>
      <dsp:spPr>
        <a:xfrm>
          <a:off x="0" y="0"/>
          <a:ext cx="6508377" cy="1223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British English adopted foreign words like: Avocado (from the Nahuatl (the language of the Aztecs)), canoe (from Carib), Zombie (from a West African language) and yoga (Sanskrit).</a:t>
          </a:r>
          <a:endParaRPr lang="en-US" sz="1900" kern="1200" dirty="0"/>
        </a:p>
      </dsp:txBody>
      <dsp:txXfrm>
        <a:off x="0" y="0"/>
        <a:ext cx="6508377" cy="1223851"/>
      </dsp:txXfrm>
    </dsp:sp>
    <dsp:sp modelId="{DA83762A-3527-6C40-ACD8-1D8B163CC053}">
      <dsp:nvSpPr>
        <dsp:cNvPr id="0" name=""/>
        <dsp:cNvSpPr/>
      </dsp:nvSpPr>
      <dsp:spPr>
        <a:xfrm>
          <a:off x="0" y="1223851"/>
          <a:ext cx="65083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66D47-F2BA-4B47-9B81-D3EA89C7B13C}">
      <dsp:nvSpPr>
        <dsp:cNvPr id="0" name=""/>
        <dsp:cNvSpPr/>
      </dsp:nvSpPr>
      <dsp:spPr>
        <a:xfrm>
          <a:off x="0" y="1223851"/>
          <a:ext cx="6508377" cy="1223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In many of the colonies English adapted to fit the local traditions and cultures, so it could more accurately describe the world. Different </a:t>
          </a:r>
          <a:r>
            <a:rPr lang="en-GB" sz="1900" kern="1200" dirty="0" err="1"/>
            <a:t>Englishes</a:t>
          </a:r>
          <a:r>
            <a:rPr lang="en-GB" sz="1900" kern="1200" dirty="0"/>
            <a:t> developed locally, and they became </a:t>
          </a:r>
          <a:r>
            <a:rPr lang="en-GB" sz="1900" b="1" kern="1200" dirty="0"/>
            <a:t>lingua franca </a:t>
          </a:r>
          <a:r>
            <a:rPr lang="en-GB" sz="1900" kern="1200" dirty="0"/>
            <a:t>in many colonies often </a:t>
          </a:r>
          <a:r>
            <a:rPr lang="en-GB" sz="1900" kern="1200" noProof="0" dirty="0"/>
            <a:t>at the expense of local </a:t>
          </a:r>
          <a:r>
            <a:rPr lang="en-GB" sz="1900" kern="1200" dirty="0"/>
            <a:t>languages.</a:t>
          </a:r>
          <a:endParaRPr lang="en-US" sz="1900" kern="1200" dirty="0"/>
        </a:p>
      </dsp:txBody>
      <dsp:txXfrm>
        <a:off x="0" y="1223851"/>
        <a:ext cx="6508377" cy="1223851"/>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6A37-F1A5-DD41-8F72-27BB8C82E221}" type="datetimeFigureOut">
              <a:rPr lang="en-GB" smtClean="0"/>
              <a:t>24/08/2023</a:t>
            </a:fld>
            <a:endParaRPr lang="en-GB"/>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052BB-2B8B-D640-A5E7-7A3F56E175A3}" type="slidenum">
              <a:rPr lang="en-GB" smtClean="0"/>
              <a:t>‹#›</a:t>
            </a:fld>
            <a:endParaRPr lang="en-GB"/>
          </a:p>
        </p:txBody>
      </p:sp>
    </p:spTree>
    <p:extLst>
      <p:ext uri="{BB962C8B-B14F-4D97-AF65-F5344CB8AC3E}">
        <p14:creationId xmlns:p14="http://schemas.microsoft.com/office/powerpoint/2010/main" val="303212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The territories that were at one time or another part of the British Empire. The United Kingdom and its accompanying British Overseas Territories are underlined in red.</a:t>
            </a:r>
          </a:p>
        </p:txBody>
      </p:sp>
      <p:sp>
        <p:nvSpPr>
          <p:cNvPr id="4" name="Pladsholder til slidenummer 3"/>
          <p:cNvSpPr>
            <a:spLocks noGrp="1"/>
          </p:cNvSpPr>
          <p:nvPr>
            <p:ph type="sldNum" sz="quarter" idx="5"/>
          </p:nvPr>
        </p:nvSpPr>
        <p:spPr/>
        <p:txBody>
          <a:bodyPr/>
          <a:lstStyle/>
          <a:p>
            <a:fld id="{BAF052BB-2B8B-D640-A5E7-7A3F56E175A3}" type="slidenum">
              <a:rPr lang="en-GB" smtClean="0"/>
              <a:t>4</a:t>
            </a:fld>
            <a:endParaRPr lang="en-GB"/>
          </a:p>
        </p:txBody>
      </p:sp>
    </p:spTree>
    <p:extLst>
      <p:ext uri="{BB962C8B-B14F-4D97-AF65-F5344CB8AC3E}">
        <p14:creationId xmlns:p14="http://schemas.microsoft.com/office/powerpoint/2010/main" val="202462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8/24/23</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20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8/24/23</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5882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8/24/23</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9778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8/24/23</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64730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8/24/23</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9297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8/24/23</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8280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8/24/23</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56325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8/24/23</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06546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8/24/23</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96563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8/24/23</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3821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8/24/23</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87536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8/24/23</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25013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33" r:id="rId6"/>
    <p:sldLayoutId id="2147483828" r:id="rId7"/>
    <p:sldLayoutId id="2147483829" r:id="rId8"/>
    <p:sldLayoutId id="2147483830" r:id="rId9"/>
    <p:sldLayoutId id="2147483832" r:id="rId10"/>
    <p:sldLayoutId id="2147483831"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 name="Freeform: Shape 154">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6" name="Rectangle 156">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2" descr="Et billede, der indeholder mad, dessert&#10;&#10;Automatisk genereret beskrivelse">
            <a:extLst>
              <a:ext uri="{FF2B5EF4-FFF2-40B4-BE49-F238E27FC236}">
                <a16:creationId xmlns:a16="http://schemas.microsoft.com/office/drawing/2014/main" id="{B4299AF2-9314-40F3-A983-CF81DA292F6C}"/>
              </a:ext>
            </a:extLst>
          </p:cNvPr>
          <p:cNvPicPr>
            <a:picLocks noChangeAspect="1"/>
          </p:cNvPicPr>
          <p:nvPr/>
        </p:nvPicPr>
        <p:blipFill rotWithShape="1">
          <a:blip r:embed="rId2"/>
          <a:srcRect b="1747"/>
          <a:stretch/>
        </p:blipFill>
        <p:spPr>
          <a:xfrm>
            <a:off x="20" y="10"/>
            <a:ext cx="12191980" cy="6857990"/>
          </a:xfrm>
          <a:prstGeom prst="rect">
            <a:avLst/>
          </a:prstGeom>
        </p:spPr>
      </p:pic>
      <p:sp>
        <p:nvSpPr>
          <p:cNvPr id="187"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458"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796ADC-2B3B-F34B-A2D2-C3EDD8CC6E68}"/>
              </a:ext>
            </a:extLst>
          </p:cNvPr>
          <p:cNvSpPr>
            <a:spLocks noGrp="1"/>
          </p:cNvSpPr>
          <p:nvPr>
            <p:ph type="ctrTitle"/>
          </p:nvPr>
        </p:nvSpPr>
        <p:spPr>
          <a:xfrm>
            <a:off x="7202441" y="1000366"/>
            <a:ext cx="3995397" cy="1239627"/>
          </a:xfrm>
        </p:spPr>
        <p:txBody>
          <a:bodyPr vert="horz" lIns="91440" tIns="45720" rIns="91440" bIns="45720" rtlCol="0" anchor="b">
            <a:normAutofit/>
          </a:bodyPr>
          <a:lstStyle/>
          <a:p>
            <a:pPr>
              <a:lnSpc>
                <a:spcPct val="100000"/>
              </a:lnSpc>
            </a:pPr>
            <a:r>
              <a:rPr lang="en-US" sz="2500" cap="none"/>
              <a:t>Empire, commonwealth, and multicultural England</a:t>
            </a:r>
            <a:endParaRPr lang="en-US" sz="2500" cap="none" dirty="0"/>
          </a:p>
        </p:txBody>
      </p:sp>
      <p:sp>
        <p:nvSpPr>
          <p:cNvPr id="5" name="Tekstfelt 4">
            <a:extLst>
              <a:ext uri="{FF2B5EF4-FFF2-40B4-BE49-F238E27FC236}">
                <a16:creationId xmlns:a16="http://schemas.microsoft.com/office/drawing/2014/main" id="{0DFAB817-3D88-4942-8E75-65CF5414655C}"/>
              </a:ext>
            </a:extLst>
          </p:cNvPr>
          <p:cNvSpPr txBox="1"/>
          <p:nvPr/>
        </p:nvSpPr>
        <p:spPr>
          <a:xfrm>
            <a:off x="6887458" y="2884395"/>
            <a:ext cx="4580641" cy="2469140"/>
          </a:xfrm>
          <a:prstGeom prst="rect">
            <a:avLst/>
          </a:prstGeom>
        </p:spPr>
        <p:txBody>
          <a:bodyPr vert="horz" lIns="91440" tIns="45720" rIns="91440" bIns="45720" rtlCol="0">
            <a:normAutofit/>
          </a:bodyPr>
          <a:lstStyle/>
          <a:p>
            <a:pPr algn="ctr">
              <a:lnSpc>
                <a:spcPct val="110000"/>
              </a:lnSpc>
              <a:spcAft>
                <a:spcPts val="600"/>
              </a:spcAft>
            </a:pPr>
            <a:r>
              <a:rPr lang="en-US" dirty="0">
                <a:solidFill>
                  <a:schemeClr val="tx2"/>
                </a:solidFill>
              </a:rPr>
              <a:t>A compressed history.</a:t>
            </a:r>
          </a:p>
          <a:p>
            <a:pPr algn="ctr">
              <a:lnSpc>
                <a:spcPct val="110000"/>
              </a:lnSpc>
              <a:spcAft>
                <a:spcPts val="600"/>
              </a:spcAft>
            </a:pPr>
            <a:r>
              <a:rPr lang="en-US" dirty="0">
                <a:solidFill>
                  <a:schemeClr val="tx2"/>
                </a:solidFill>
              </a:rPr>
              <a:t>Mostly told from a British point of view.</a:t>
            </a:r>
          </a:p>
        </p:txBody>
      </p:sp>
      <p:grpSp>
        <p:nvGrpSpPr>
          <p:cNvPr id="161" name="Group 160">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4037" y="2543656"/>
            <a:ext cx="867485" cy="115439"/>
            <a:chOff x="8910933" y="1861308"/>
            <a:chExt cx="867485" cy="115439"/>
          </a:xfrm>
        </p:grpSpPr>
        <p:sp>
          <p:nvSpPr>
            <p:cNvPr id="162" name="Rectangle 161">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62">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119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C1B293-B210-E942-B89F-FC5ED96785CB}"/>
              </a:ext>
            </a:extLst>
          </p:cNvPr>
          <p:cNvSpPr>
            <a:spLocks noGrp="1"/>
          </p:cNvSpPr>
          <p:nvPr>
            <p:ph type="title"/>
          </p:nvPr>
        </p:nvSpPr>
        <p:spPr>
          <a:xfrm>
            <a:off x="1688124" y="723901"/>
            <a:ext cx="8815754" cy="1286648"/>
          </a:xfrm>
        </p:spPr>
        <p:txBody>
          <a:bodyPr anchor="b">
            <a:normAutofit/>
          </a:bodyPr>
          <a:lstStyle/>
          <a:p>
            <a:pPr algn="ctr"/>
            <a:r>
              <a:rPr lang="en-GB" dirty="0"/>
              <a:t>The Commonwealth of Nations</a:t>
            </a:r>
          </a:p>
        </p:txBody>
      </p:sp>
      <p:sp>
        <p:nvSpPr>
          <p:cNvPr id="3" name="Pladsholder til indhold 2">
            <a:extLst>
              <a:ext uri="{FF2B5EF4-FFF2-40B4-BE49-F238E27FC236}">
                <a16:creationId xmlns:a16="http://schemas.microsoft.com/office/drawing/2014/main" id="{1337888A-19AE-AE43-BC5A-481719077FFD}"/>
              </a:ext>
            </a:extLst>
          </p:cNvPr>
          <p:cNvSpPr>
            <a:spLocks noGrp="1"/>
          </p:cNvSpPr>
          <p:nvPr>
            <p:ph idx="1"/>
          </p:nvPr>
        </p:nvSpPr>
        <p:spPr>
          <a:xfrm>
            <a:off x="524256" y="2682052"/>
            <a:ext cx="10448544" cy="3452047"/>
          </a:xfrm>
        </p:spPr>
        <p:txBody>
          <a:bodyPr anchor="ctr">
            <a:normAutofit/>
          </a:bodyPr>
          <a:lstStyle/>
          <a:p>
            <a:pPr marL="342900" indent="-342900" algn="ctr">
              <a:lnSpc>
                <a:spcPct val="100000"/>
              </a:lnSpc>
              <a:buFont typeface="Arial" panose="020B0604020202020204" pitchFamily="34" charset="0"/>
              <a:buChar char="•"/>
            </a:pPr>
            <a:r>
              <a:rPr lang="en-GB" dirty="0"/>
              <a:t>With the London Declaration of 1949 the current Commonwealth of Nations came into being. </a:t>
            </a:r>
          </a:p>
          <a:p>
            <a:pPr marL="342900" indent="-342900" algn="ctr">
              <a:lnSpc>
                <a:spcPct val="100000"/>
              </a:lnSpc>
              <a:buFont typeface="Arial" panose="020B0604020202020204" pitchFamily="34" charset="0"/>
              <a:buChar char="•"/>
            </a:pPr>
            <a:r>
              <a:rPr lang="en-GB" dirty="0"/>
              <a:t>The Commonwealth is a loose association of former British colonies and current dependencies, along with some countries that have no historical ties to Britain. </a:t>
            </a:r>
          </a:p>
          <a:p>
            <a:pPr marL="342900" indent="-342900" algn="ctr">
              <a:lnSpc>
                <a:spcPct val="100000"/>
              </a:lnSpc>
              <a:buFont typeface="Arial" panose="020B0604020202020204" pitchFamily="34" charset="0"/>
              <a:buChar char="•"/>
            </a:pPr>
            <a:r>
              <a:rPr lang="en-GB" dirty="0"/>
              <a:t>The members have no legal or formal obligation to one another; they are held together by shared traditions, institutions, and experiences as well as by economic self-interest. Today there are 54 member states.</a:t>
            </a:r>
          </a:p>
        </p:txBody>
      </p:sp>
      <p:grpSp>
        <p:nvGrpSpPr>
          <p:cNvPr id="14" name="Group 13">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2345189"/>
            <a:ext cx="867485" cy="115439"/>
            <a:chOff x="8910933" y="1861308"/>
            <a:chExt cx="867485" cy="115439"/>
          </a:xfrm>
        </p:grpSpPr>
        <p:sp>
          <p:nvSpPr>
            <p:cNvPr id="15" name="Rectangle 14">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7619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ladsholder til indhold 11" descr="Et billede, der indeholder person, mængde&#10;&#10;Automatisk genereret beskrivelse">
            <a:extLst>
              <a:ext uri="{FF2B5EF4-FFF2-40B4-BE49-F238E27FC236}">
                <a16:creationId xmlns:a16="http://schemas.microsoft.com/office/drawing/2014/main" id="{DBB9132D-6E15-AC48-B704-1618E26E3B5A}"/>
              </a:ext>
            </a:extLst>
          </p:cNvPr>
          <p:cNvPicPr>
            <a:picLocks noGrp="1" noChangeAspect="1"/>
          </p:cNvPicPr>
          <p:nvPr>
            <p:ph idx="1"/>
          </p:nvPr>
        </p:nvPicPr>
        <p:blipFill rotWithShape="1">
          <a:blip r:embed="rId2"/>
          <a:srcRect t="4822" b="10908"/>
          <a:stretch/>
        </p:blipFill>
        <p:spPr>
          <a:xfrm>
            <a:off x="20" y="1"/>
            <a:ext cx="12191980" cy="6857999"/>
          </a:xfrm>
          <a:prstGeom prst="rect">
            <a:avLst/>
          </a:prstGeom>
        </p:spPr>
      </p:pic>
      <p:sp>
        <p:nvSpPr>
          <p:cNvPr id="26"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458"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9B55A1-2FD3-5041-978B-65EAFF1CCA66}"/>
              </a:ext>
            </a:extLst>
          </p:cNvPr>
          <p:cNvSpPr>
            <a:spLocks noGrp="1"/>
          </p:cNvSpPr>
          <p:nvPr>
            <p:ph type="title"/>
          </p:nvPr>
        </p:nvSpPr>
        <p:spPr>
          <a:xfrm>
            <a:off x="7202441" y="1000366"/>
            <a:ext cx="3995397" cy="1239627"/>
          </a:xfrm>
        </p:spPr>
        <p:txBody>
          <a:bodyPr vert="horz" lIns="91440" tIns="45720" rIns="91440" bIns="45720" rtlCol="0" anchor="b">
            <a:normAutofit/>
          </a:bodyPr>
          <a:lstStyle/>
          <a:p>
            <a:pPr algn="ctr"/>
            <a:r>
              <a:rPr lang="en-US"/>
              <a:t>The continuous change of the commonwealth</a:t>
            </a:r>
          </a:p>
        </p:txBody>
      </p:sp>
      <p:sp>
        <p:nvSpPr>
          <p:cNvPr id="19" name="Tekstfelt 18">
            <a:extLst>
              <a:ext uri="{FF2B5EF4-FFF2-40B4-BE49-F238E27FC236}">
                <a16:creationId xmlns:a16="http://schemas.microsoft.com/office/drawing/2014/main" id="{D5CD21C1-8AE5-C64D-B3FA-45781133EBDC}"/>
              </a:ext>
            </a:extLst>
          </p:cNvPr>
          <p:cNvSpPr txBox="1"/>
          <p:nvPr/>
        </p:nvSpPr>
        <p:spPr>
          <a:xfrm>
            <a:off x="7202441" y="2884395"/>
            <a:ext cx="3950677" cy="2469140"/>
          </a:xfrm>
          <a:prstGeom prst="rect">
            <a:avLst/>
          </a:prstGeom>
        </p:spPr>
        <p:txBody>
          <a:bodyPr vert="horz" lIns="91440" tIns="45720" rIns="91440" bIns="45720" rtlCol="0">
            <a:normAutofit lnSpcReduction="10000"/>
          </a:bodyPr>
          <a:lstStyle/>
          <a:p>
            <a:pPr marL="285750" indent="-285750" algn="ctr">
              <a:lnSpc>
                <a:spcPct val="110000"/>
              </a:lnSpc>
              <a:spcAft>
                <a:spcPts val="600"/>
              </a:spcAft>
              <a:buFont typeface="Arial" panose="020B0604020202020204" pitchFamily="34" charset="0"/>
              <a:buChar char="•"/>
            </a:pPr>
            <a:r>
              <a:rPr lang="en-US" dirty="0">
                <a:solidFill>
                  <a:schemeClr val="tx2"/>
                </a:solidFill>
              </a:rPr>
              <a:t>Slavery was abolished in Barbados in 1834 and the country became fully independent in 1966. In November 2021 Barbados also parted way with the English Queen, making it the world’s newest republic.</a:t>
            </a:r>
          </a:p>
          <a:p>
            <a:pPr marL="285750" indent="-285750" algn="ctr">
              <a:lnSpc>
                <a:spcPct val="110000"/>
              </a:lnSpc>
              <a:spcAft>
                <a:spcPts val="600"/>
              </a:spcAft>
              <a:buFont typeface="Arial" panose="020B0604020202020204" pitchFamily="34" charset="0"/>
              <a:buChar char="•"/>
            </a:pPr>
            <a:r>
              <a:rPr lang="en-US" dirty="0">
                <a:solidFill>
                  <a:schemeClr val="tx2"/>
                </a:solidFill>
              </a:rPr>
              <a:t>Rihanna was declared a national hero during the ceremony.</a:t>
            </a:r>
          </a:p>
        </p:txBody>
      </p:sp>
      <p:grpSp>
        <p:nvGrpSpPr>
          <p:cNvPr id="28" name="Group 27">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4037" y="2543656"/>
            <a:ext cx="867485" cy="115439"/>
            <a:chOff x="8910933" y="1861308"/>
            <a:chExt cx="867485" cy="115439"/>
          </a:xfrm>
        </p:grpSpPr>
        <p:sp>
          <p:nvSpPr>
            <p:cNvPr id="29" name="Rectangle 28">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402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0B5CD1-9801-3547-AA4A-7AE70BB2F9B0}"/>
              </a:ext>
            </a:extLst>
          </p:cNvPr>
          <p:cNvSpPr>
            <a:spLocks noGrp="1"/>
          </p:cNvSpPr>
          <p:nvPr>
            <p:ph type="title"/>
          </p:nvPr>
        </p:nvSpPr>
        <p:spPr/>
        <p:txBody>
          <a:bodyPr/>
          <a:lstStyle/>
          <a:p>
            <a:r>
              <a:rPr lang="en-GB" b="1" i="1" dirty="0"/>
              <a:t>Immigration</a:t>
            </a:r>
            <a:r>
              <a:rPr lang="en-GB" dirty="0"/>
              <a:t> </a:t>
            </a:r>
          </a:p>
        </p:txBody>
      </p:sp>
      <p:sp>
        <p:nvSpPr>
          <p:cNvPr id="3" name="Pladsholder til indhold 2">
            <a:extLst>
              <a:ext uri="{FF2B5EF4-FFF2-40B4-BE49-F238E27FC236}">
                <a16:creationId xmlns:a16="http://schemas.microsoft.com/office/drawing/2014/main" id="{59E64A6B-E38B-E241-90C1-80648FC65C49}"/>
              </a:ext>
            </a:extLst>
          </p:cNvPr>
          <p:cNvSpPr>
            <a:spLocks noGrp="1"/>
          </p:cNvSpPr>
          <p:nvPr>
            <p:ph idx="1"/>
          </p:nvPr>
        </p:nvSpPr>
        <p:spPr>
          <a:xfrm>
            <a:off x="1003300" y="2161903"/>
            <a:ext cx="10134600" cy="3969342"/>
          </a:xfrm>
        </p:spPr>
        <p:txBody>
          <a:bodyPr>
            <a:normAutofit/>
          </a:bodyPr>
          <a:lstStyle/>
          <a:p>
            <a:pPr marL="342900" indent="-342900">
              <a:lnSpc>
                <a:spcPct val="100000"/>
              </a:lnSpc>
              <a:buFont typeface="Arial" panose="020B0604020202020204" pitchFamily="34" charset="0"/>
              <a:buChar char="•"/>
            </a:pPr>
            <a:r>
              <a:rPr lang="en-GB" dirty="0"/>
              <a:t>Already by the late 1700s, the British Empire covered vast parts of the planet, and it is estimated a least ten thousand people of African descent lived in Britain, mainly in London.</a:t>
            </a:r>
          </a:p>
          <a:p>
            <a:pPr marL="342900" indent="-342900">
              <a:lnSpc>
                <a:spcPct val="100000"/>
              </a:lnSpc>
              <a:buFont typeface="Arial" panose="020B0604020202020204" pitchFamily="34" charset="0"/>
              <a:buChar char="•"/>
            </a:pPr>
            <a:r>
              <a:rPr lang="en-GB" dirty="0"/>
              <a:t>Post-war immigration. After WWII the size and speed of migration to Britain increased dramatically, owing to both a shortage of labour in Britain and the increased ease of international movement (e.g. motorized ships and air travel). After WWII, all colonial subjects were given the right to freely reside, work and study in Britain as British subjects. </a:t>
            </a:r>
          </a:p>
          <a:p>
            <a:pPr marL="342900" indent="-342900">
              <a:lnSpc>
                <a:spcPct val="100000"/>
              </a:lnSpc>
              <a:buFont typeface="Arial" panose="020B0604020202020204" pitchFamily="34" charset="0"/>
              <a:buChar char="•"/>
            </a:pPr>
            <a:r>
              <a:rPr lang="en-GB" dirty="0"/>
              <a:t>Around three million people arrived between the late 1940s and the beginning of the 1970s (an average of almost 10,000 per month). They were encouraged by the British government. </a:t>
            </a:r>
          </a:p>
        </p:txBody>
      </p:sp>
    </p:spTree>
    <p:extLst>
      <p:ext uri="{BB962C8B-B14F-4D97-AF65-F5344CB8AC3E}">
        <p14:creationId xmlns:p14="http://schemas.microsoft.com/office/powerpoint/2010/main" val="228684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34E41-0702-FA43-93DF-FAAF6B0160D9}"/>
              </a:ext>
            </a:extLst>
          </p:cNvPr>
          <p:cNvSpPr>
            <a:spLocks noGrp="1"/>
          </p:cNvSpPr>
          <p:nvPr>
            <p:ph type="title"/>
          </p:nvPr>
        </p:nvSpPr>
        <p:spPr/>
        <p:txBody>
          <a:bodyPr/>
          <a:lstStyle/>
          <a:p>
            <a:r>
              <a:rPr lang="en-GB" b="1" i="1" dirty="0"/>
              <a:t>Immigration</a:t>
            </a:r>
          </a:p>
        </p:txBody>
      </p:sp>
      <p:sp>
        <p:nvSpPr>
          <p:cNvPr id="3" name="Pladsholder til indhold 2">
            <a:extLst>
              <a:ext uri="{FF2B5EF4-FFF2-40B4-BE49-F238E27FC236}">
                <a16:creationId xmlns:a16="http://schemas.microsoft.com/office/drawing/2014/main" id="{11520EEA-47B6-A44B-A0E7-1D76D3566BCD}"/>
              </a:ext>
            </a:extLst>
          </p:cNvPr>
          <p:cNvSpPr>
            <a:spLocks noGrp="1"/>
          </p:cNvSpPr>
          <p:nvPr>
            <p:ph idx="1"/>
          </p:nvPr>
        </p:nvSpPr>
        <p:spPr/>
        <p:txBody>
          <a:bodyPr/>
          <a:lstStyle/>
          <a:p>
            <a:pPr marL="342900" indent="-342900">
              <a:buFont typeface="Arial" panose="020B0604020202020204" pitchFamily="34" charset="0"/>
              <a:buChar char="•"/>
            </a:pPr>
            <a:r>
              <a:rPr lang="en-GB" dirty="0"/>
              <a:t>The ship </a:t>
            </a:r>
            <a:r>
              <a:rPr lang="en-GB" i="1" dirty="0"/>
              <a:t>The Empire Windrush </a:t>
            </a:r>
            <a:r>
              <a:rPr lang="en-GB" dirty="0"/>
              <a:t>has become an icon of the mass arrival of people from the former colonies. It landed the first group of Caribbean immigrants in 1948 at the Tilbury docks on the river Thames just south of London.</a:t>
            </a:r>
          </a:p>
          <a:p>
            <a:pPr marL="342900" indent="-342900">
              <a:buFont typeface="Arial" panose="020B0604020202020204" pitchFamily="34" charset="0"/>
              <a:buChar char="•"/>
            </a:pPr>
            <a:r>
              <a:rPr lang="en-GB" dirty="0"/>
              <a:t>However, the era of mass immigration did not last long. Britain’s very welcoming immigration policy was gradually abolished during the 1960s and 1970s. In these years, most of the British Empire was also abolished and, at home in Britain, hostility to immigration kept growing and burst into racial tensions in the country. </a:t>
            </a:r>
          </a:p>
        </p:txBody>
      </p:sp>
    </p:spTree>
    <p:extLst>
      <p:ext uri="{BB962C8B-B14F-4D97-AF65-F5344CB8AC3E}">
        <p14:creationId xmlns:p14="http://schemas.microsoft.com/office/powerpoint/2010/main" val="99096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3" name="Rectangle 12">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4" name="Straight Connector 13">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7" name="Rectangle 16">
            <a:extLst>
              <a:ext uri="{FF2B5EF4-FFF2-40B4-BE49-F238E27FC236}">
                <a16:creationId xmlns:a16="http://schemas.microsoft.com/office/drawing/2014/main" id="{1AB7CFDD-E67B-4078-9BD0-D09D4200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lede 4" descr="Et billede, der indeholder himmel, udendørs, båd, skib&#10;&#10;Automatisk genereret beskrivelse">
            <a:extLst>
              <a:ext uri="{FF2B5EF4-FFF2-40B4-BE49-F238E27FC236}">
                <a16:creationId xmlns:a16="http://schemas.microsoft.com/office/drawing/2014/main" id="{62306600-2600-7C4A-BF2E-76C58A1C845F}"/>
              </a:ext>
            </a:extLst>
          </p:cNvPr>
          <p:cNvPicPr>
            <a:picLocks noChangeAspect="1"/>
          </p:cNvPicPr>
          <p:nvPr/>
        </p:nvPicPr>
        <p:blipFill rotWithShape="1">
          <a:blip r:embed="rId2">
            <a:alphaModFix/>
          </a:blip>
          <a:srcRect t="2833" b="3417"/>
          <a:stretch/>
        </p:blipFill>
        <p:spPr>
          <a:xfrm>
            <a:off x="-1" y="10"/>
            <a:ext cx="12192000" cy="6857989"/>
          </a:xfrm>
          <a:prstGeom prst="rect">
            <a:avLst/>
          </a:prstGeom>
        </p:spPr>
      </p:pic>
      <p:sp>
        <p:nvSpPr>
          <p:cNvPr id="19" name="Rectangle 18">
            <a:extLst>
              <a:ext uri="{FF2B5EF4-FFF2-40B4-BE49-F238E27FC236}">
                <a16:creationId xmlns:a16="http://schemas.microsoft.com/office/drawing/2014/main" id="{4DAEF25D-C97E-48E9-B20C-FEFC2EC6E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3200"/>
            <a:ext cx="12191999" cy="5384800"/>
          </a:xfrm>
          <a:prstGeom prst="rect">
            <a:avLst/>
          </a:prstGeom>
          <a:gradFill flip="none" rotWithShape="1">
            <a:gsLst>
              <a:gs pos="0">
                <a:srgbClr val="000000">
                  <a:alpha val="0"/>
                </a:srgbClr>
              </a:gs>
              <a:gs pos="42000">
                <a:srgbClr val="000000">
                  <a:alpha val="41000"/>
                </a:srgbClr>
              </a:gs>
              <a:gs pos="100000">
                <a:srgbClr val="000000">
                  <a:alpha val="6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950A17D-B4CE-4F45-8077-A2C3639F32AE}"/>
              </a:ext>
            </a:extLst>
          </p:cNvPr>
          <p:cNvSpPr>
            <a:spLocks noGrp="1"/>
          </p:cNvSpPr>
          <p:nvPr>
            <p:ph type="title"/>
          </p:nvPr>
        </p:nvSpPr>
        <p:spPr>
          <a:xfrm>
            <a:off x="2455401" y="1066800"/>
            <a:ext cx="7272408" cy="2646795"/>
          </a:xfrm>
        </p:spPr>
        <p:txBody>
          <a:bodyPr vert="horz" lIns="91440" tIns="45720" rIns="91440" bIns="45720" rtlCol="0" anchor="b">
            <a:normAutofit/>
          </a:bodyPr>
          <a:lstStyle/>
          <a:p>
            <a:pPr algn="ctr"/>
            <a:r>
              <a:rPr lang="en-US" sz="2800" b="1" kern="1200" cap="all" spc="390" baseline="0">
                <a:solidFill>
                  <a:srgbClr val="FFFFFF"/>
                </a:solidFill>
                <a:latin typeface="+mj-lt"/>
                <a:ea typeface="+mj-ea"/>
                <a:cs typeface="+mj-cs"/>
              </a:rPr>
              <a:t>Empire Windrush</a:t>
            </a:r>
            <a:endParaRPr lang="en-US" sz="2800" kern="1200" cap="all" spc="390" baseline="0">
              <a:solidFill>
                <a:srgbClr val="FFFFFF"/>
              </a:solidFill>
              <a:latin typeface="+mj-lt"/>
              <a:ea typeface="+mj-ea"/>
              <a:cs typeface="+mj-cs"/>
            </a:endParaRPr>
          </a:p>
        </p:txBody>
      </p:sp>
      <p:grpSp>
        <p:nvGrpSpPr>
          <p:cNvPr id="21" name="Group 20">
            <a:extLst>
              <a:ext uri="{FF2B5EF4-FFF2-40B4-BE49-F238E27FC236}">
                <a16:creationId xmlns:a16="http://schemas.microsoft.com/office/drawing/2014/main" id="{91B7537E-7B93-4306-B9DF-4CD583E0AA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37480"/>
            <a:ext cx="867485" cy="115439"/>
            <a:chOff x="8910933" y="1861308"/>
            <a:chExt cx="867485" cy="115439"/>
          </a:xfrm>
        </p:grpSpPr>
        <p:sp>
          <p:nvSpPr>
            <p:cNvPr id="22" name="Rectangle 21">
              <a:extLst>
                <a:ext uri="{FF2B5EF4-FFF2-40B4-BE49-F238E27FC236}">
                  <a16:creationId xmlns:a16="http://schemas.microsoft.com/office/drawing/2014/main" id="{00AB796C-11E6-468E-9C0D-38940D8E2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3" name="Straight Connector 22">
              <a:extLst>
                <a:ext uri="{FF2B5EF4-FFF2-40B4-BE49-F238E27FC236}">
                  <a16:creationId xmlns:a16="http://schemas.microsoft.com/office/drawing/2014/main" id="{0FC9ACE4-DF02-4B56-B482-DDAD2EC090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9CC309-9401-4122-8206-A304650EFC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9028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7A4CA-C142-7B42-A5D5-9424BE936EC3}"/>
              </a:ext>
            </a:extLst>
          </p:cNvPr>
          <p:cNvSpPr>
            <a:spLocks noGrp="1"/>
          </p:cNvSpPr>
          <p:nvPr>
            <p:ph type="title"/>
          </p:nvPr>
        </p:nvSpPr>
        <p:spPr/>
        <p:txBody>
          <a:bodyPr/>
          <a:lstStyle/>
          <a:p>
            <a:r>
              <a:rPr lang="en-GB" dirty="0"/>
              <a:t>The Multicultural Britain</a:t>
            </a:r>
          </a:p>
        </p:txBody>
      </p:sp>
      <p:sp>
        <p:nvSpPr>
          <p:cNvPr id="3" name="Pladsholder til indhold 2">
            <a:extLst>
              <a:ext uri="{FF2B5EF4-FFF2-40B4-BE49-F238E27FC236}">
                <a16:creationId xmlns:a16="http://schemas.microsoft.com/office/drawing/2014/main" id="{CC814945-B878-1444-9981-C2ADC93C2550}"/>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GB" b="1" dirty="0"/>
              <a:t>Multicultural</a:t>
            </a:r>
            <a:r>
              <a:rPr lang="en-GB" dirty="0"/>
              <a:t> (1): the term means that a society or nation consists of two or more cultures and/or ethnic groups. Multiculturalism is often referred to as the acceptance of various cultures living side by side, creating cultural diversity.</a:t>
            </a:r>
          </a:p>
          <a:p>
            <a:pPr marL="342900" indent="-342900">
              <a:buFont typeface="Arial" panose="020B0604020202020204" pitchFamily="34" charset="0"/>
              <a:buChar char="•"/>
            </a:pPr>
            <a:r>
              <a:rPr lang="en-GB" b="1" dirty="0"/>
              <a:t>Multicultural</a:t>
            </a:r>
            <a:r>
              <a:rPr lang="en-GB" dirty="0"/>
              <a:t> (2): A society whose common culture is composed of a combination of the interests and origins of its constituent member. </a:t>
            </a:r>
          </a:p>
          <a:p>
            <a:pPr marL="342900" indent="-342900">
              <a:buFont typeface="Arial" panose="020B0604020202020204" pitchFamily="34" charset="0"/>
              <a:buChar char="•"/>
            </a:pPr>
            <a:r>
              <a:rPr lang="en-GB" b="1" dirty="0"/>
              <a:t>Britishness</a:t>
            </a:r>
            <a:r>
              <a:rPr lang="en-GB" dirty="0"/>
              <a:t> as a national identity therefore has to be constantly reassessed and adopted to changing circumstances. Many black Britons have struggled to become British, they have found themselves caught between a homeland culture and Britishness. Being an ‘in-between’ has created a variety of problems for black Britons.</a:t>
            </a:r>
          </a:p>
          <a:p>
            <a:pPr marL="342900" indent="-342900">
              <a:buFont typeface="Arial" panose="020B0604020202020204" pitchFamily="34" charset="0"/>
              <a:buChar char="•"/>
            </a:pPr>
            <a:r>
              <a:rPr lang="en-GB" b="1" dirty="0"/>
              <a:t>Britishness</a:t>
            </a:r>
            <a:r>
              <a:rPr lang="en-GB" dirty="0"/>
              <a:t> is constantly being discussed and some people try to defend their definition of it. Like the far-right political party The British National Party which restricts its membership to what they call ‘indigenous Brits’.</a:t>
            </a:r>
          </a:p>
        </p:txBody>
      </p:sp>
    </p:spTree>
    <p:extLst>
      <p:ext uri="{BB962C8B-B14F-4D97-AF65-F5344CB8AC3E}">
        <p14:creationId xmlns:p14="http://schemas.microsoft.com/office/powerpoint/2010/main" val="335962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toy person in front of two lines of white figures">
            <a:extLst>
              <a:ext uri="{FF2B5EF4-FFF2-40B4-BE49-F238E27FC236}">
                <a16:creationId xmlns:a16="http://schemas.microsoft.com/office/drawing/2014/main" id="{BC55A861-D790-4E69-B2E8-39DC3C3D469C}"/>
              </a:ext>
            </a:extLst>
          </p:cNvPr>
          <p:cNvPicPr>
            <a:picLocks noChangeAspect="1"/>
          </p:cNvPicPr>
          <p:nvPr/>
        </p:nvPicPr>
        <p:blipFill rotWithShape="1">
          <a:blip r:embed="rId2"/>
          <a:srcRect t="14449"/>
          <a:stretch/>
        </p:blipFill>
        <p:spPr>
          <a:xfrm>
            <a:off x="20" y="1"/>
            <a:ext cx="12191980" cy="6857999"/>
          </a:xfrm>
          <a:prstGeom prst="rect">
            <a:avLst/>
          </a:prstGeom>
        </p:spPr>
      </p:pic>
      <p:sp>
        <p:nvSpPr>
          <p:cNvPr id="38" name="Rectangle 5">
            <a:extLst>
              <a:ext uri="{FF2B5EF4-FFF2-40B4-BE49-F238E27FC236}">
                <a16:creationId xmlns:a16="http://schemas.microsoft.com/office/drawing/2014/main" id="{48EF695B-E7DE-4164-862A-9CD06DFB0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7458" y="723900"/>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EBB4E80-E9FE-7849-AAA8-1BCE72FEE799}"/>
              </a:ext>
            </a:extLst>
          </p:cNvPr>
          <p:cNvSpPr>
            <a:spLocks noGrp="1"/>
          </p:cNvSpPr>
          <p:nvPr>
            <p:ph type="title"/>
          </p:nvPr>
        </p:nvSpPr>
        <p:spPr>
          <a:xfrm>
            <a:off x="7202441" y="1000366"/>
            <a:ext cx="3995397" cy="1239627"/>
          </a:xfrm>
        </p:spPr>
        <p:txBody>
          <a:bodyPr anchor="b">
            <a:normAutofit fontScale="90000"/>
          </a:bodyPr>
          <a:lstStyle/>
          <a:p>
            <a:pPr algn="ctr"/>
            <a:r>
              <a:rPr lang="en-GB" dirty="0"/>
              <a:t>Integration </a:t>
            </a:r>
            <a:br>
              <a:rPr lang="en-GB" dirty="0"/>
            </a:br>
            <a:r>
              <a:rPr lang="en-GB" dirty="0"/>
              <a:t>versus </a:t>
            </a:r>
            <a:br>
              <a:rPr lang="en-GB" dirty="0"/>
            </a:br>
            <a:r>
              <a:rPr lang="en-GB" dirty="0"/>
              <a:t>assimilation</a:t>
            </a:r>
          </a:p>
        </p:txBody>
      </p:sp>
      <p:sp>
        <p:nvSpPr>
          <p:cNvPr id="3" name="Pladsholder til indhold 2">
            <a:extLst>
              <a:ext uri="{FF2B5EF4-FFF2-40B4-BE49-F238E27FC236}">
                <a16:creationId xmlns:a16="http://schemas.microsoft.com/office/drawing/2014/main" id="{767A15F4-1DF1-1444-8BAD-82E00B96F275}"/>
              </a:ext>
            </a:extLst>
          </p:cNvPr>
          <p:cNvSpPr>
            <a:spLocks noGrp="1"/>
          </p:cNvSpPr>
          <p:nvPr>
            <p:ph idx="1"/>
          </p:nvPr>
        </p:nvSpPr>
        <p:spPr>
          <a:xfrm>
            <a:off x="7202441" y="2884395"/>
            <a:ext cx="3950677" cy="2469140"/>
          </a:xfrm>
        </p:spPr>
        <p:txBody>
          <a:bodyPr>
            <a:normAutofit fontScale="92500"/>
          </a:bodyPr>
          <a:lstStyle/>
          <a:p>
            <a:pPr algn="ctr">
              <a:lnSpc>
                <a:spcPct val="100000"/>
              </a:lnSpc>
            </a:pPr>
            <a:r>
              <a:rPr lang="en-GB" sz="1700" dirty="0"/>
              <a:t>In groups of two. Find out and discuss:</a:t>
            </a:r>
          </a:p>
          <a:p>
            <a:pPr marL="342900" indent="-342900" algn="ctr">
              <a:lnSpc>
                <a:spcPct val="100000"/>
              </a:lnSpc>
              <a:buFont typeface="Arial" panose="020B0604020202020204" pitchFamily="34" charset="0"/>
              <a:buChar char="•"/>
            </a:pPr>
            <a:r>
              <a:rPr lang="en-GB" sz="1700" dirty="0"/>
              <a:t>What is integration (</a:t>
            </a:r>
            <a:r>
              <a:rPr lang="en-GB" sz="1700" dirty="0" err="1"/>
              <a:t>Merriamwebster.com</a:t>
            </a:r>
            <a:r>
              <a:rPr lang="en-GB" sz="1700" dirty="0"/>
              <a:t>) and assimilation (</a:t>
            </a:r>
            <a:r>
              <a:rPr lang="en-GB" sz="1700" dirty="0" err="1"/>
              <a:t>Britannica.com</a:t>
            </a:r>
            <a:r>
              <a:rPr lang="en-GB" sz="1700" dirty="0"/>
              <a:t>)?</a:t>
            </a:r>
          </a:p>
          <a:p>
            <a:pPr marL="342900" indent="-342900" algn="ctr">
              <a:lnSpc>
                <a:spcPct val="100000"/>
              </a:lnSpc>
              <a:buFont typeface="Arial" panose="020B0604020202020204" pitchFamily="34" charset="0"/>
              <a:buChar char="•"/>
            </a:pPr>
            <a:r>
              <a:rPr lang="en-GB" sz="1700" dirty="0"/>
              <a:t>What are the main arguments for integration and assimilation?</a:t>
            </a:r>
          </a:p>
          <a:p>
            <a:pPr marL="342900" indent="-342900" algn="ctr">
              <a:lnSpc>
                <a:spcPct val="100000"/>
              </a:lnSpc>
              <a:buFont typeface="Arial" panose="020B0604020202020204" pitchFamily="34" charset="0"/>
              <a:buChar char="•"/>
            </a:pPr>
            <a:r>
              <a:rPr lang="en-GB" sz="1700" dirty="0"/>
              <a:t>Do you subscribe to integration or assimilation? What is your main argument?</a:t>
            </a:r>
          </a:p>
          <a:p>
            <a:pPr algn="ctr">
              <a:lnSpc>
                <a:spcPct val="100000"/>
              </a:lnSpc>
            </a:pPr>
            <a:endParaRPr lang="en-GB" sz="1700" dirty="0"/>
          </a:p>
        </p:txBody>
      </p:sp>
      <p:grpSp>
        <p:nvGrpSpPr>
          <p:cNvPr id="39" name="Group 24">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4037" y="2543656"/>
            <a:ext cx="867485" cy="115439"/>
            <a:chOff x="8910933" y="1861308"/>
            <a:chExt cx="867485" cy="115439"/>
          </a:xfrm>
        </p:grpSpPr>
        <p:sp>
          <p:nvSpPr>
            <p:cNvPr id="26" name="Rectangle 25">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26">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27">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803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CB76C4-E08D-F149-95BA-77F926F14F93}"/>
              </a:ext>
            </a:extLst>
          </p:cNvPr>
          <p:cNvSpPr>
            <a:spLocks noGrp="1"/>
          </p:cNvSpPr>
          <p:nvPr>
            <p:ph type="title"/>
          </p:nvPr>
        </p:nvSpPr>
        <p:spPr>
          <a:xfrm>
            <a:off x="1028701" y="963919"/>
            <a:ext cx="10134600" cy="1036994"/>
          </a:xfrm>
        </p:spPr>
        <p:txBody>
          <a:bodyPr anchor="b">
            <a:normAutofit/>
          </a:bodyPr>
          <a:lstStyle/>
          <a:p>
            <a:pPr algn="ctr"/>
            <a:r>
              <a:rPr lang="en-GB" dirty="0"/>
              <a:t>The British Empire – a timeline (part 1) </a:t>
            </a:r>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6" name="Pladsholder til indhold 2">
            <a:extLst>
              <a:ext uri="{FF2B5EF4-FFF2-40B4-BE49-F238E27FC236}">
                <a16:creationId xmlns:a16="http://schemas.microsoft.com/office/drawing/2014/main" id="{FA8A82CB-4F83-411D-98BB-88FC847CA8AF}"/>
              </a:ext>
            </a:extLst>
          </p:cNvPr>
          <p:cNvGraphicFramePr>
            <a:graphicFrameLocks noGrp="1"/>
          </p:cNvGraphicFramePr>
          <p:nvPr>
            <p:ph idx="1"/>
            <p:extLst>
              <p:ext uri="{D42A27DB-BD31-4B8C-83A1-F6EECF244321}">
                <p14:modId xmlns:p14="http://schemas.microsoft.com/office/powerpoint/2010/main" val="3811081798"/>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24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CB76C4-E08D-F149-95BA-77F926F14F93}"/>
              </a:ext>
            </a:extLst>
          </p:cNvPr>
          <p:cNvSpPr>
            <a:spLocks noGrp="1"/>
          </p:cNvSpPr>
          <p:nvPr>
            <p:ph type="title"/>
          </p:nvPr>
        </p:nvSpPr>
        <p:spPr>
          <a:xfrm>
            <a:off x="1028701" y="963919"/>
            <a:ext cx="10134600" cy="1036994"/>
          </a:xfrm>
        </p:spPr>
        <p:txBody>
          <a:bodyPr anchor="b">
            <a:normAutofit/>
          </a:bodyPr>
          <a:lstStyle/>
          <a:p>
            <a:pPr algn="ctr"/>
            <a:r>
              <a:rPr lang="en-GB" dirty="0"/>
              <a:t>The British Empire – a timeline (part 2)</a:t>
            </a:r>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Pladsholder til indhold 2">
            <a:extLst>
              <a:ext uri="{FF2B5EF4-FFF2-40B4-BE49-F238E27FC236}">
                <a16:creationId xmlns:a16="http://schemas.microsoft.com/office/drawing/2014/main" id="{AB4607E1-B609-45ED-8C7A-0C754F9A4B63}"/>
              </a:ext>
            </a:extLst>
          </p:cNvPr>
          <p:cNvGraphicFramePr>
            <a:graphicFrameLocks noGrp="1"/>
          </p:cNvGraphicFramePr>
          <p:nvPr>
            <p:ph idx="1"/>
            <p:extLst>
              <p:ext uri="{D42A27DB-BD31-4B8C-83A1-F6EECF244321}">
                <p14:modId xmlns:p14="http://schemas.microsoft.com/office/powerpoint/2010/main" val="1043193213"/>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209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0A5F433-1F3E-6A4F-995D-C2EC703D18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7736" y="419008"/>
            <a:ext cx="11836527" cy="601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18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27" name="Rectangle 26">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8" name="Straight Connector 27">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31" name="Rectangle 30">
            <a:extLst>
              <a:ext uri="{FF2B5EF4-FFF2-40B4-BE49-F238E27FC236}">
                <a16:creationId xmlns:a16="http://schemas.microsoft.com/office/drawing/2014/main" id="{1AB7CFDD-E67B-4078-9BD0-D09D4200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ins in a map">
            <a:extLst>
              <a:ext uri="{FF2B5EF4-FFF2-40B4-BE49-F238E27FC236}">
                <a16:creationId xmlns:a16="http://schemas.microsoft.com/office/drawing/2014/main" id="{8F30C25B-D70B-0414-96CB-4F0EC8D2A33C}"/>
              </a:ext>
            </a:extLst>
          </p:cNvPr>
          <p:cNvPicPr>
            <a:picLocks noChangeAspect="1"/>
          </p:cNvPicPr>
          <p:nvPr/>
        </p:nvPicPr>
        <p:blipFill rotWithShape="1">
          <a:blip r:embed="rId2">
            <a:alphaModFix/>
          </a:blip>
          <a:srcRect t="9422" b="6309"/>
          <a:stretch/>
        </p:blipFill>
        <p:spPr>
          <a:xfrm>
            <a:off x="-1" y="10"/>
            <a:ext cx="12192000" cy="6857989"/>
          </a:xfrm>
          <a:prstGeom prst="rect">
            <a:avLst/>
          </a:prstGeom>
        </p:spPr>
      </p:pic>
      <p:sp>
        <p:nvSpPr>
          <p:cNvPr id="33" name="Rectangle 32">
            <a:extLst>
              <a:ext uri="{FF2B5EF4-FFF2-40B4-BE49-F238E27FC236}">
                <a16:creationId xmlns:a16="http://schemas.microsoft.com/office/drawing/2014/main" id="{4DAEF25D-C97E-48E9-B20C-FEFC2EC6E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3200"/>
            <a:ext cx="12191999" cy="5384800"/>
          </a:xfrm>
          <a:prstGeom prst="rect">
            <a:avLst/>
          </a:prstGeom>
          <a:gradFill flip="none" rotWithShape="1">
            <a:gsLst>
              <a:gs pos="0">
                <a:srgbClr val="000000">
                  <a:alpha val="0"/>
                </a:srgbClr>
              </a:gs>
              <a:gs pos="42000">
                <a:srgbClr val="000000">
                  <a:alpha val="41000"/>
                </a:srgbClr>
              </a:gs>
              <a:gs pos="100000">
                <a:srgbClr val="000000">
                  <a:alpha val="6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1404182-F899-9F24-4B0F-6A1A9AC95159}"/>
              </a:ext>
            </a:extLst>
          </p:cNvPr>
          <p:cNvSpPr>
            <a:spLocks noGrp="1"/>
          </p:cNvSpPr>
          <p:nvPr>
            <p:ph type="title"/>
          </p:nvPr>
        </p:nvSpPr>
        <p:spPr>
          <a:xfrm>
            <a:off x="2455401" y="1066800"/>
            <a:ext cx="7272408" cy="2646795"/>
          </a:xfrm>
        </p:spPr>
        <p:txBody>
          <a:bodyPr vert="horz" lIns="91440" tIns="45720" rIns="91440" bIns="45720" rtlCol="0" anchor="b">
            <a:normAutofit/>
          </a:bodyPr>
          <a:lstStyle/>
          <a:p>
            <a:pPr algn="ctr"/>
            <a:r>
              <a:rPr lang="en-US" sz="2800" b="0" i="0" u="none" strike="noStrike" kern="1200" cap="all" spc="390" baseline="0">
                <a:solidFill>
                  <a:srgbClr val="FFFFFF"/>
                </a:solidFill>
                <a:effectLst/>
                <a:latin typeface="+mj-lt"/>
                <a:ea typeface="+mj-ea"/>
                <a:cs typeface="+mj-cs"/>
              </a:rPr>
              <a:t>The </a:t>
            </a:r>
            <a:r>
              <a:rPr lang="en-US" sz="2800" b="1" i="0" u="none" strike="noStrike" kern="1200" cap="all" spc="390" baseline="0">
                <a:solidFill>
                  <a:srgbClr val="FFFFFF"/>
                </a:solidFill>
                <a:effectLst/>
                <a:latin typeface="+mj-lt"/>
                <a:ea typeface="+mj-ea"/>
                <a:cs typeface="+mj-cs"/>
              </a:rPr>
              <a:t>Berlin Conference</a:t>
            </a:r>
            <a:r>
              <a:rPr lang="en-US" sz="2800" b="0" i="0" u="none" strike="noStrike" kern="1200" cap="all" spc="390" baseline="0">
                <a:solidFill>
                  <a:srgbClr val="FFFFFF"/>
                </a:solidFill>
                <a:effectLst/>
                <a:latin typeface="+mj-lt"/>
                <a:ea typeface="+mj-ea"/>
                <a:cs typeface="+mj-cs"/>
              </a:rPr>
              <a:t> of 1884–1885, regulating the European colonisation and trade in Africa.</a:t>
            </a:r>
            <a:endParaRPr lang="en-US" sz="2800" kern="1200" cap="all" spc="390" baseline="0">
              <a:solidFill>
                <a:srgbClr val="FFFFFF"/>
              </a:solidFill>
              <a:latin typeface="+mj-lt"/>
              <a:ea typeface="+mj-ea"/>
              <a:cs typeface="+mj-cs"/>
            </a:endParaRPr>
          </a:p>
        </p:txBody>
      </p:sp>
      <p:grpSp>
        <p:nvGrpSpPr>
          <p:cNvPr id="35" name="Group 34">
            <a:extLst>
              <a:ext uri="{FF2B5EF4-FFF2-40B4-BE49-F238E27FC236}">
                <a16:creationId xmlns:a16="http://schemas.microsoft.com/office/drawing/2014/main" id="{91B7537E-7B93-4306-B9DF-4CD583E0AA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37480"/>
            <a:ext cx="867485" cy="115439"/>
            <a:chOff x="8910933" y="1861308"/>
            <a:chExt cx="867485" cy="115439"/>
          </a:xfrm>
        </p:grpSpPr>
        <p:sp>
          <p:nvSpPr>
            <p:cNvPr id="36" name="Rectangle 35">
              <a:extLst>
                <a:ext uri="{FF2B5EF4-FFF2-40B4-BE49-F238E27FC236}">
                  <a16:creationId xmlns:a16="http://schemas.microsoft.com/office/drawing/2014/main" id="{00AB796C-11E6-468E-9C0D-38940D8E2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7" name="Straight Connector 36">
              <a:extLst>
                <a:ext uri="{FF2B5EF4-FFF2-40B4-BE49-F238E27FC236}">
                  <a16:creationId xmlns:a16="http://schemas.microsoft.com/office/drawing/2014/main" id="{0FC9ACE4-DF02-4B56-B482-DDAD2EC090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99CC309-9401-4122-8206-A304650EFC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904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D9DDB97D-73BA-0BD8-167B-84AAC86C86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728" y="664450"/>
            <a:ext cx="11676544" cy="578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7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4B6E8B5-C74B-D740-BFF4-E3E2CD83AF70}"/>
              </a:ext>
            </a:extLst>
          </p:cNvPr>
          <p:cNvSpPr>
            <a:spLocks noGrp="1"/>
          </p:cNvSpPr>
          <p:nvPr>
            <p:ph type="title"/>
          </p:nvPr>
        </p:nvSpPr>
        <p:spPr>
          <a:xfrm>
            <a:off x="1688124" y="723901"/>
            <a:ext cx="8815754" cy="1286648"/>
          </a:xfrm>
        </p:spPr>
        <p:txBody>
          <a:bodyPr anchor="b">
            <a:normAutofit/>
          </a:bodyPr>
          <a:lstStyle/>
          <a:p>
            <a:pPr algn="ctr"/>
            <a:r>
              <a:rPr lang="en-GB" dirty="0"/>
              <a:t>Some of the different types of colonies</a:t>
            </a:r>
            <a:endParaRPr lang="en-GB"/>
          </a:p>
        </p:txBody>
      </p:sp>
      <p:sp>
        <p:nvSpPr>
          <p:cNvPr id="3" name="Pladsholder til indhold 2">
            <a:extLst>
              <a:ext uri="{FF2B5EF4-FFF2-40B4-BE49-F238E27FC236}">
                <a16:creationId xmlns:a16="http://schemas.microsoft.com/office/drawing/2014/main" id="{DB82C15E-756F-024E-95D5-56AB0186D651}"/>
              </a:ext>
            </a:extLst>
          </p:cNvPr>
          <p:cNvSpPr>
            <a:spLocks noGrp="1"/>
          </p:cNvSpPr>
          <p:nvPr>
            <p:ph idx="1"/>
          </p:nvPr>
        </p:nvSpPr>
        <p:spPr>
          <a:xfrm>
            <a:off x="2985078" y="2682052"/>
            <a:ext cx="6221845" cy="3452047"/>
          </a:xfrm>
        </p:spPr>
        <p:txBody>
          <a:bodyPr anchor="ctr">
            <a:normAutofit/>
          </a:bodyPr>
          <a:lstStyle/>
          <a:p>
            <a:pPr marL="342900" indent="-342900" algn="ctr">
              <a:lnSpc>
                <a:spcPct val="100000"/>
              </a:lnSpc>
              <a:buFont typeface="Arial" panose="020B0604020202020204" pitchFamily="34" charset="0"/>
              <a:buChar char="•"/>
            </a:pPr>
            <a:r>
              <a:rPr lang="en-GB" sz="1700" dirty="0"/>
              <a:t>Australia was a settler and penal colony. A distant or overseas settlement established for punishing criminals by forced labour and isolation from society.</a:t>
            </a:r>
          </a:p>
          <a:p>
            <a:pPr marL="342900" indent="-342900" algn="ctr">
              <a:lnSpc>
                <a:spcPct val="100000"/>
              </a:lnSpc>
              <a:buFont typeface="Arial" panose="020B0604020202020204" pitchFamily="34" charset="0"/>
              <a:buChar char="•"/>
            </a:pPr>
            <a:r>
              <a:rPr lang="en-GB" sz="1700" dirty="0"/>
              <a:t>St. Kitts (an Island in the West Indies). Originally the island produced tobacco but changed to sugar cane production in 1640. The extremely labour-intensive cultivation of sugar cane was the reason for the large-scale importation of enslaved Africans. The forceful displacement of Africans began almost immediately upon the arrival of Europeans to the region.</a:t>
            </a:r>
          </a:p>
          <a:p>
            <a:pPr marL="342900" indent="-342900" algn="ctr">
              <a:lnSpc>
                <a:spcPct val="100000"/>
              </a:lnSpc>
              <a:buFont typeface="Arial" panose="020B0604020202020204" pitchFamily="34" charset="0"/>
              <a:buChar char="•"/>
            </a:pPr>
            <a:r>
              <a:rPr lang="en-GB" sz="1700" dirty="0"/>
              <a:t>South Africa was mostly of strategical importance for trade, but it also became a place for mining diamonds.</a:t>
            </a:r>
          </a:p>
        </p:txBody>
      </p:sp>
      <p:grpSp>
        <p:nvGrpSpPr>
          <p:cNvPr id="14" name="Group 13">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2345189"/>
            <a:ext cx="867485" cy="115439"/>
            <a:chOff x="8910933" y="1861308"/>
            <a:chExt cx="867485" cy="115439"/>
          </a:xfrm>
        </p:grpSpPr>
        <p:sp>
          <p:nvSpPr>
            <p:cNvPr id="15" name="Rectangle 14">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862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98"/>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A7FD6EC-4D99-4AB0-9AC8-CFBD9D47C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1" y="723900"/>
            <a:ext cx="10744199" cy="5398604"/>
          </a:xfrm>
          <a:prstGeom prst="rect">
            <a:avLst/>
          </a:pr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F5A79E1-8BA3-7845-9E63-3A4FD28930CA}"/>
              </a:ext>
            </a:extLst>
          </p:cNvPr>
          <p:cNvSpPr>
            <a:spLocks noGrp="1"/>
          </p:cNvSpPr>
          <p:nvPr>
            <p:ph type="title"/>
          </p:nvPr>
        </p:nvSpPr>
        <p:spPr>
          <a:xfrm>
            <a:off x="1857829" y="1074057"/>
            <a:ext cx="8476343" cy="1033077"/>
          </a:xfrm>
        </p:spPr>
        <p:txBody>
          <a:bodyPr anchor="b">
            <a:normAutofit/>
          </a:bodyPr>
          <a:lstStyle/>
          <a:p>
            <a:pPr algn="ctr"/>
            <a:r>
              <a:rPr lang="en-GB"/>
              <a:t>English(es)</a:t>
            </a:r>
          </a:p>
        </p:txBody>
      </p:sp>
      <p:grpSp>
        <p:nvGrpSpPr>
          <p:cNvPr id="41" name="Group 40">
            <a:extLst>
              <a:ext uri="{FF2B5EF4-FFF2-40B4-BE49-F238E27FC236}">
                <a16:creationId xmlns:a16="http://schemas.microsoft.com/office/drawing/2014/main" id="{D5ADB088-C125-457F-9C61-DFE21DCEF4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357309"/>
            <a:ext cx="867485" cy="115439"/>
            <a:chOff x="8910933" y="1861308"/>
            <a:chExt cx="867485" cy="115439"/>
          </a:xfrm>
        </p:grpSpPr>
        <p:sp>
          <p:nvSpPr>
            <p:cNvPr id="42" name="Rectangle 41">
              <a:extLst>
                <a:ext uri="{FF2B5EF4-FFF2-40B4-BE49-F238E27FC236}">
                  <a16:creationId xmlns:a16="http://schemas.microsoft.com/office/drawing/2014/main" id="{6DE177E3-7A50-4A27-B466-79375BA1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6F53D207-3550-41FA-BBC0-A5220E7346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EF5A581-4EC8-4E1B-BF64-8A1FE8530F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19" name="Pladsholder til indhold 2">
            <a:extLst>
              <a:ext uri="{FF2B5EF4-FFF2-40B4-BE49-F238E27FC236}">
                <a16:creationId xmlns:a16="http://schemas.microsoft.com/office/drawing/2014/main" id="{D3EF8F44-CD58-405C-B8B3-F8CED58DD1BB}"/>
              </a:ext>
            </a:extLst>
          </p:cNvPr>
          <p:cNvGraphicFramePr>
            <a:graphicFrameLocks noGrp="1"/>
          </p:cNvGraphicFramePr>
          <p:nvPr>
            <p:ph idx="1"/>
            <p:extLst>
              <p:ext uri="{D42A27DB-BD31-4B8C-83A1-F6EECF244321}">
                <p14:modId xmlns:p14="http://schemas.microsoft.com/office/powerpoint/2010/main" val="4273925281"/>
              </p:ext>
            </p:extLst>
          </p:nvPr>
        </p:nvGraphicFramePr>
        <p:xfrm>
          <a:off x="2841812" y="2594389"/>
          <a:ext cx="6508377" cy="2447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16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CDA69E8-8049-B646-AC52-98A53D0D1614}"/>
              </a:ext>
            </a:extLst>
          </p:cNvPr>
          <p:cNvSpPr>
            <a:spLocks noGrp="1"/>
          </p:cNvSpPr>
          <p:nvPr>
            <p:ph type="title"/>
          </p:nvPr>
        </p:nvSpPr>
        <p:spPr>
          <a:xfrm>
            <a:off x="1688124" y="723901"/>
            <a:ext cx="8815754" cy="1286648"/>
          </a:xfrm>
        </p:spPr>
        <p:txBody>
          <a:bodyPr anchor="b">
            <a:normAutofit/>
          </a:bodyPr>
          <a:lstStyle/>
          <a:p>
            <a:pPr algn="ctr"/>
            <a:r>
              <a:rPr lang="en-GB" b="1" dirty="0"/>
              <a:t>Decolonisation and the Commonwealth</a:t>
            </a:r>
          </a:p>
        </p:txBody>
      </p:sp>
      <p:sp>
        <p:nvSpPr>
          <p:cNvPr id="3" name="Pladsholder til indhold 2">
            <a:extLst>
              <a:ext uri="{FF2B5EF4-FFF2-40B4-BE49-F238E27FC236}">
                <a16:creationId xmlns:a16="http://schemas.microsoft.com/office/drawing/2014/main" id="{93F55C71-8E6C-8C4F-B813-62CF44A188A5}"/>
              </a:ext>
            </a:extLst>
          </p:cNvPr>
          <p:cNvSpPr>
            <a:spLocks noGrp="1"/>
          </p:cNvSpPr>
          <p:nvPr>
            <p:ph idx="1"/>
          </p:nvPr>
        </p:nvSpPr>
        <p:spPr>
          <a:xfrm>
            <a:off x="838200" y="2696214"/>
            <a:ext cx="10515599" cy="3792488"/>
          </a:xfrm>
        </p:spPr>
        <p:txBody>
          <a:bodyPr anchor="ctr">
            <a:normAutofit/>
          </a:bodyPr>
          <a:lstStyle/>
          <a:p>
            <a:pPr marL="342900" indent="-342900" algn="ctr">
              <a:lnSpc>
                <a:spcPct val="100000"/>
              </a:lnSpc>
              <a:buFont typeface="Arial" panose="020B0604020202020204" pitchFamily="34" charset="0"/>
              <a:buChar char="•"/>
            </a:pPr>
            <a:r>
              <a:rPr lang="en-GB" sz="1800" dirty="0"/>
              <a:t>World War II contributed to a process of decolonization. </a:t>
            </a:r>
          </a:p>
          <a:p>
            <a:pPr marL="342900" indent="-342900" algn="ctr">
              <a:lnSpc>
                <a:spcPct val="100000"/>
              </a:lnSpc>
              <a:buFont typeface="Arial" panose="020B0604020202020204" pitchFamily="34" charset="0"/>
              <a:buChar char="•"/>
            </a:pPr>
            <a:r>
              <a:rPr lang="en-GB" sz="1800" dirty="0"/>
              <a:t>Decolonization is the process by which colonies become independent. Decolonization was gradual and peaceful for some British colonies but violent for others, where native rebellions were energized by nationalism.</a:t>
            </a:r>
          </a:p>
        </p:txBody>
      </p:sp>
      <p:grpSp>
        <p:nvGrpSpPr>
          <p:cNvPr id="14" name="Group 13">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2345189"/>
            <a:ext cx="867485" cy="115439"/>
            <a:chOff x="8910933" y="1861308"/>
            <a:chExt cx="867485" cy="115439"/>
          </a:xfrm>
        </p:grpSpPr>
        <p:sp>
          <p:nvSpPr>
            <p:cNvPr id="5" name="Rectangle 14">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9510506"/>
      </p:ext>
    </p:extLst>
  </p:cSld>
  <p:clrMapOvr>
    <a:masterClrMapping/>
  </p:clrMapOvr>
</p:sld>
</file>

<file path=ppt/theme/theme1.xml><?xml version="1.0" encoding="utf-8"?>
<a:theme xmlns:a="http://schemas.openxmlformats.org/drawingml/2006/main" name="AdornVTI">
  <a:themeElements>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1120</Words>
  <Application>Microsoft Macintosh PowerPoint</Application>
  <PresentationFormat>Widescreen</PresentationFormat>
  <Paragraphs>65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Bembo</vt:lpstr>
      <vt:lpstr>Calibri</vt:lpstr>
      <vt:lpstr>AdornVTI</vt:lpstr>
      <vt:lpstr>Empire, commonwealth, and multicultural England</vt:lpstr>
      <vt:lpstr>The British Empire – a timeline (part 1) </vt:lpstr>
      <vt:lpstr>The British Empire – a timeline (part 2)</vt:lpstr>
      <vt:lpstr>PowerPoint Presentation</vt:lpstr>
      <vt:lpstr>The Berlin Conference of 1884–1885, regulating the European colonisation and trade in Africa.</vt:lpstr>
      <vt:lpstr>PowerPoint Presentation</vt:lpstr>
      <vt:lpstr>Some of the different types of colonies</vt:lpstr>
      <vt:lpstr>English(es)</vt:lpstr>
      <vt:lpstr>Decolonisation and the Commonwealth</vt:lpstr>
      <vt:lpstr>The Commonwealth of Nations</vt:lpstr>
      <vt:lpstr>The continuous change of the commonwealth</vt:lpstr>
      <vt:lpstr>Immigration </vt:lpstr>
      <vt:lpstr>Immigration</vt:lpstr>
      <vt:lpstr>Empire Windrush</vt:lpstr>
      <vt:lpstr>The Multicultural Britain</vt:lpstr>
      <vt:lpstr>Integration  versus  assimilation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Empire, commonwealth and multicultural England</dc:title>
  <dc:creator>Andreas Alving</dc:creator>
  <cp:lastModifiedBy>Ida Ranum Borre Larsen</cp:lastModifiedBy>
  <cp:revision>87</cp:revision>
  <dcterms:created xsi:type="dcterms:W3CDTF">2021-12-21T10:07:56Z</dcterms:created>
  <dcterms:modified xsi:type="dcterms:W3CDTF">2023-08-24T08:53:08Z</dcterms:modified>
</cp:coreProperties>
</file>