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rs Flensburg Hansen" userId="74a17a4c-ae79-4427-962a-e719a8062c23" providerId="ADAL" clId="{424028BC-6763-4DEA-9B40-9BA2A6C0F3AF}"/>
    <pc:docChg chg="custSel modSld">
      <pc:chgData name="Lars Flensburg Hansen" userId="74a17a4c-ae79-4427-962a-e719a8062c23" providerId="ADAL" clId="{424028BC-6763-4DEA-9B40-9BA2A6C0F3AF}" dt="2024-08-16T07:51:58.789" v="1" actId="27636"/>
      <pc:docMkLst>
        <pc:docMk/>
      </pc:docMkLst>
      <pc:sldChg chg="modSp mod">
        <pc:chgData name="Lars Flensburg Hansen" userId="74a17a4c-ae79-4427-962a-e719a8062c23" providerId="ADAL" clId="{424028BC-6763-4DEA-9B40-9BA2A6C0F3AF}" dt="2024-08-16T07:51:58.789" v="1" actId="27636"/>
        <pc:sldMkLst>
          <pc:docMk/>
          <pc:sldMk cId="3055142473" sldId="257"/>
        </pc:sldMkLst>
        <pc:spChg chg="mod">
          <ac:chgData name="Lars Flensburg Hansen" userId="74a17a4c-ae79-4427-962a-e719a8062c23" providerId="ADAL" clId="{424028BC-6763-4DEA-9B40-9BA2A6C0F3AF}" dt="2024-08-16T07:51:58.789" v="1" actId="27636"/>
          <ac:spMkLst>
            <pc:docMk/>
            <pc:sldMk cId="3055142473" sldId="257"/>
            <ac:spMk id="3" creationId="{4C7C8A09-0628-38B4-8124-B2C807C732E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B6BE31-02C5-0AED-D1FB-9FBF8DFD5222}"/>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B09EE4C4-CE48-731B-CF53-604088F644A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C1CCD331-80F2-E93D-ABF2-F8476327A356}"/>
              </a:ext>
            </a:extLst>
          </p:cNvPr>
          <p:cNvSpPr>
            <a:spLocks noGrp="1"/>
          </p:cNvSpPr>
          <p:nvPr>
            <p:ph type="dt" sz="half" idx="10"/>
          </p:nvPr>
        </p:nvSpPr>
        <p:spPr/>
        <p:txBody>
          <a:bodyPr/>
          <a:lstStyle/>
          <a:p>
            <a:fld id="{AC51285C-24C1-4526-A436-77BC01476C43}" type="datetimeFigureOut">
              <a:rPr lang="da-DK" smtClean="0"/>
              <a:t>16-08-2024</a:t>
            </a:fld>
            <a:endParaRPr lang="da-DK"/>
          </a:p>
        </p:txBody>
      </p:sp>
      <p:sp>
        <p:nvSpPr>
          <p:cNvPr id="5" name="Pladsholder til sidefod 4">
            <a:extLst>
              <a:ext uri="{FF2B5EF4-FFF2-40B4-BE49-F238E27FC236}">
                <a16:creationId xmlns:a16="http://schemas.microsoft.com/office/drawing/2014/main" id="{927B6E1D-A8BF-FFA2-D13A-1DDDE66653FA}"/>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4DE64A47-B493-2A5E-790E-999B20851726}"/>
              </a:ext>
            </a:extLst>
          </p:cNvPr>
          <p:cNvSpPr>
            <a:spLocks noGrp="1"/>
          </p:cNvSpPr>
          <p:nvPr>
            <p:ph type="sldNum" sz="quarter" idx="12"/>
          </p:nvPr>
        </p:nvSpPr>
        <p:spPr/>
        <p:txBody>
          <a:bodyPr/>
          <a:lstStyle/>
          <a:p>
            <a:fld id="{AD20FA72-9B6C-42F1-BCBE-AC629C7D20AF}" type="slidenum">
              <a:rPr lang="da-DK" smtClean="0"/>
              <a:t>‹nr.›</a:t>
            </a:fld>
            <a:endParaRPr lang="da-DK"/>
          </a:p>
        </p:txBody>
      </p:sp>
    </p:spTree>
    <p:extLst>
      <p:ext uri="{BB962C8B-B14F-4D97-AF65-F5344CB8AC3E}">
        <p14:creationId xmlns:p14="http://schemas.microsoft.com/office/powerpoint/2010/main" val="1277084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47F14A-818B-BD45-91DB-1B739FFF8889}"/>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89A66809-7389-65BD-C9D2-00FB10BD9F2F}"/>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27E129AC-355A-CCB6-A0AB-0FB49B7916E6}"/>
              </a:ext>
            </a:extLst>
          </p:cNvPr>
          <p:cNvSpPr>
            <a:spLocks noGrp="1"/>
          </p:cNvSpPr>
          <p:nvPr>
            <p:ph type="dt" sz="half" idx="10"/>
          </p:nvPr>
        </p:nvSpPr>
        <p:spPr/>
        <p:txBody>
          <a:bodyPr/>
          <a:lstStyle/>
          <a:p>
            <a:fld id="{AC51285C-24C1-4526-A436-77BC01476C43}" type="datetimeFigureOut">
              <a:rPr lang="da-DK" smtClean="0"/>
              <a:t>16-08-2024</a:t>
            </a:fld>
            <a:endParaRPr lang="da-DK"/>
          </a:p>
        </p:txBody>
      </p:sp>
      <p:sp>
        <p:nvSpPr>
          <p:cNvPr id="5" name="Pladsholder til sidefod 4">
            <a:extLst>
              <a:ext uri="{FF2B5EF4-FFF2-40B4-BE49-F238E27FC236}">
                <a16:creationId xmlns:a16="http://schemas.microsoft.com/office/drawing/2014/main" id="{EAB32CA2-6799-8551-757D-3384A2127278}"/>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7F92854F-A3B2-7BB4-704E-DD3C97577509}"/>
              </a:ext>
            </a:extLst>
          </p:cNvPr>
          <p:cNvSpPr>
            <a:spLocks noGrp="1"/>
          </p:cNvSpPr>
          <p:nvPr>
            <p:ph type="sldNum" sz="quarter" idx="12"/>
          </p:nvPr>
        </p:nvSpPr>
        <p:spPr/>
        <p:txBody>
          <a:bodyPr/>
          <a:lstStyle/>
          <a:p>
            <a:fld id="{AD20FA72-9B6C-42F1-BCBE-AC629C7D20AF}" type="slidenum">
              <a:rPr lang="da-DK" smtClean="0"/>
              <a:t>‹nr.›</a:t>
            </a:fld>
            <a:endParaRPr lang="da-DK"/>
          </a:p>
        </p:txBody>
      </p:sp>
    </p:spTree>
    <p:extLst>
      <p:ext uri="{BB962C8B-B14F-4D97-AF65-F5344CB8AC3E}">
        <p14:creationId xmlns:p14="http://schemas.microsoft.com/office/powerpoint/2010/main" val="4267949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1B3CF1B9-A5DB-9CFF-BD3F-61EB788044D1}"/>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87927202-D993-0F70-FEBE-13250D8DDFD5}"/>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EED6A702-563E-3C09-F97A-E8166764086E}"/>
              </a:ext>
            </a:extLst>
          </p:cNvPr>
          <p:cNvSpPr>
            <a:spLocks noGrp="1"/>
          </p:cNvSpPr>
          <p:nvPr>
            <p:ph type="dt" sz="half" idx="10"/>
          </p:nvPr>
        </p:nvSpPr>
        <p:spPr/>
        <p:txBody>
          <a:bodyPr/>
          <a:lstStyle/>
          <a:p>
            <a:fld id="{AC51285C-24C1-4526-A436-77BC01476C43}" type="datetimeFigureOut">
              <a:rPr lang="da-DK" smtClean="0"/>
              <a:t>16-08-2024</a:t>
            </a:fld>
            <a:endParaRPr lang="da-DK"/>
          </a:p>
        </p:txBody>
      </p:sp>
      <p:sp>
        <p:nvSpPr>
          <p:cNvPr id="5" name="Pladsholder til sidefod 4">
            <a:extLst>
              <a:ext uri="{FF2B5EF4-FFF2-40B4-BE49-F238E27FC236}">
                <a16:creationId xmlns:a16="http://schemas.microsoft.com/office/drawing/2014/main" id="{13EAF08B-6D5E-4E85-D792-4F4F512384AA}"/>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B4329F8C-26A3-0DA4-490C-D52FE9F4B5EE}"/>
              </a:ext>
            </a:extLst>
          </p:cNvPr>
          <p:cNvSpPr>
            <a:spLocks noGrp="1"/>
          </p:cNvSpPr>
          <p:nvPr>
            <p:ph type="sldNum" sz="quarter" idx="12"/>
          </p:nvPr>
        </p:nvSpPr>
        <p:spPr/>
        <p:txBody>
          <a:bodyPr/>
          <a:lstStyle/>
          <a:p>
            <a:fld id="{AD20FA72-9B6C-42F1-BCBE-AC629C7D20AF}" type="slidenum">
              <a:rPr lang="da-DK" smtClean="0"/>
              <a:t>‹nr.›</a:t>
            </a:fld>
            <a:endParaRPr lang="da-DK"/>
          </a:p>
        </p:txBody>
      </p:sp>
    </p:spTree>
    <p:extLst>
      <p:ext uri="{BB962C8B-B14F-4D97-AF65-F5344CB8AC3E}">
        <p14:creationId xmlns:p14="http://schemas.microsoft.com/office/powerpoint/2010/main" val="633010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FAD1F5-EC27-C6C4-F647-565D54C247A1}"/>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FA460A97-51F0-1D28-978C-17B7E413A732}"/>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32EB1992-5CED-2223-A67E-E0691017BC7A}"/>
              </a:ext>
            </a:extLst>
          </p:cNvPr>
          <p:cNvSpPr>
            <a:spLocks noGrp="1"/>
          </p:cNvSpPr>
          <p:nvPr>
            <p:ph type="dt" sz="half" idx="10"/>
          </p:nvPr>
        </p:nvSpPr>
        <p:spPr/>
        <p:txBody>
          <a:bodyPr/>
          <a:lstStyle/>
          <a:p>
            <a:fld id="{AC51285C-24C1-4526-A436-77BC01476C43}" type="datetimeFigureOut">
              <a:rPr lang="da-DK" smtClean="0"/>
              <a:t>16-08-2024</a:t>
            </a:fld>
            <a:endParaRPr lang="da-DK"/>
          </a:p>
        </p:txBody>
      </p:sp>
      <p:sp>
        <p:nvSpPr>
          <p:cNvPr id="5" name="Pladsholder til sidefod 4">
            <a:extLst>
              <a:ext uri="{FF2B5EF4-FFF2-40B4-BE49-F238E27FC236}">
                <a16:creationId xmlns:a16="http://schemas.microsoft.com/office/drawing/2014/main" id="{0848C66D-92FA-B84D-9A3A-ACF5DCD5F1B9}"/>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15B5A75-54E3-809C-5FF5-F66F44AC5173}"/>
              </a:ext>
            </a:extLst>
          </p:cNvPr>
          <p:cNvSpPr>
            <a:spLocks noGrp="1"/>
          </p:cNvSpPr>
          <p:nvPr>
            <p:ph type="sldNum" sz="quarter" idx="12"/>
          </p:nvPr>
        </p:nvSpPr>
        <p:spPr/>
        <p:txBody>
          <a:bodyPr/>
          <a:lstStyle/>
          <a:p>
            <a:fld id="{AD20FA72-9B6C-42F1-BCBE-AC629C7D20AF}" type="slidenum">
              <a:rPr lang="da-DK" smtClean="0"/>
              <a:t>‹nr.›</a:t>
            </a:fld>
            <a:endParaRPr lang="da-DK"/>
          </a:p>
        </p:txBody>
      </p:sp>
    </p:spTree>
    <p:extLst>
      <p:ext uri="{BB962C8B-B14F-4D97-AF65-F5344CB8AC3E}">
        <p14:creationId xmlns:p14="http://schemas.microsoft.com/office/powerpoint/2010/main" val="2683923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CC4CF14-255A-CC44-0EAD-6DBD8FDCDE1E}"/>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0C53E763-7E11-C161-DA1E-A14697C59C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AF980CB8-B2A6-4039-3C01-CE1E488458B6}"/>
              </a:ext>
            </a:extLst>
          </p:cNvPr>
          <p:cNvSpPr>
            <a:spLocks noGrp="1"/>
          </p:cNvSpPr>
          <p:nvPr>
            <p:ph type="dt" sz="half" idx="10"/>
          </p:nvPr>
        </p:nvSpPr>
        <p:spPr/>
        <p:txBody>
          <a:bodyPr/>
          <a:lstStyle/>
          <a:p>
            <a:fld id="{AC51285C-24C1-4526-A436-77BC01476C43}" type="datetimeFigureOut">
              <a:rPr lang="da-DK" smtClean="0"/>
              <a:t>16-08-2024</a:t>
            </a:fld>
            <a:endParaRPr lang="da-DK"/>
          </a:p>
        </p:txBody>
      </p:sp>
      <p:sp>
        <p:nvSpPr>
          <p:cNvPr id="5" name="Pladsholder til sidefod 4">
            <a:extLst>
              <a:ext uri="{FF2B5EF4-FFF2-40B4-BE49-F238E27FC236}">
                <a16:creationId xmlns:a16="http://schemas.microsoft.com/office/drawing/2014/main" id="{824A29C5-F11D-4458-7D0D-89D6F93B660E}"/>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47604AE5-A198-4AC7-56F0-FB366C305334}"/>
              </a:ext>
            </a:extLst>
          </p:cNvPr>
          <p:cNvSpPr>
            <a:spLocks noGrp="1"/>
          </p:cNvSpPr>
          <p:nvPr>
            <p:ph type="sldNum" sz="quarter" idx="12"/>
          </p:nvPr>
        </p:nvSpPr>
        <p:spPr/>
        <p:txBody>
          <a:bodyPr/>
          <a:lstStyle/>
          <a:p>
            <a:fld id="{AD20FA72-9B6C-42F1-BCBE-AC629C7D20AF}" type="slidenum">
              <a:rPr lang="da-DK" smtClean="0"/>
              <a:t>‹nr.›</a:t>
            </a:fld>
            <a:endParaRPr lang="da-DK"/>
          </a:p>
        </p:txBody>
      </p:sp>
    </p:spTree>
    <p:extLst>
      <p:ext uri="{BB962C8B-B14F-4D97-AF65-F5344CB8AC3E}">
        <p14:creationId xmlns:p14="http://schemas.microsoft.com/office/powerpoint/2010/main" val="763075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5EA3712-0B72-C123-F49A-3C99E7454513}"/>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27C888E4-5225-652B-7B55-9C53780F6A71}"/>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5898EBA3-C4C4-B341-B650-E838B5C444EF}"/>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791E958E-4A82-5840-7A94-9B972D1D1E54}"/>
              </a:ext>
            </a:extLst>
          </p:cNvPr>
          <p:cNvSpPr>
            <a:spLocks noGrp="1"/>
          </p:cNvSpPr>
          <p:nvPr>
            <p:ph type="dt" sz="half" idx="10"/>
          </p:nvPr>
        </p:nvSpPr>
        <p:spPr/>
        <p:txBody>
          <a:bodyPr/>
          <a:lstStyle/>
          <a:p>
            <a:fld id="{AC51285C-24C1-4526-A436-77BC01476C43}" type="datetimeFigureOut">
              <a:rPr lang="da-DK" smtClean="0"/>
              <a:t>16-08-2024</a:t>
            </a:fld>
            <a:endParaRPr lang="da-DK"/>
          </a:p>
        </p:txBody>
      </p:sp>
      <p:sp>
        <p:nvSpPr>
          <p:cNvPr id="6" name="Pladsholder til sidefod 5">
            <a:extLst>
              <a:ext uri="{FF2B5EF4-FFF2-40B4-BE49-F238E27FC236}">
                <a16:creationId xmlns:a16="http://schemas.microsoft.com/office/drawing/2014/main" id="{83D7CE14-D3AD-A4C7-2598-E5D3E390BABE}"/>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C71919B5-0B6D-3775-80D5-CB78AB632E25}"/>
              </a:ext>
            </a:extLst>
          </p:cNvPr>
          <p:cNvSpPr>
            <a:spLocks noGrp="1"/>
          </p:cNvSpPr>
          <p:nvPr>
            <p:ph type="sldNum" sz="quarter" idx="12"/>
          </p:nvPr>
        </p:nvSpPr>
        <p:spPr/>
        <p:txBody>
          <a:bodyPr/>
          <a:lstStyle/>
          <a:p>
            <a:fld id="{AD20FA72-9B6C-42F1-BCBE-AC629C7D20AF}" type="slidenum">
              <a:rPr lang="da-DK" smtClean="0"/>
              <a:t>‹nr.›</a:t>
            </a:fld>
            <a:endParaRPr lang="da-DK"/>
          </a:p>
        </p:txBody>
      </p:sp>
    </p:spTree>
    <p:extLst>
      <p:ext uri="{BB962C8B-B14F-4D97-AF65-F5344CB8AC3E}">
        <p14:creationId xmlns:p14="http://schemas.microsoft.com/office/powerpoint/2010/main" val="761639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90C833-BE13-DCD2-E5DF-8A91506B765C}"/>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9B11A1A6-B449-29CB-403B-E34710330D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E85857FA-0C64-88BD-609B-2D6EA8231585}"/>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3B36DBE4-6229-BAD0-D031-35A9447EA1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9F7D0A27-0C8E-CDB5-C9B2-2F728CCCCA26}"/>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53D24FBB-2247-785B-24DD-0F535F0D3167}"/>
              </a:ext>
            </a:extLst>
          </p:cNvPr>
          <p:cNvSpPr>
            <a:spLocks noGrp="1"/>
          </p:cNvSpPr>
          <p:nvPr>
            <p:ph type="dt" sz="half" idx="10"/>
          </p:nvPr>
        </p:nvSpPr>
        <p:spPr/>
        <p:txBody>
          <a:bodyPr/>
          <a:lstStyle/>
          <a:p>
            <a:fld id="{AC51285C-24C1-4526-A436-77BC01476C43}" type="datetimeFigureOut">
              <a:rPr lang="da-DK" smtClean="0"/>
              <a:t>16-08-2024</a:t>
            </a:fld>
            <a:endParaRPr lang="da-DK"/>
          </a:p>
        </p:txBody>
      </p:sp>
      <p:sp>
        <p:nvSpPr>
          <p:cNvPr id="8" name="Pladsholder til sidefod 7">
            <a:extLst>
              <a:ext uri="{FF2B5EF4-FFF2-40B4-BE49-F238E27FC236}">
                <a16:creationId xmlns:a16="http://schemas.microsoft.com/office/drawing/2014/main" id="{4AD17D71-5962-B51B-2259-91B2AB1E7667}"/>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BA92B159-A587-7860-3C21-7BBFB514E728}"/>
              </a:ext>
            </a:extLst>
          </p:cNvPr>
          <p:cNvSpPr>
            <a:spLocks noGrp="1"/>
          </p:cNvSpPr>
          <p:nvPr>
            <p:ph type="sldNum" sz="quarter" idx="12"/>
          </p:nvPr>
        </p:nvSpPr>
        <p:spPr/>
        <p:txBody>
          <a:bodyPr/>
          <a:lstStyle/>
          <a:p>
            <a:fld id="{AD20FA72-9B6C-42F1-BCBE-AC629C7D20AF}" type="slidenum">
              <a:rPr lang="da-DK" smtClean="0"/>
              <a:t>‹nr.›</a:t>
            </a:fld>
            <a:endParaRPr lang="da-DK"/>
          </a:p>
        </p:txBody>
      </p:sp>
    </p:spTree>
    <p:extLst>
      <p:ext uri="{BB962C8B-B14F-4D97-AF65-F5344CB8AC3E}">
        <p14:creationId xmlns:p14="http://schemas.microsoft.com/office/powerpoint/2010/main" val="3039667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F26A4F-CCED-5BBA-CC87-07C97E975E0F}"/>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B6DDE01E-838E-7198-E362-97EC87AB838F}"/>
              </a:ext>
            </a:extLst>
          </p:cNvPr>
          <p:cNvSpPr>
            <a:spLocks noGrp="1"/>
          </p:cNvSpPr>
          <p:nvPr>
            <p:ph type="dt" sz="half" idx="10"/>
          </p:nvPr>
        </p:nvSpPr>
        <p:spPr/>
        <p:txBody>
          <a:bodyPr/>
          <a:lstStyle/>
          <a:p>
            <a:fld id="{AC51285C-24C1-4526-A436-77BC01476C43}" type="datetimeFigureOut">
              <a:rPr lang="da-DK" smtClean="0"/>
              <a:t>16-08-2024</a:t>
            </a:fld>
            <a:endParaRPr lang="da-DK"/>
          </a:p>
        </p:txBody>
      </p:sp>
      <p:sp>
        <p:nvSpPr>
          <p:cNvPr id="4" name="Pladsholder til sidefod 3">
            <a:extLst>
              <a:ext uri="{FF2B5EF4-FFF2-40B4-BE49-F238E27FC236}">
                <a16:creationId xmlns:a16="http://schemas.microsoft.com/office/drawing/2014/main" id="{B2F3945E-8321-0C61-CCC8-348201606159}"/>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A72A99C6-58C2-824A-130B-44E7C20D89BF}"/>
              </a:ext>
            </a:extLst>
          </p:cNvPr>
          <p:cNvSpPr>
            <a:spLocks noGrp="1"/>
          </p:cNvSpPr>
          <p:nvPr>
            <p:ph type="sldNum" sz="quarter" idx="12"/>
          </p:nvPr>
        </p:nvSpPr>
        <p:spPr/>
        <p:txBody>
          <a:bodyPr/>
          <a:lstStyle/>
          <a:p>
            <a:fld id="{AD20FA72-9B6C-42F1-BCBE-AC629C7D20AF}" type="slidenum">
              <a:rPr lang="da-DK" smtClean="0"/>
              <a:t>‹nr.›</a:t>
            </a:fld>
            <a:endParaRPr lang="da-DK"/>
          </a:p>
        </p:txBody>
      </p:sp>
    </p:spTree>
    <p:extLst>
      <p:ext uri="{BB962C8B-B14F-4D97-AF65-F5344CB8AC3E}">
        <p14:creationId xmlns:p14="http://schemas.microsoft.com/office/powerpoint/2010/main" val="3862302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E2DCC7BF-1965-ACA4-761C-CE72BD231F9E}"/>
              </a:ext>
            </a:extLst>
          </p:cNvPr>
          <p:cNvSpPr>
            <a:spLocks noGrp="1"/>
          </p:cNvSpPr>
          <p:nvPr>
            <p:ph type="dt" sz="half" idx="10"/>
          </p:nvPr>
        </p:nvSpPr>
        <p:spPr/>
        <p:txBody>
          <a:bodyPr/>
          <a:lstStyle/>
          <a:p>
            <a:fld id="{AC51285C-24C1-4526-A436-77BC01476C43}" type="datetimeFigureOut">
              <a:rPr lang="da-DK" smtClean="0"/>
              <a:t>16-08-2024</a:t>
            </a:fld>
            <a:endParaRPr lang="da-DK"/>
          </a:p>
        </p:txBody>
      </p:sp>
      <p:sp>
        <p:nvSpPr>
          <p:cNvPr id="3" name="Pladsholder til sidefod 2">
            <a:extLst>
              <a:ext uri="{FF2B5EF4-FFF2-40B4-BE49-F238E27FC236}">
                <a16:creationId xmlns:a16="http://schemas.microsoft.com/office/drawing/2014/main" id="{3B42033E-03A6-354A-CB62-9767F18C51B5}"/>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2E1CF134-0E3B-AF15-A672-EBC6FC11F778}"/>
              </a:ext>
            </a:extLst>
          </p:cNvPr>
          <p:cNvSpPr>
            <a:spLocks noGrp="1"/>
          </p:cNvSpPr>
          <p:nvPr>
            <p:ph type="sldNum" sz="quarter" idx="12"/>
          </p:nvPr>
        </p:nvSpPr>
        <p:spPr/>
        <p:txBody>
          <a:bodyPr/>
          <a:lstStyle/>
          <a:p>
            <a:fld id="{AD20FA72-9B6C-42F1-BCBE-AC629C7D20AF}" type="slidenum">
              <a:rPr lang="da-DK" smtClean="0"/>
              <a:t>‹nr.›</a:t>
            </a:fld>
            <a:endParaRPr lang="da-DK"/>
          </a:p>
        </p:txBody>
      </p:sp>
    </p:spTree>
    <p:extLst>
      <p:ext uri="{BB962C8B-B14F-4D97-AF65-F5344CB8AC3E}">
        <p14:creationId xmlns:p14="http://schemas.microsoft.com/office/powerpoint/2010/main" val="399029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CF8A77-C1B2-F289-D6BC-66A23786EC89}"/>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5B57F26B-BC33-3F92-2CFF-C70D6EA3565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52601BF5-7E83-D892-6828-2D25390478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4618C85B-6E41-9CC7-F7E3-49D67A3C1EA7}"/>
              </a:ext>
            </a:extLst>
          </p:cNvPr>
          <p:cNvSpPr>
            <a:spLocks noGrp="1"/>
          </p:cNvSpPr>
          <p:nvPr>
            <p:ph type="dt" sz="half" idx="10"/>
          </p:nvPr>
        </p:nvSpPr>
        <p:spPr/>
        <p:txBody>
          <a:bodyPr/>
          <a:lstStyle/>
          <a:p>
            <a:fld id="{AC51285C-24C1-4526-A436-77BC01476C43}" type="datetimeFigureOut">
              <a:rPr lang="da-DK" smtClean="0"/>
              <a:t>16-08-2024</a:t>
            </a:fld>
            <a:endParaRPr lang="da-DK"/>
          </a:p>
        </p:txBody>
      </p:sp>
      <p:sp>
        <p:nvSpPr>
          <p:cNvPr id="6" name="Pladsholder til sidefod 5">
            <a:extLst>
              <a:ext uri="{FF2B5EF4-FFF2-40B4-BE49-F238E27FC236}">
                <a16:creationId xmlns:a16="http://schemas.microsoft.com/office/drawing/2014/main" id="{0EFAB42A-5AF6-FFF5-451C-03F78E35D9D6}"/>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DDC39F95-C268-86ED-EB9B-F57EA4D90B55}"/>
              </a:ext>
            </a:extLst>
          </p:cNvPr>
          <p:cNvSpPr>
            <a:spLocks noGrp="1"/>
          </p:cNvSpPr>
          <p:nvPr>
            <p:ph type="sldNum" sz="quarter" idx="12"/>
          </p:nvPr>
        </p:nvSpPr>
        <p:spPr/>
        <p:txBody>
          <a:bodyPr/>
          <a:lstStyle/>
          <a:p>
            <a:fld id="{AD20FA72-9B6C-42F1-BCBE-AC629C7D20AF}" type="slidenum">
              <a:rPr lang="da-DK" smtClean="0"/>
              <a:t>‹nr.›</a:t>
            </a:fld>
            <a:endParaRPr lang="da-DK"/>
          </a:p>
        </p:txBody>
      </p:sp>
    </p:spTree>
    <p:extLst>
      <p:ext uri="{BB962C8B-B14F-4D97-AF65-F5344CB8AC3E}">
        <p14:creationId xmlns:p14="http://schemas.microsoft.com/office/powerpoint/2010/main" val="1833101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9AD883-270C-AC3D-7BB9-6CF588294753}"/>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E1B433D4-FB6A-CBE5-C1DC-6A1A6D9982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C59A5F97-B750-E656-4E21-F4DDFCC81C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4D10A4A3-B8F2-AF59-016E-249E89DFD6FD}"/>
              </a:ext>
            </a:extLst>
          </p:cNvPr>
          <p:cNvSpPr>
            <a:spLocks noGrp="1"/>
          </p:cNvSpPr>
          <p:nvPr>
            <p:ph type="dt" sz="half" idx="10"/>
          </p:nvPr>
        </p:nvSpPr>
        <p:spPr/>
        <p:txBody>
          <a:bodyPr/>
          <a:lstStyle/>
          <a:p>
            <a:fld id="{AC51285C-24C1-4526-A436-77BC01476C43}" type="datetimeFigureOut">
              <a:rPr lang="da-DK" smtClean="0"/>
              <a:t>16-08-2024</a:t>
            </a:fld>
            <a:endParaRPr lang="da-DK"/>
          </a:p>
        </p:txBody>
      </p:sp>
      <p:sp>
        <p:nvSpPr>
          <p:cNvPr id="6" name="Pladsholder til sidefod 5">
            <a:extLst>
              <a:ext uri="{FF2B5EF4-FFF2-40B4-BE49-F238E27FC236}">
                <a16:creationId xmlns:a16="http://schemas.microsoft.com/office/drawing/2014/main" id="{8251BEA3-B369-648D-6945-79E6985F9A06}"/>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E17A1D1C-6F21-5BCF-F98F-308A8B43F978}"/>
              </a:ext>
            </a:extLst>
          </p:cNvPr>
          <p:cNvSpPr>
            <a:spLocks noGrp="1"/>
          </p:cNvSpPr>
          <p:nvPr>
            <p:ph type="sldNum" sz="quarter" idx="12"/>
          </p:nvPr>
        </p:nvSpPr>
        <p:spPr/>
        <p:txBody>
          <a:bodyPr/>
          <a:lstStyle/>
          <a:p>
            <a:fld id="{AD20FA72-9B6C-42F1-BCBE-AC629C7D20AF}" type="slidenum">
              <a:rPr lang="da-DK" smtClean="0"/>
              <a:t>‹nr.›</a:t>
            </a:fld>
            <a:endParaRPr lang="da-DK"/>
          </a:p>
        </p:txBody>
      </p:sp>
    </p:spTree>
    <p:extLst>
      <p:ext uri="{BB962C8B-B14F-4D97-AF65-F5344CB8AC3E}">
        <p14:creationId xmlns:p14="http://schemas.microsoft.com/office/powerpoint/2010/main" val="1075387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95B9275A-E9B3-9846-B46D-97EAFBB6A78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79E74543-5DAD-990B-DEC2-B094CE083C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E284D15E-6E10-13DB-2039-B295CFC85F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51285C-24C1-4526-A436-77BC01476C43}" type="datetimeFigureOut">
              <a:rPr lang="da-DK" smtClean="0"/>
              <a:t>16-08-2024</a:t>
            </a:fld>
            <a:endParaRPr lang="da-DK"/>
          </a:p>
        </p:txBody>
      </p:sp>
      <p:sp>
        <p:nvSpPr>
          <p:cNvPr id="5" name="Pladsholder til sidefod 4">
            <a:extLst>
              <a:ext uri="{FF2B5EF4-FFF2-40B4-BE49-F238E27FC236}">
                <a16:creationId xmlns:a16="http://schemas.microsoft.com/office/drawing/2014/main" id="{262C458D-4989-9954-F571-AF3AAF77C1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39335C0C-6605-6E27-3731-5A48C3F880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20FA72-9B6C-42F1-BCBE-AC629C7D20AF}" type="slidenum">
              <a:rPr lang="da-DK" smtClean="0"/>
              <a:t>‹nr.›</a:t>
            </a:fld>
            <a:endParaRPr lang="da-DK"/>
          </a:p>
        </p:txBody>
      </p:sp>
    </p:spTree>
    <p:extLst>
      <p:ext uri="{BB962C8B-B14F-4D97-AF65-F5344CB8AC3E}">
        <p14:creationId xmlns:p14="http://schemas.microsoft.com/office/powerpoint/2010/main" val="30913697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youtube.com/watch?v=ysa5OBhXz-Q"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1030">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3" name="Rectangle 1032">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5039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5F9CA9B9-A067-3C87-AC2A-236BE7BD80BA}"/>
              </a:ext>
            </a:extLst>
          </p:cNvPr>
          <p:cNvSpPr>
            <a:spLocks noGrp="1"/>
          </p:cNvSpPr>
          <p:nvPr>
            <p:ph type="ctrTitle"/>
          </p:nvPr>
        </p:nvSpPr>
        <p:spPr>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r>
              <a:rPr lang="en-US" sz="2600" kern="1200">
                <a:solidFill>
                  <a:srgbClr val="FFFFFF"/>
                </a:solidFill>
                <a:latin typeface="+mj-lt"/>
                <a:ea typeface="+mj-ea"/>
                <a:cs typeface="+mj-cs"/>
              </a:rPr>
              <a:t>Biologi B</a:t>
            </a:r>
          </a:p>
        </p:txBody>
      </p:sp>
      <p:pic>
        <p:nvPicPr>
          <p:cNvPr id="1026" name="Picture 2" descr="Biology doodle set Collection of hand drawn elements science biology isolated on a white background">
            <a:extLst>
              <a:ext uri="{FF2B5EF4-FFF2-40B4-BE49-F238E27FC236}">
                <a16:creationId xmlns:a16="http://schemas.microsoft.com/office/drawing/2014/main" id="{7C0D8E4A-87CE-2B7B-789F-160EA759FF66}"/>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572582" y="955886"/>
            <a:ext cx="5546513" cy="55465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2223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D1B459-1EC3-2C24-3316-6A24C4A0BA1B}"/>
              </a:ext>
            </a:extLst>
          </p:cNvPr>
          <p:cNvSpPr>
            <a:spLocks noGrp="1"/>
          </p:cNvSpPr>
          <p:nvPr>
            <p:ph type="title"/>
          </p:nvPr>
        </p:nvSpPr>
        <p:spPr/>
        <p:txBody>
          <a:bodyPr/>
          <a:lstStyle/>
          <a:p>
            <a:r>
              <a:rPr lang="da-DK" dirty="0"/>
              <a:t>Kernestof</a:t>
            </a:r>
          </a:p>
        </p:txBody>
      </p:sp>
      <p:sp>
        <p:nvSpPr>
          <p:cNvPr id="3" name="Pladsholder til indhold 2">
            <a:extLst>
              <a:ext uri="{FF2B5EF4-FFF2-40B4-BE49-F238E27FC236}">
                <a16:creationId xmlns:a16="http://schemas.microsoft.com/office/drawing/2014/main" id="{4C7C8A09-0628-38B4-8124-B2C807C732E3}"/>
              </a:ext>
            </a:extLst>
          </p:cNvPr>
          <p:cNvSpPr>
            <a:spLocks noGrp="1"/>
          </p:cNvSpPr>
          <p:nvPr>
            <p:ph idx="1"/>
          </p:nvPr>
        </p:nvSpPr>
        <p:spPr>
          <a:xfrm>
            <a:off x="838200" y="1352550"/>
            <a:ext cx="10515600" cy="4824413"/>
          </a:xfrm>
        </p:spPr>
        <p:txBody>
          <a:bodyPr>
            <a:normAutofit fontScale="92500" lnSpcReduction="20000"/>
          </a:bodyPr>
          <a:lstStyle/>
          <a:p>
            <a:r>
              <a:rPr lang="da-DK" dirty="0"/>
              <a:t>Cellebiologi: liv og livets opståen, opbygning af pro- og </a:t>
            </a:r>
            <a:r>
              <a:rPr lang="da-DK" dirty="0" err="1"/>
              <a:t>eucaryote</a:t>
            </a:r>
            <a:r>
              <a:rPr lang="da-DK" dirty="0"/>
              <a:t> celler – virus: opbygning og formering </a:t>
            </a:r>
          </a:p>
          <a:p>
            <a:r>
              <a:rPr lang="da-DK" dirty="0"/>
              <a:t>Makromolekyler: opbygning og biologisk funktion af </a:t>
            </a:r>
            <a:r>
              <a:rPr lang="da-DK" dirty="0" err="1"/>
              <a:t>nucleinsyrer</a:t>
            </a:r>
            <a:r>
              <a:rPr lang="da-DK" dirty="0"/>
              <a:t>, </a:t>
            </a:r>
            <a:r>
              <a:rPr lang="da-DK" dirty="0" err="1"/>
              <a:t>carbohydrater</a:t>
            </a:r>
            <a:r>
              <a:rPr lang="da-DK" dirty="0"/>
              <a:t>, lipider og proteiner, herunder enzymer </a:t>
            </a:r>
          </a:p>
          <a:p>
            <a:r>
              <a:rPr lang="da-DK"/>
              <a:t>Biokemiske </a:t>
            </a:r>
            <a:r>
              <a:rPr lang="da-DK" dirty="0"/>
              <a:t>processer: fotosyntese, respiration og gæring</a:t>
            </a:r>
          </a:p>
          <a:p>
            <a:r>
              <a:rPr lang="da-DK" dirty="0"/>
              <a:t>Genetik og molekylærbiologi: nedarvningsprincipper, replikation, proteinsyntese, mutation, celledelinger og genteknologi </a:t>
            </a:r>
          </a:p>
          <a:p>
            <a:r>
              <a:rPr lang="da-DK" dirty="0"/>
              <a:t>Evolutionsbiologi: biologisk variation og naturlig selektion, herunder udvikling af resistens </a:t>
            </a:r>
          </a:p>
          <a:p>
            <a:r>
              <a:rPr lang="da-DK" dirty="0"/>
              <a:t>Fysiologi: oversigt over kroppens organsystemer, åndedrætssystem, blodkredsløb, nervesystem og andre udvalgte organsystemer </a:t>
            </a:r>
          </a:p>
          <a:p>
            <a:r>
              <a:rPr lang="da-DK" dirty="0">
                <a:solidFill>
                  <a:schemeClr val="accent6"/>
                </a:solidFill>
              </a:rPr>
              <a:t>Økologi: samspil mellem arter og mellem arter og deres omgivende miljø, energistrømme, stofkredsløb og biodiversitet. </a:t>
            </a:r>
          </a:p>
        </p:txBody>
      </p:sp>
    </p:spTree>
    <p:extLst>
      <p:ext uri="{BB962C8B-B14F-4D97-AF65-F5344CB8AC3E}">
        <p14:creationId xmlns:p14="http://schemas.microsoft.com/office/powerpoint/2010/main" val="3055142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F1E28ED-F30F-6AA0-2CD7-4C19AC910E70}"/>
              </a:ext>
            </a:extLst>
          </p:cNvPr>
          <p:cNvSpPr>
            <a:spLocks noGrp="1"/>
          </p:cNvSpPr>
          <p:nvPr>
            <p:ph type="title"/>
          </p:nvPr>
        </p:nvSpPr>
        <p:spPr/>
        <p:txBody>
          <a:bodyPr/>
          <a:lstStyle/>
          <a:p>
            <a:r>
              <a:rPr lang="da-DK" dirty="0"/>
              <a:t>Hvad er liv?</a:t>
            </a:r>
          </a:p>
        </p:txBody>
      </p:sp>
      <p:sp>
        <p:nvSpPr>
          <p:cNvPr id="3" name="Pladsholder til indhold 2">
            <a:extLst>
              <a:ext uri="{FF2B5EF4-FFF2-40B4-BE49-F238E27FC236}">
                <a16:creationId xmlns:a16="http://schemas.microsoft.com/office/drawing/2014/main" id="{9799F36B-30C2-1428-2270-41B60AF51735}"/>
              </a:ext>
            </a:extLst>
          </p:cNvPr>
          <p:cNvSpPr>
            <a:spLocks noGrp="1"/>
          </p:cNvSpPr>
          <p:nvPr>
            <p:ph idx="1"/>
          </p:nvPr>
        </p:nvSpPr>
        <p:spPr>
          <a:xfrm>
            <a:off x="838200" y="1590676"/>
            <a:ext cx="10515600" cy="4810124"/>
          </a:xfrm>
        </p:spPr>
        <p:txBody>
          <a:bodyPr>
            <a:normAutofit fontScale="92500" lnSpcReduction="20000"/>
          </a:bodyPr>
          <a:lstStyle/>
          <a:p>
            <a:pPr marL="0" indent="0">
              <a:buNone/>
            </a:pPr>
            <a:r>
              <a:rPr lang="da-DK" b="1" dirty="0"/>
              <a:t>Besvar spørgsmålene og upload jeres svar under elevfeedback.</a:t>
            </a:r>
          </a:p>
          <a:p>
            <a:pPr marL="0" indent="0">
              <a:buNone/>
            </a:pPr>
            <a:endParaRPr lang="da-DK" dirty="0"/>
          </a:p>
          <a:p>
            <a:pPr marL="0" indent="0">
              <a:buNone/>
            </a:pPr>
            <a:r>
              <a:rPr lang="da-DK" b="1" dirty="0"/>
              <a:t>Hvad er liv?</a:t>
            </a:r>
          </a:p>
          <a:p>
            <a:pPr marL="514350" indent="-514350">
              <a:buFont typeface="+mj-lt"/>
              <a:buAutoNum type="arabicPeriod"/>
            </a:pPr>
            <a:r>
              <a:rPr lang="da-DK" dirty="0"/>
              <a:t>Kom først med dit eget bud på, hvad du forstår ved liv. Vent med at undersøge begrebet, og brug udelukkende din egen baggrundsviden og forståelse fra tidligere biologiundervisning. (Jeg søger ikke et bestemt svar:))</a:t>
            </a:r>
          </a:p>
          <a:p>
            <a:pPr marL="514350" indent="-514350">
              <a:buFont typeface="+mj-lt"/>
              <a:buAutoNum type="arabicPeriod"/>
            </a:pPr>
            <a:r>
              <a:rPr lang="da-DK" dirty="0"/>
              <a:t>Undersøg nu, hvordan liv defineres, og skriv en definition ud fra den viden, du finder.</a:t>
            </a:r>
          </a:p>
          <a:p>
            <a:pPr marL="514350" indent="-514350">
              <a:buFont typeface="+mj-lt"/>
              <a:buAutoNum type="arabicPeriod"/>
            </a:pPr>
            <a:r>
              <a:rPr lang="da-DK" dirty="0"/>
              <a:t>Passer din egen forståelse af liv sammen med det, du har fundet ud af? Hvordan/hvordan ikke?</a:t>
            </a:r>
          </a:p>
          <a:p>
            <a:pPr marL="514350" indent="-514350">
              <a:buFont typeface="+mj-lt"/>
              <a:buAutoNum type="arabicPeriod"/>
            </a:pPr>
            <a:r>
              <a:rPr lang="da-DK" dirty="0"/>
              <a:t>Hvad er biologi? </a:t>
            </a:r>
          </a:p>
          <a:p>
            <a:pPr marL="514350" indent="-514350">
              <a:buFont typeface="+mj-lt"/>
              <a:buAutoNum type="arabicPeriod"/>
            </a:pPr>
            <a:r>
              <a:rPr lang="da-DK" dirty="0"/>
              <a:t>Hvad synes du, er det mest interessante inden for biologifaget?</a:t>
            </a:r>
          </a:p>
        </p:txBody>
      </p:sp>
    </p:spTree>
    <p:extLst>
      <p:ext uri="{BB962C8B-B14F-4D97-AF65-F5344CB8AC3E}">
        <p14:creationId xmlns:p14="http://schemas.microsoft.com/office/powerpoint/2010/main" val="2370063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A4637DC1-42AC-E7C6-1EE9-F5C46FC6EF38}"/>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3600" kern="1200">
                <a:solidFill>
                  <a:srgbClr val="FFFFFF"/>
                </a:solidFill>
                <a:latin typeface="+mj-lt"/>
                <a:ea typeface="+mj-ea"/>
                <a:cs typeface="+mj-cs"/>
              </a:rPr>
              <a:t>Figur 170 fra biologi til tiden. </a:t>
            </a:r>
          </a:p>
        </p:txBody>
      </p:sp>
      <p:pic>
        <p:nvPicPr>
          <p:cNvPr id="5" name="Pladsholder til indhold 4" descr="Et billede, der indeholder tekst, kort, diagram&#10;&#10;Automatisk genereret beskrivelse">
            <a:extLst>
              <a:ext uri="{FF2B5EF4-FFF2-40B4-BE49-F238E27FC236}">
                <a16:creationId xmlns:a16="http://schemas.microsoft.com/office/drawing/2014/main" id="{5E9FD4DE-71B7-D350-6C04-AD5C98D27408}"/>
              </a:ext>
            </a:extLst>
          </p:cNvPr>
          <p:cNvPicPr>
            <a:picLocks noGrp="1" noChangeAspect="1"/>
          </p:cNvPicPr>
          <p:nvPr>
            <p:ph idx="1"/>
          </p:nvPr>
        </p:nvPicPr>
        <p:blipFill>
          <a:blip r:embed="rId2"/>
          <a:stretch>
            <a:fillRect/>
          </a:stretch>
        </p:blipFill>
        <p:spPr>
          <a:xfrm>
            <a:off x="4967241" y="643466"/>
            <a:ext cx="6400849" cy="5568739"/>
          </a:xfrm>
          <a:prstGeom prst="rect">
            <a:avLst/>
          </a:prstGeom>
        </p:spPr>
      </p:pic>
    </p:spTree>
    <p:extLst>
      <p:ext uri="{BB962C8B-B14F-4D97-AF65-F5344CB8AC3E}">
        <p14:creationId xmlns:p14="http://schemas.microsoft.com/office/powerpoint/2010/main" val="8718985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536C17-23B8-3FBE-C40A-8FC2DFE48E13}"/>
              </a:ext>
            </a:extLst>
          </p:cNvPr>
          <p:cNvSpPr>
            <a:spLocks noGrp="1"/>
          </p:cNvSpPr>
          <p:nvPr>
            <p:ph type="title"/>
          </p:nvPr>
        </p:nvSpPr>
        <p:spPr/>
        <p:txBody>
          <a:bodyPr/>
          <a:lstStyle/>
          <a:p>
            <a:r>
              <a:rPr lang="da-DK" dirty="0"/>
              <a:t>Hvad forstår I ved et økosystem</a:t>
            </a:r>
          </a:p>
        </p:txBody>
      </p:sp>
      <p:sp>
        <p:nvSpPr>
          <p:cNvPr id="3" name="Pladsholder til indhold 2">
            <a:extLst>
              <a:ext uri="{FF2B5EF4-FFF2-40B4-BE49-F238E27FC236}">
                <a16:creationId xmlns:a16="http://schemas.microsoft.com/office/drawing/2014/main" id="{7E7CA172-8B70-99F6-77E9-9912459DE76E}"/>
              </a:ext>
            </a:extLst>
          </p:cNvPr>
          <p:cNvSpPr>
            <a:spLocks noGrp="1"/>
          </p:cNvSpPr>
          <p:nvPr>
            <p:ph idx="1"/>
          </p:nvPr>
        </p:nvSpPr>
        <p:spPr/>
        <p:txBody>
          <a:bodyPr/>
          <a:lstStyle/>
          <a:p>
            <a:r>
              <a:rPr lang="da-DK" dirty="0"/>
              <a:t>Gå sammen 3 og 3 </a:t>
            </a:r>
          </a:p>
          <a:p>
            <a:r>
              <a:rPr lang="da-DK" dirty="0"/>
              <a:t>Tal om hvad I forstår ved et økosystem</a:t>
            </a:r>
          </a:p>
          <a:p>
            <a:r>
              <a:rPr lang="da-DK" dirty="0"/>
              <a:t>Tegn og beskriv derefter et økosystemer på et </a:t>
            </a:r>
            <a:r>
              <a:rPr lang="da-DK" dirty="0" err="1"/>
              <a:t>notespapir</a:t>
            </a:r>
            <a:r>
              <a:rPr lang="da-DK" dirty="0"/>
              <a:t>. </a:t>
            </a:r>
          </a:p>
        </p:txBody>
      </p:sp>
    </p:spTree>
    <p:extLst>
      <p:ext uri="{BB962C8B-B14F-4D97-AF65-F5344CB8AC3E}">
        <p14:creationId xmlns:p14="http://schemas.microsoft.com/office/powerpoint/2010/main" val="3076755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1CE15E-1F5E-7E5A-8DD2-C961C4ED8D61}"/>
              </a:ext>
            </a:extLst>
          </p:cNvPr>
          <p:cNvSpPr>
            <a:spLocks noGrp="1"/>
          </p:cNvSpPr>
          <p:nvPr>
            <p:ph type="title"/>
          </p:nvPr>
        </p:nvSpPr>
        <p:spPr/>
        <p:txBody>
          <a:bodyPr/>
          <a:lstStyle/>
          <a:p>
            <a:r>
              <a:rPr lang="da-DK" b="0" i="0" dirty="0">
                <a:solidFill>
                  <a:srgbClr val="475968"/>
                </a:solidFill>
                <a:effectLst/>
                <a:latin typeface="Arial" panose="020B0604020202020204" pitchFamily="34" charset="0"/>
              </a:rPr>
              <a:t>How </a:t>
            </a:r>
            <a:r>
              <a:rPr lang="da-DK" b="0" i="0" dirty="0" err="1">
                <a:solidFill>
                  <a:srgbClr val="475968"/>
                </a:solidFill>
                <a:effectLst/>
                <a:latin typeface="Arial" panose="020B0604020202020204" pitchFamily="34" charset="0"/>
              </a:rPr>
              <a:t>wolves</a:t>
            </a:r>
            <a:r>
              <a:rPr lang="da-DK" b="0" i="0" dirty="0">
                <a:solidFill>
                  <a:srgbClr val="475968"/>
                </a:solidFill>
                <a:effectLst/>
                <a:latin typeface="Arial" panose="020B0604020202020204" pitchFamily="34" charset="0"/>
              </a:rPr>
              <a:t> </a:t>
            </a:r>
            <a:r>
              <a:rPr lang="da-DK" b="0" i="0" dirty="0" err="1">
                <a:solidFill>
                  <a:srgbClr val="475968"/>
                </a:solidFill>
                <a:effectLst/>
                <a:latin typeface="Arial" panose="020B0604020202020204" pitchFamily="34" charset="0"/>
              </a:rPr>
              <a:t>change</a:t>
            </a:r>
            <a:r>
              <a:rPr lang="da-DK" b="0" i="0" dirty="0">
                <a:solidFill>
                  <a:srgbClr val="475968"/>
                </a:solidFill>
                <a:effectLst/>
                <a:latin typeface="Arial" panose="020B0604020202020204" pitchFamily="34" charset="0"/>
              </a:rPr>
              <a:t> rivers </a:t>
            </a:r>
            <a:br>
              <a:rPr lang="da-DK" b="0" i="0" dirty="0">
                <a:solidFill>
                  <a:srgbClr val="475968"/>
                </a:solidFill>
                <a:effectLst/>
                <a:latin typeface="Arial" panose="020B0604020202020204" pitchFamily="34" charset="0"/>
              </a:rPr>
            </a:br>
            <a:endParaRPr lang="da-DK" dirty="0"/>
          </a:p>
        </p:txBody>
      </p:sp>
      <p:sp>
        <p:nvSpPr>
          <p:cNvPr id="3" name="Pladsholder til indhold 2">
            <a:extLst>
              <a:ext uri="{FF2B5EF4-FFF2-40B4-BE49-F238E27FC236}">
                <a16:creationId xmlns:a16="http://schemas.microsoft.com/office/drawing/2014/main" id="{B67F23B3-6F7B-4A14-E63B-5C11B61401B1}"/>
              </a:ext>
            </a:extLst>
          </p:cNvPr>
          <p:cNvSpPr>
            <a:spLocks noGrp="1"/>
          </p:cNvSpPr>
          <p:nvPr>
            <p:ph idx="1"/>
          </p:nvPr>
        </p:nvSpPr>
        <p:spPr/>
        <p:txBody>
          <a:bodyPr/>
          <a:lstStyle/>
          <a:p>
            <a:r>
              <a:rPr lang="da-DK" dirty="0">
                <a:hlinkClick r:id="rId2"/>
              </a:rPr>
              <a:t>https://www.youtube.com/watch?v=ysa5OBhXz-Q</a:t>
            </a:r>
            <a:endParaRPr lang="da-DK" dirty="0"/>
          </a:p>
          <a:p>
            <a:endParaRPr lang="da-DK" dirty="0"/>
          </a:p>
        </p:txBody>
      </p:sp>
    </p:spTree>
    <p:extLst>
      <p:ext uri="{BB962C8B-B14F-4D97-AF65-F5344CB8AC3E}">
        <p14:creationId xmlns:p14="http://schemas.microsoft.com/office/powerpoint/2010/main" val="130772095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276</Words>
  <Application>Microsoft Office PowerPoint</Application>
  <PresentationFormat>Widescreen</PresentationFormat>
  <Paragraphs>25</Paragraphs>
  <Slides>6</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6</vt:i4>
      </vt:variant>
    </vt:vector>
  </HeadingPairs>
  <TitlesOfParts>
    <vt:vector size="10" baseType="lpstr">
      <vt:lpstr>Arial</vt:lpstr>
      <vt:lpstr>Calibri</vt:lpstr>
      <vt:lpstr>Calibri Light</vt:lpstr>
      <vt:lpstr>Office-tema</vt:lpstr>
      <vt:lpstr>Biologi B</vt:lpstr>
      <vt:lpstr>Kernestof</vt:lpstr>
      <vt:lpstr>Hvad er liv?</vt:lpstr>
      <vt:lpstr>Figur 170 fra biologi til tiden. </vt:lpstr>
      <vt:lpstr>Hvad forstår I ved et økosystem</vt:lpstr>
      <vt:lpstr>How wolves change rivers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Biologi B</dc:title>
  <dc:creator>Lars Flensburg Hansen</dc:creator>
  <cp:lastModifiedBy>Lars Flensburg Hansen</cp:lastModifiedBy>
  <cp:revision>1</cp:revision>
  <dcterms:created xsi:type="dcterms:W3CDTF">2024-07-01T14:09:38Z</dcterms:created>
  <dcterms:modified xsi:type="dcterms:W3CDTF">2024-08-16T07:52:07Z</dcterms:modified>
</cp:coreProperties>
</file>