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81" r:id="rId3"/>
    <p:sldId id="282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6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D2C100-15ED-43C1-B3BD-877F8CB4416F}" v="24" dt="2026-01-30T08:20:37.9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92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Wessel Iversen" userId="S::jui@frberg-hf.dk::737f2209-2da3-4132-bcf7-586c87653bcd" providerId="AD" clId="Web-{8EA099B7-5CAD-3875-60AA-B8D1FB22A408}"/>
    <pc:docChg chg="modSld">
      <pc:chgData name="Julie Wessel Iversen" userId="S::jui@frberg-hf.dk::737f2209-2da3-4132-bcf7-586c87653bcd" providerId="AD" clId="Web-{8EA099B7-5CAD-3875-60AA-B8D1FB22A408}" dt="2025-01-07T09:58:52.950" v="26" actId="20577"/>
      <pc:docMkLst>
        <pc:docMk/>
      </pc:docMkLst>
      <pc:sldChg chg="modSp">
        <pc:chgData name="Julie Wessel Iversen" userId="S::jui@frberg-hf.dk::737f2209-2da3-4132-bcf7-586c87653bcd" providerId="AD" clId="Web-{8EA099B7-5CAD-3875-60AA-B8D1FB22A408}" dt="2025-01-07T09:58:52.950" v="26" actId="20577"/>
        <pc:sldMkLst>
          <pc:docMk/>
          <pc:sldMk cId="397980935" sldId="257"/>
        </pc:sldMkLst>
      </pc:sldChg>
    </pc:docChg>
  </pc:docChgLst>
  <pc:docChgLst>
    <pc:chgData name="Julie Wessel Iversen" userId="737f2209-2da3-4132-bcf7-586c87653bcd" providerId="ADAL" clId="{58D2C100-15ED-43C1-B3BD-877F8CB4416F}"/>
    <pc:docChg chg="modSld">
      <pc:chgData name="Julie Wessel Iversen" userId="737f2209-2da3-4132-bcf7-586c87653bcd" providerId="ADAL" clId="{58D2C100-15ED-43C1-B3BD-877F8CB4416F}" dt="2026-01-30T08:20:37.942" v="59" actId="6549"/>
      <pc:docMkLst>
        <pc:docMk/>
      </pc:docMkLst>
      <pc:sldChg chg="modSp mod">
        <pc:chgData name="Julie Wessel Iversen" userId="737f2209-2da3-4132-bcf7-586c87653bcd" providerId="ADAL" clId="{58D2C100-15ED-43C1-B3BD-877F8CB4416F}" dt="2026-01-19T10:41:16.410" v="3" actId="20577"/>
        <pc:sldMkLst>
          <pc:docMk/>
          <pc:sldMk cId="397980935" sldId="257"/>
        </pc:sldMkLst>
        <pc:spChg chg="mod">
          <ac:chgData name="Julie Wessel Iversen" userId="737f2209-2da3-4132-bcf7-586c87653bcd" providerId="ADAL" clId="{58D2C100-15ED-43C1-B3BD-877F8CB4416F}" dt="2026-01-19T10:41:16.410" v="3" actId="20577"/>
          <ac:spMkLst>
            <pc:docMk/>
            <pc:sldMk cId="397980935" sldId="257"/>
            <ac:spMk id="5" creationId="{3DD7A3B4-8378-0770-94D4-3CB513B1C109}"/>
          </ac:spMkLst>
        </pc:spChg>
      </pc:sldChg>
      <pc:sldChg chg="modSp mod">
        <pc:chgData name="Julie Wessel Iversen" userId="737f2209-2da3-4132-bcf7-586c87653bcd" providerId="ADAL" clId="{58D2C100-15ED-43C1-B3BD-877F8CB4416F}" dt="2026-01-30T08:19:44.852" v="58" actId="115"/>
        <pc:sldMkLst>
          <pc:docMk/>
          <pc:sldMk cId="1169225179" sldId="281"/>
        </pc:sldMkLst>
        <pc:spChg chg="mod">
          <ac:chgData name="Julie Wessel Iversen" userId="737f2209-2da3-4132-bcf7-586c87653bcd" providerId="ADAL" clId="{58D2C100-15ED-43C1-B3BD-877F8CB4416F}" dt="2026-01-30T08:19:44.852" v="58" actId="115"/>
          <ac:spMkLst>
            <pc:docMk/>
            <pc:sldMk cId="1169225179" sldId="281"/>
            <ac:spMk id="5" creationId="{3DD7A3B4-8378-0770-94D4-3CB513B1C109}"/>
          </ac:spMkLst>
        </pc:spChg>
      </pc:sldChg>
      <pc:sldChg chg="modSp">
        <pc:chgData name="Julie Wessel Iversen" userId="737f2209-2da3-4132-bcf7-586c87653bcd" providerId="ADAL" clId="{58D2C100-15ED-43C1-B3BD-877F8CB4416F}" dt="2026-01-30T08:20:37.942" v="59" actId="6549"/>
        <pc:sldMkLst>
          <pc:docMk/>
          <pc:sldMk cId="4061600196" sldId="282"/>
        </pc:sldMkLst>
        <pc:spChg chg="mod">
          <ac:chgData name="Julie Wessel Iversen" userId="737f2209-2da3-4132-bcf7-586c87653bcd" providerId="ADAL" clId="{58D2C100-15ED-43C1-B3BD-877F8CB4416F}" dt="2026-01-30T08:20:37.942" v="59" actId="6549"/>
          <ac:spMkLst>
            <pc:docMk/>
            <pc:sldMk cId="4061600196" sldId="282"/>
            <ac:spMk id="5" creationId="{3DD7A3B4-8378-0770-94D4-3CB513B1C109}"/>
          </ac:spMkLst>
        </pc:spChg>
      </pc:sldChg>
    </pc:docChg>
  </pc:docChgLst>
  <pc:docChgLst>
    <pc:chgData name="Julie Hjordt Jensen" userId="e42892c7-06ea-4f4e-87bb-798c3206ce95" providerId="ADAL" clId="{915DFE5F-F447-4650-BC29-D762AD7D2257}"/>
    <pc:docChg chg="undo custSel addSld delSld modSld">
      <pc:chgData name="Julie Hjordt Jensen" userId="e42892c7-06ea-4f4e-87bb-798c3206ce95" providerId="ADAL" clId="{915DFE5F-F447-4650-BC29-D762AD7D2257}" dt="2024-03-13T14:35:59.737" v="475" actId="20577"/>
      <pc:docMkLst>
        <pc:docMk/>
      </pc:docMkLst>
      <pc:sldChg chg="modSp mod modTransition">
        <pc:chgData name="Julie Hjordt Jensen" userId="e42892c7-06ea-4f4e-87bb-798c3206ce95" providerId="ADAL" clId="{915DFE5F-F447-4650-BC29-D762AD7D2257}" dt="2024-03-13T14:34:06.433" v="470"/>
        <pc:sldMkLst>
          <pc:docMk/>
          <pc:sldMk cId="397980935" sldId="257"/>
        </pc:sldMkLst>
      </pc:sldChg>
      <pc:sldChg chg="delSp modSp add del setBg modAnim delDesignElem">
        <pc:chgData name="Julie Hjordt Jensen" userId="e42892c7-06ea-4f4e-87bb-798c3206ce95" providerId="ADAL" clId="{915DFE5F-F447-4650-BC29-D762AD7D2257}" dt="2024-03-13T14:03:30.693" v="60" actId="2696"/>
        <pc:sldMkLst>
          <pc:docMk/>
          <pc:sldMk cId="0" sldId="265"/>
        </pc:sldMkLst>
      </pc:sldChg>
      <pc:sldChg chg="delSp modSp add del setBg modAnim delDesignElem">
        <pc:chgData name="Julie Hjordt Jensen" userId="e42892c7-06ea-4f4e-87bb-798c3206ce95" providerId="ADAL" clId="{915DFE5F-F447-4650-BC29-D762AD7D2257}" dt="2024-03-13T14:08:31.840" v="111" actId="2696"/>
        <pc:sldMkLst>
          <pc:docMk/>
          <pc:sldMk cId="0" sldId="266"/>
        </pc:sldMkLst>
      </pc:sldChg>
      <pc:sldChg chg="addSp delSp modSp add del mod setBg delDesignElem">
        <pc:chgData name="Julie Hjordt Jensen" userId="e42892c7-06ea-4f4e-87bb-798c3206ce95" providerId="ADAL" clId="{915DFE5F-F447-4650-BC29-D762AD7D2257}" dt="2024-03-09T13:09:30.273" v="4"/>
        <pc:sldMkLst>
          <pc:docMk/>
          <pc:sldMk cId="1724101962" sldId="270"/>
        </pc:sldMkLst>
      </pc:sldChg>
      <pc:sldChg chg="modSp mod modTransition modAnim">
        <pc:chgData name="Julie Hjordt Jensen" userId="e42892c7-06ea-4f4e-87bb-798c3206ce95" providerId="ADAL" clId="{915DFE5F-F447-4650-BC29-D762AD7D2257}" dt="2024-03-13T14:35:59.737" v="475" actId="20577"/>
        <pc:sldMkLst>
          <pc:docMk/>
          <pc:sldMk cId="1169225179" sldId="281"/>
        </pc:sldMkLst>
      </pc:sldChg>
      <pc:sldChg chg="modSp modTransition modAnim">
        <pc:chgData name="Julie Hjordt Jensen" userId="e42892c7-06ea-4f4e-87bb-798c3206ce95" providerId="ADAL" clId="{915DFE5F-F447-4650-BC29-D762AD7D2257}" dt="2024-03-13T14:28:26.678" v="342"/>
        <pc:sldMkLst>
          <pc:docMk/>
          <pc:sldMk cId="4061600196" sldId="282"/>
        </pc:sldMkLst>
      </pc:sldChg>
      <pc:sldMasterChg chg="delSldLayout">
        <pc:chgData name="Julie Hjordt Jensen" userId="e42892c7-06ea-4f4e-87bb-798c3206ce95" providerId="ADAL" clId="{915DFE5F-F447-4650-BC29-D762AD7D2257}" dt="2024-03-13T14:08:31.840" v="111" actId="2696"/>
        <pc:sldMasterMkLst>
          <pc:docMk/>
          <pc:sldMasterMk cId="1005666470" sldId="2147483660"/>
        </pc:sldMasterMkLst>
        <pc:sldLayoutChg chg="del">
          <pc:chgData name="Julie Hjordt Jensen" userId="e42892c7-06ea-4f4e-87bb-798c3206ce95" providerId="ADAL" clId="{915DFE5F-F447-4650-BC29-D762AD7D2257}" dt="2024-03-13T14:08:31.840" v="111" actId="2696"/>
          <pc:sldLayoutMkLst>
            <pc:docMk/>
            <pc:sldMasterMk cId="1005666470" sldId="2147483660"/>
            <pc:sldLayoutMk cId="3998981615" sldId="2147483672"/>
          </pc:sldLayoutMkLst>
        </pc:sldLayoutChg>
      </pc:sldMasterChg>
    </pc:docChg>
  </pc:docChgLst>
  <pc:docChgLst>
    <pc:chgData name="Julie Hjordt Jensen" userId="e42892c7-06ea-4f4e-87bb-798c3206ce95" providerId="ADAL" clId="{6A58801C-0166-490F-BDA9-E424778275D7}"/>
    <pc:docChg chg="undo custSel addSld delSld modSld sldOrd">
      <pc:chgData name="Julie Hjordt Jensen" userId="e42892c7-06ea-4f4e-87bb-798c3206ce95" providerId="ADAL" clId="{6A58801C-0166-490F-BDA9-E424778275D7}" dt="2023-01-08T10:54:51.067" v="2592"/>
      <pc:docMkLst>
        <pc:docMk/>
      </pc:docMkLst>
      <pc:sldChg chg="addSp delSp modSp mod setBg">
        <pc:chgData name="Julie Hjordt Jensen" userId="e42892c7-06ea-4f4e-87bb-798c3206ce95" providerId="ADAL" clId="{6A58801C-0166-490F-BDA9-E424778275D7}" dt="2023-01-08T10:16:55.313" v="1846" actId="14100"/>
        <pc:sldMkLst>
          <pc:docMk/>
          <pc:sldMk cId="2601890267" sldId="256"/>
        </pc:sldMkLst>
      </pc:sldChg>
      <pc:sldChg chg="addSp modSp mod setBg">
        <pc:chgData name="Julie Hjordt Jensen" userId="e42892c7-06ea-4f4e-87bb-798c3206ce95" providerId="ADAL" clId="{6A58801C-0166-490F-BDA9-E424778275D7}" dt="2023-01-08T10:26:16.278" v="1899" actId="113"/>
        <pc:sldMkLst>
          <pc:docMk/>
          <pc:sldMk cId="397980935" sldId="257"/>
        </pc:sldMkLst>
      </pc:sldChg>
      <pc:sldChg chg="addSp delSp modSp mod ord setBg">
        <pc:chgData name="Julie Hjordt Jensen" userId="e42892c7-06ea-4f4e-87bb-798c3206ce95" providerId="ADAL" clId="{6A58801C-0166-490F-BDA9-E424778275D7}" dt="2023-01-08T10:21:27.818" v="1852" actId="122"/>
        <pc:sldMkLst>
          <pc:docMk/>
          <pc:sldMk cId="188821718" sldId="258"/>
        </pc:sldMkLst>
      </pc:sldChg>
      <pc:sldChg chg="addSp delSp modSp mod modTransition setBg">
        <pc:chgData name="Julie Hjordt Jensen" userId="e42892c7-06ea-4f4e-87bb-798c3206ce95" providerId="ADAL" clId="{6A58801C-0166-490F-BDA9-E424778275D7}" dt="2023-01-08T10:54:46.541" v="2590"/>
        <pc:sldMkLst>
          <pc:docMk/>
          <pc:sldMk cId="2885642889" sldId="259"/>
        </pc:sldMkLst>
      </pc:sldChg>
      <pc:sldChg chg="addSp delSp modSp mod setBg">
        <pc:chgData name="Julie Hjordt Jensen" userId="e42892c7-06ea-4f4e-87bb-798c3206ce95" providerId="ADAL" clId="{6A58801C-0166-490F-BDA9-E424778275D7}" dt="2023-01-08T10:50:20.221" v="2588" actId="1076"/>
        <pc:sldMkLst>
          <pc:docMk/>
          <pc:sldMk cId="2195516257" sldId="261"/>
        </pc:sldMkLst>
      </pc:sldChg>
      <pc:sldChg chg="addSp delSp modSp mod setBg">
        <pc:chgData name="Julie Hjordt Jensen" userId="e42892c7-06ea-4f4e-87bb-798c3206ce95" providerId="ADAL" clId="{6A58801C-0166-490F-BDA9-E424778275D7}" dt="2023-01-08T10:50:38.771" v="2589" actId="6549"/>
        <pc:sldMkLst>
          <pc:docMk/>
          <pc:sldMk cId="645055915" sldId="262"/>
        </pc:sldMkLst>
      </pc:sldChg>
      <pc:sldChg chg="addSp delSp modSp mod setBg">
        <pc:chgData name="Julie Hjordt Jensen" userId="e42892c7-06ea-4f4e-87bb-798c3206ce95" providerId="ADAL" clId="{6A58801C-0166-490F-BDA9-E424778275D7}" dt="2023-01-08T10:47:54.128" v="2582" actId="207"/>
        <pc:sldMkLst>
          <pc:docMk/>
          <pc:sldMk cId="2534402319" sldId="263"/>
        </pc:sldMkLst>
      </pc:sldChg>
      <pc:sldChg chg="addSp delSp modSp mod setBg">
        <pc:chgData name="Julie Hjordt Jensen" userId="e42892c7-06ea-4f4e-87bb-798c3206ce95" providerId="ADAL" clId="{6A58801C-0166-490F-BDA9-E424778275D7}" dt="2023-01-08T10:24:38.485" v="1898" actId="20577"/>
        <pc:sldMkLst>
          <pc:docMk/>
          <pc:sldMk cId="261075726" sldId="265"/>
        </pc:sldMkLst>
      </pc:sldChg>
      <pc:sldChg chg="modSp del mod">
        <pc:chgData name="Julie Hjordt Jensen" userId="e42892c7-06ea-4f4e-87bb-798c3206ce95" providerId="ADAL" clId="{6A58801C-0166-490F-BDA9-E424778275D7}" dt="2023-01-06T12:56:46.626" v="711" actId="2696"/>
        <pc:sldMkLst>
          <pc:docMk/>
          <pc:sldMk cId="4113793852" sldId="268"/>
        </pc:sldMkLst>
      </pc:sldChg>
      <pc:sldChg chg="del">
        <pc:chgData name="Julie Hjordt Jensen" userId="e42892c7-06ea-4f4e-87bb-798c3206ce95" providerId="ADAL" clId="{6A58801C-0166-490F-BDA9-E424778275D7}" dt="2023-01-06T12:58:15.825" v="742" actId="2696"/>
        <pc:sldMkLst>
          <pc:docMk/>
          <pc:sldMk cId="517735835" sldId="269"/>
        </pc:sldMkLst>
      </pc:sldChg>
      <pc:sldChg chg="del">
        <pc:chgData name="Julie Hjordt Jensen" userId="e42892c7-06ea-4f4e-87bb-798c3206ce95" providerId="ADAL" clId="{6A58801C-0166-490F-BDA9-E424778275D7}" dt="2023-01-06T12:59:04.196" v="748" actId="2696"/>
        <pc:sldMkLst>
          <pc:docMk/>
          <pc:sldMk cId="4152949010" sldId="272"/>
        </pc:sldMkLst>
      </pc:sldChg>
      <pc:sldChg chg="addSp delSp modSp mod setBg">
        <pc:chgData name="Julie Hjordt Jensen" userId="e42892c7-06ea-4f4e-87bb-798c3206ce95" providerId="ADAL" clId="{6A58801C-0166-490F-BDA9-E424778275D7}" dt="2023-01-06T13:17:28.385" v="1824" actId="14100"/>
        <pc:sldMkLst>
          <pc:docMk/>
          <pc:sldMk cId="134692186" sldId="273"/>
        </pc:sldMkLst>
      </pc:sldChg>
      <pc:sldChg chg="modSp del mod">
        <pc:chgData name="Julie Hjordt Jensen" userId="e42892c7-06ea-4f4e-87bb-798c3206ce95" providerId="ADAL" clId="{6A58801C-0166-490F-BDA9-E424778275D7}" dt="2023-01-08T10:46:41.517" v="2576" actId="2696"/>
        <pc:sldMkLst>
          <pc:docMk/>
          <pc:sldMk cId="2009067824" sldId="275"/>
        </pc:sldMkLst>
      </pc:sldChg>
      <pc:sldChg chg="addSp delSp modSp mod modTransition setBg">
        <pc:chgData name="Julie Hjordt Jensen" userId="e42892c7-06ea-4f4e-87bb-798c3206ce95" providerId="ADAL" clId="{6A58801C-0166-490F-BDA9-E424778275D7}" dt="2023-01-08T10:54:49.028" v="2591"/>
        <pc:sldMkLst>
          <pc:docMk/>
          <pc:sldMk cId="2214255666" sldId="276"/>
        </pc:sldMkLst>
      </pc:sldChg>
      <pc:sldChg chg="addSp delSp modSp mod modTransition setBg">
        <pc:chgData name="Julie Hjordt Jensen" userId="e42892c7-06ea-4f4e-87bb-798c3206ce95" providerId="ADAL" clId="{6A58801C-0166-490F-BDA9-E424778275D7}" dt="2023-01-08T10:54:51.067" v="2592"/>
        <pc:sldMkLst>
          <pc:docMk/>
          <pc:sldMk cId="2827204119" sldId="277"/>
        </pc:sldMkLst>
      </pc:sldChg>
      <pc:sldChg chg="addSp delSp modSp new mod setBg">
        <pc:chgData name="Julie Hjordt Jensen" userId="e42892c7-06ea-4f4e-87bb-798c3206ce95" providerId="ADAL" clId="{6A58801C-0166-490F-BDA9-E424778275D7}" dt="2023-01-06T13:14:40.924" v="1772" actId="207"/>
        <pc:sldMkLst>
          <pc:docMk/>
          <pc:sldMk cId="329147547" sldId="278"/>
        </pc:sldMkLst>
      </pc:sldChg>
      <pc:sldChg chg="addSp delSp modSp add mod setBg delDesignElem">
        <pc:chgData name="Julie Hjordt Jensen" userId="e42892c7-06ea-4f4e-87bb-798c3206ce95" providerId="ADAL" clId="{6A58801C-0166-490F-BDA9-E424778275D7}" dt="2023-01-08T10:46:07.019" v="2575" actId="14100"/>
        <pc:sldMkLst>
          <pc:docMk/>
          <pc:sldMk cId="373137325" sldId="279"/>
        </pc:sldMkLst>
      </pc:sldChg>
    </pc:docChg>
  </pc:docChgLst>
  <pc:docChgLst>
    <pc:chgData name="Julie Hjordt Jensen" userId="e42892c7-06ea-4f4e-87bb-798c3206ce95" providerId="ADAL" clId="{66651247-AA74-4305-A79E-147AFFCFFB3E}"/>
    <pc:docChg chg="modSld">
      <pc:chgData name="Julie Hjordt Jensen" userId="e42892c7-06ea-4f4e-87bb-798c3206ce95" providerId="ADAL" clId="{66651247-AA74-4305-A79E-147AFFCFFB3E}" dt="2023-11-29T12:50:32.588" v="0" actId="20577"/>
      <pc:docMkLst>
        <pc:docMk/>
      </pc:docMkLst>
      <pc:sldChg chg="modSp">
        <pc:chgData name="Julie Hjordt Jensen" userId="e42892c7-06ea-4f4e-87bb-798c3206ce95" providerId="ADAL" clId="{66651247-AA74-4305-A79E-147AFFCFFB3E}" dt="2023-11-29T12:50:32.588" v="0" actId="20577"/>
        <pc:sldMkLst>
          <pc:docMk/>
          <pc:sldMk cId="1169225179" sldId="281"/>
        </pc:sldMkLst>
      </pc:sldChg>
    </pc:docChg>
  </pc:docChgLst>
  <pc:docChgLst>
    <pc:chgData name="Julie Hjordt Jensen" userId="e42892c7-06ea-4f4e-87bb-798c3206ce95" providerId="ADAL" clId="{6708B7BC-54E7-4766-9BC4-A7DFCA17603B}"/>
    <pc:docChg chg="undo custSel modSld">
      <pc:chgData name="Julie Hjordt Jensen" userId="e42892c7-06ea-4f4e-87bb-798c3206ce95" providerId="ADAL" clId="{6708B7BC-54E7-4766-9BC4-A7DFCA17603B}" dt="2024-01-24T10:22:35.274" v="97" actId="6549"/>
      <pc:docMkLst>
        <pc:docMk/>
      </pc:docMkLst>
      <pc:sldChg chg="modSp mod">
        <pc:chgData name="Julie Hjordt Jensen" userId="e42892c7-06ea-4f4e-87bb-798c3206ce95" providerId="ADAL" clId="{6708B7BC-54E7-4766-9BC4-A7DFCA17603B}" dt="2024-01-24T10:21:14.668" v="56"/>
        <pc:sldMkLst>
          <pc:docMk/>
          <pc:sldMk cId="397980935" sldId="257"/>
        </pc:sldMkLst>
      </pc:sldChg>
      <pc:sldChg chg="modSp">
        <pc:chgData name="Julie Hjordt Jensen" userId="e42892c7-06ea-4f4e-87bb-798c3206ce95" providerId="ADAL" clId="{6708B7BC-54E7-4766-9BC4-A7DFCA17603B}" dt="2024-01-24T10:22:35.274" v="97" actId="6549"/>
        <pc:sldMkLst>
          <pc:docMk/>
          <pc:sldMk cId="4061600196" sldId="282"/>
        </pc:sldMkLst>
      </pc:sldChg>
    </pc:docChg>
  </pc:docChgLst>
  <pc:docChgLst>
    <pc:chgData name="Julie Hjordt Jensen" userId="e42892c7-06ea-4f4e-87bb-798c3206ce95" providerId="ADAL" clId="{8E2A7797-2C84-4DAF-983F-D39AB8324CCD}"/>
    <pc:docChg chg="undo custSel mod addSld delSld modSld sldOrd modMainMaster modShowInfo">
      <pc:chgData name="Julie Hjordt Jensen" userId="e42892c7-06ea-4f4e-87bb-798c3206ce95" providerId="ADAL" clId="{8E2A7797-2C84-4DAF-983F-D39AB8324CCD}" dt="2023-05-08T12:38:23.856" v="3761" actId="20577"/>
      <pc:docMkLst>
        <pc:docMk/>
      </pc:docMkLst>
      <pc:sldChg chg="add del">
        <pc:chgData name="Julie Hjordt Jensen" userId="e42892c7-06ea-4f4e-87bb-798c3206ce95" providerId="ADAL" clId="{8E2A7797-2C84-4DAF-983F-D39AB8324CCD}" dt="2023-05-03T12:19:18.629" v="17" actId="2696"/>
        <pc:sldMkLst>
          <pc:docMk/>
          <pc:sldMk cId="2601890267" sldId="256"/>
        </pc:sldMkLst>
      </pc:sldChg>
      <pc:sldChg chg="addSp delSp modSp add del mod ord modTransition setBg modAnim delDesignElem">
        <pc:chgData name="Julie Hjordt Jensen" userId="e42892c7-06ea-4f4e-87bb-798c3206ce95" providerId="ADAL" clId="{8E2A7797-2C84-4DAF-983F-D39AB8324CCD}" dt="2023-05-08T12:38:23.856" v="3761" actId="20577"/>
        <pc:sldMkLst>
          <pc:docMk/>
          <pc:sldMk cId="397980935" sldId="257"/>
        </pc:sldMkLst>
      </pc:sldChg>
      <pc:sldChg chg="add del">
        <pc:chgData name="Julie Hjordt Jensen" userId="e42892c7-06ea-4f4e-87bb-798c3206ce95" providerId="ADAL" clId="{8E2A7797-2C84-4DAF-983F-D39AB8324CCD}" dt="2023-05-03T12:19:18.629" v="17" actId="2696"/>
        <pc:sldMkLst>
          <pc:docMk/>
          <pc:sldMk cId="188821718" sldId="258"/>
        </pc:sldMkLst>
      </pc:sldChg>
      <pc:sldChg chg="del">
        <pc:chgData name="Julie Hjordt Jensen" userId="e42892c7-06ea-4f4e-87bb-798c3206ce95" providerId="ADAL" clId="{8E2A7797-2C84-4DAF-983F-D39AB8324CCD}" dt="2023-05-03T12:20:23.288" v="64" actId="2696"/>
        <pc:sldMkLst>
          <pc:docMk/>
          <pc:sldMk cId="2885642889" sldId="259"/>
        </pc:sldMkLst>
      </pc:sldChg>
      <pc:sldChg chg="del">
        <pc:chgData name="Julie Hjordt Jensen" userId="e42892c7-06ea-4f4e-87bb-798c3206ce95" providerId="ADAL" clId="{8E2A7797-2C84-4DAF-983F-D39AB8324CCD}" dt="2023-05-03T12:21:46.270" v="83" actId="2696"/>
        <pc:sldMkLst>
          <pc:docMk/>
          <pc:sldMk cId="2195516257" sldId="261"/>
        </pc:sldMkLst>
      </pc:sldChg>
      <pc:sldChg chg="del">
        <pc:chgData name="Julie Hjordt Jensen" userId="e42892c7-06ea-4f4e-87bb-798c3206ce95" providerId="ADAL" clId="{8E2A7797-2C84-4DAF-983F-D39AB8324CCD}" dt="2023-05-03T12:21:53.371" v="85" actId="2696"/>
        <pc:sldMkLst>
          <pc:docMk/>
          <pc:sldMk cId="645055915" sldId="262"/>
        </pc:sldMkLst>
      </pc:sldChg>
      <pc:sldChg chg="del">
        <pc:chgData name="Julie Hjordt Jensen" userId="e42892c7-06ea-4f4e-87bb-798c3206ce95" providerId="ADAL" clId="{8E2A7797-2C84-4DAF-983F-D39AB8324CCD}" dt="2023-05-03T12:22:00.173" v="87" actId="2696"/>
        <pc:sldMkLst>
          <pc:docMk/>
          <pc:sldMk cId="2534402319" sldId="263"/>
        </pc:sldMkLst>
      </pc:sldChg>
      <pc:sldChg chg="add del">
        <pc:chgData name="Julie Hjordt Jensen" userId="e42892c7-06ea-4f4e-87bb-798c3206ce95" providerId="ADAL" clId="{8E2A7797-2C84-4DAF-983F-D39AB8324CCD}" dt="2023-05-03T12:19:18.629" v="17" actId="2696"/>
        <pc:sldMkLst>
          <pc:docMk/>
          <pc:sldMk cId="261075726" sldId="265"/>
        </pc:sldMkLst>
      </pc:sldChg>
      <pc:sldChg chg="addSp delSp modSp add del mod ord setBg delDesignElem">
        <pc:chgData name="Julie Hjordt Jensen" userId="e42892c7-06ea-4f4e-87bb-798c3206ce95" providerId="ADAL" clId="{8E2A7797-2C84-4DAF-983F-D39AB8324CCD}" dt="2023-05-08T07:28:33.992" v="3493" actId="2696"/>
        <pc:sldMkLst>
          <pc:docMk/>
          <pc:sldMk cId="134692186" sldId="273"/>
        </pc:sldMkLst>
      </pc:sldChg>
      <pc:sldChg chg="del">
        <pc:chgData name="Julie Hjordt Jensen" userId="e42892c7-06ea-4f4e-87bb-798c3206ce95" providerId="ADAL" clId="{8E2A7797-2C84-4DAF-983F-D39AB8324CCD}" dt="2023-05-03T12:20:24.792" v="65" actId="2696"/>
        <pc:sldMkLst>
          <pc:docMk/>
          <pc:sldMk cId="2214255666" sldId="276"/>
        </pc:sldMkLst>
      </pc:sldChg>
      <pc:sldChg chg="addSp delSp modSp del mod ord setBg delDesignElem">
        <pc:chgData name="Julie Hjordt Jensen" userId="e42892c7-06ea-4f4e-87bb-798c3206ce95" providerId="ADAL" clId="{8E2A7797-2C84-4DAF-983F-D39AB8324CCD}" dt="2023-05-07T12:24:16.516" v="3405" actId="2696"/>
        <pc:sldMkLst>
          <pc:docMk/>
          <pc:sldMk cId="2827204119" sldId="277"/>
        </pc:sldMkLst>
      </pc:sldChg>
      <pc:sldChg chg="del">
        <pc:chgData name="Julie Hjordt Jensen" userId="e42892c7-06ea-4f4e-87bb-798c3206ce95" providerId="ADAL" clId="{8E2A7797-2C84-4DAF-983F-D39AB8324CCD}" dt="2023-05-03T12:21:56.348" v="86" actId="2696"/>
        <pc:sldMkLst>
          <pc:docMk/>
          <pc:sldMk cId="329147547" sldId="278"/>
        </pc:sldMkLst>
      </pc:sldChg>
      <pc:sldChg chg="addSp delSp modSp add del mod delDesignElem">
        <pc:chgData name="Julie Hjordt Jensen" userId="e42892c7-06ea-4f4e-87bb-798c3206ce95" providerId="ADAL" clId="{8E2A7797-2C84-4DAF-983F-D39AB8324CCD}" dt="2023-05-07T12:24:24.313" v="3406" actId="2696"/>
        <pc:sldMkLst>
          <pc:docMk/>
          <pc:sldMk cId="815781294" sldId="278"/>
        </pc:sldMkLst>
      </pc:sldChg>
      <pc:sldChg chg="del">
        <pc:chgData name="Julie Hjordt Jensen" userId="e42892c7-06ea-4f4e-87bb-798c3206ce95" providerId="ADAL" clId="{8E2A7797-2C84-4DAF-983F-D39AB8324CCD}" dt="2023-05-03T12:21:49.932" v="84" actId="2696"/>
        <pc:sldMkLst>
          <pc:docMk/>
          <pc:sldMk cId="373137325" sldId="279"/>
        </pc:sldMkLst>
      </pc:sldChg>
      <pc:sldChg chg="addSp delSp modSp add del mod delDesignElem">
        <pc:chgData name="Julie Hjordt Jensen" userId="e42892c7-06ea-4f4e-87bb-798c3206ce95" providerId="ADAL" clId="{8E2A7797-2C84-4DAF-983F-D39AB8324CCD}" dt="2023-05-07T12:18:48.742" v="3024" actId="2696"/>
        <pc:sldMkLst>
          <pc:docMk/>
          <pc:sldMk cId="1201112415" sldId="279"/>
        </pc:sldMkLst>
      </pc:sldChg>
      <pc:sldChg chg="delSp add del setBg delDesignElem">
        <pc:chgData name="Julie Hjordt Jensen" userId="e42892c7-06ea-4f4e-87bb-798c3206ce95" providerId="ADAL" clId="{8E2A7797-2C84-4DAF-983F-D39AB8324CCD}" dt="2023-05-04T12:31:14.624" v="846" actId="2696"/>
        <pc:sldMkLst>
          <pc:docMk/>
          <pc:sldMk cId="2370233635" sldId="279"/>
        </pc:sldMkLst>
      </pc:sldChg>
      <pc:sldChg chg="delSp modSp new del mod">
        <pc:chgData name="Julie Hjordt Jensen" userId="e42892c7-06ea-4f4e-87bb-798c3206ce95" providerId="ADAL" clId="{8E2A7797-2C84-4DAF-983F-D39AB8324CCD}" dt="2023-05-04T12:09:06.717" v="474" actId="2696"/>
        <pc:sldMkLst>
          <pc:docMk/>
          <pc:sldMk cId="2879046243" sldId="279"/>
        </pc:sldMkLst>
      </pc:sldChg>
      <pc:sldChg chg="addSp delSp modSp add del mod delDesignElem">
        <pc:chgData name="Julie Hjordt Jensen" userId="e42892c7-06ea-4f4e-87bb-798c3206ce95" providerId="ADAL" clId="{8E2A7797-2C84-4DAF-983F-D39AB8324CCD}" dt="2023-05-07T12:23:59.804" v="3404" actId="2696"/>
        <pc:sldMkLst>
          <pc:docMk/>
          <pc:sldMk cId="2880332882" sldId="280"/>
        </pc:sldMkLst>
      </pc:sldChg>
      <pc:sldChg chg="addSp delSp modSp add mod modTransition modAnim">
        <pc:chgData name="Julie Hjordt Jensen" userId="e42892c7-06ea-4f4e-87bb-798c3206ce95" providerId="ADAL" clId="{8E2A7797-2C84-4DAF-983F-D39AB8324CCD}" dt="2023-05-08T07:48:57.512" v="3593" actId="27636"/>
        <pc:sldMkLst>
          <pc:docMk/>
          <pc:sldMk cId="1169225179" sldId="281"/>
        </pc:sldMkLst>
      </pc:sldChg>
      <pc:sldChg chg="modSp add mod modTransition modAnim">
        <pc:chgData name="Julie Hjordt Jensen" userId="e42892c7-06ea-4f4e-87bb-798c3206ce95" providerId="ADAL" clId="{8E2A7797-2C84-4DAF-983F-D39AB8324CCD}" dt="2023-05-08T12:36:36.160" v="3746"/>
        <pc:sldMkLst>
          <pc:docMk/>
          <pc:sldMk cId="4061600196" sldId="282"/>
        </pc:sldMkLst>
      </pc:sldChg>
      <pc:sldMasterChg chg="modTransition modSldLayout">
        <pc:chgData name="Julie Hjordt Jensen" userId="e42892c7-06ea-4f4e-87bb-798c3206ce95" providerId="ADAL" clId="{8E2A7797-2C84-4DAF-983F-D39AB8324CCD}" dt="2023-05-08T07:37:15.580" v="3517"/>
        <pc:sldMasterMkLst>
          <pc:docMk/>
          <pc:sldMasterMk cId="1005666470" sldId="2147483660"/>
        </pc:sldMasterMkLst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1218133280" sldId="2147483661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184932823" sldId="2147483662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4262381043" sldId="2147483663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1262928591" sldId="2147483664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3317581728" sldId="2147483665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3638390854" sldId="2147483666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2832476733" sldId="2147483667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1940720661" sldId="2147483668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2841204303" sldId="2147483669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903313113" sldId="2147483670"/>
          </pc:sldLayoutMkLst>
        </pc:sldLayoutChg>
        <pc:sldLayoutChg chg="modTransition">
          <pc:chgData name="Julie Hjordt Jensen" userId="e42892c7-06ea-4f4e-87bb-798c3206ce95" providerId="ADAL" clId="{8E2A7797-2C84-4DAF-983F-D39AB8324CCD}" dt="2023-05-08T07:37:15.580" v="3517"/>
          <pc:sldLayoutMkLst>
            <pc:docMk/>
            <pc:sldMasterMk cId="1005666470" sldId="2147483660"/>
            <pc:sldLayoutMk cId="4278749865" sldId="2147483671"/>
          </pc:sldLayoutMkLst>
        </pc:sldLayoutChg>
      </pc:sldMasterChg>
    </pc:docChg>
  </pc:docChgLst>
  <pc:docChgLst>
    <pc:chgData name="Julie Wessel Iversen" userId="S::jui@frberg-hf.dk::737f2209-2da3-4132-bcf7-586c87653bcd" providerId="AD" clId="Web-{C85222F9-2C81-327C-ABB0-19850AFDC494}"/>
    <pc:docChg chg="modSld">
      <pc:chgData name="Julie Wessel Iversen" userId="S::jui@frberg-hf.dk::737f2209-2da3-4132-bcf7-586c87653bcd" providerId="AD" clId="Web-{C85222F9-2C81-327C-ABB0-19850AFDC494}" dt="2025-01-27T14:10:23.323" v="5" actId="20577"/>
      <pc:docMkLst>
        <pc:docMk/>
      </pc:docMkLst>
      <pc:sldChg chg="modSp">
        <pc:chgData name="Julie Wessel Iversen" userId="S::jui@frberg-hf.dk::737f2209-2da3-4132-bcf7-586c87653bcd" providerId="AD" clId="Web-{C85222F9-2C81-327C-ABB0-19850AFDC494}" dt="2025-01-27T14:10:23.323" v="5" actId="20577"/>
        <pc:sldMkLst>
          <pc:docMk/>
          <pc:sldMk cId="4061600196" sldId="282"/>
        </pc:sldMkLst>
      </pc:sldChg>
    </pc:docChg>
  </pc:docChgLst>
  <pc:docChgLst>
    <pc:chgData name="Julie Hjordt Jensen" userId="e42892c7-06ea-4f4e-87bb-798c3206ce95" providerId="ADAL" clId="{87BC4E00-DBE5-465D-87BE-A7BBD70FE624}"/>
    <pc:docChg chg="undo custSel addSld delSld modSld">
      <pc:chgData name="Julie Hjordt Jensen" userId="e42892c7-06ea-4f4e-87bb-798c3206ce95" providerId="ADAL" clId="{87BC4E00-DBE5-465D-87BE-A7BBD70FE624}" dt="2022-12-17T12:48:26.597" v="1081" actId="6549"/>
      <pc:docMkLst>
        <pc:docMk/>
      </pc:docMkLst>
      <pc:sldChg chg="addSp delSp modSp mod">
        <pc:chgData name="Julie Hjordt Jensen" userId="e42892c7-06ea-4f4e-87bb-798c3206ce95" providerId="ADAL" clId="{87BC4E00-DBE5-465D-87BE-A7BBD70FE624}" dt="2022-12-15T09:52:45.052" v="339" actId="1076"/>
        <pc:sldMkLst>
          <pc:docMk/>
          <pc:sldMk cId="2601890267" sldId="256"/>
        </pc:sldMkLst>
      </pc:sldChg>
      <pc:sldChg chg="modSp mod">
        <pc:chgData name="Julie Hjordt Jensen" userId="e42892c7-06ea-4f4e-87bb-798c3206ce95" providerId="ADAL" clId="{87BC4E00-DBE5-465D-87BE-A7BBD70FE624}" dt="2022-12-15T09:42:47.119" v="157" actId="113"/>
        <pc:sldMkLst>
          <pc:docMk/>
          <pc:sldMk cId="397980935" sldId="257"/>
        </pc:sldMkLst>
      </pc:sldChg>
      <pc:sldChg chg="modSp mod">
        <pc:chgData name="Julie Hjordt Jensen" userId="e42892c7-06ea-4f4e-87bb-798c3206ce95" providerId="ADAL" clId="{87BC4E00-DBE5-465D-87BE-A7BBD70FE624}" dt="2022-12-17T12:48:26.597" v="1081" actId="6549"/>
        <pc:sldMkLst>
          <pc:docMk/>
          <pc:sldMk cId="188821718" sldId="258"/>
        </pc:sldMkLst>
      </pc:sldChg>
      <pc:sldChg chg="addSp delSp modSp mod setBg">
        <pc:chgData name="Julie Hjordt Jensen" userId="e42892c7-06ea-4f4e-87bb-798c3206ce95" providerId="ADAL" clId="{87BC4E00-DBE5-465D-87BE-A7BBD70FE624}" dt="2022-12-15T10:18:51.132" v="619" actId="6549"/>
        <pc:sldMkLst>
          <pc:docMk/>
          <pc:sldMk cId="2885642889" sldId="259"/>
        </pc:sldMkLst>
      </pc:sldChg>
      <pc:sldChg chg="modSp mod">
        <pc:chgData name="Julie Hjordt Jensen" userId="e42892c7-06ea-4f4e-87bb-798c3206ce95" providerId="ADAL" clId="{87BC4E00-DBE5-465D-87BE-A7BBD70FE624}" dt="2022-12-15T10:27:12.850" v="945" actId="6549"/>
        <pc:sldMkLst>
          <pc:docMk/>
          <pc:sldMk cId="2195516257" sldId="261"/>
        </pc:sldMkLst>
      </pc:sldChg>
      <pc:sldChg chg="modSp mod">
        <pc:chgData name="Julie Hjordt Jensen" userId="e42892c7-06ea-4f4e-87bb-798c3206ce95" providerId="ADAL" clId="{87BC4E00-DBE5-465D-87BE-A7BBD70FE624}" dt="2022-12-15T10:12:56.778" v="566" actId="2711"/>
        <pc:sldMkLst>
          <pc:docMk/>
          <pc:sldMk cId="645055915" sldId="262"/>
        </pc:sldMkLst>
      </pc:sldChg>
      <pc:sldChg chg="modSp mod">
        <pc:chgData name="Julie Hjordt Jensen" userId="e42892c7-06ea-4f4e-87bb-798c3206ce95" providerId="ADAL" clId="{87BC4E00-DBE5-465D-87BE-A7BBD70FE624}" dt="2022-12-15T09:53:59.322" v="343" actId="207"/>
        <pc:sldMkLst>
          <pc:docMk/>
          <pc:sldMk cId="2534402319" sldId="263"/>
        </pc:sldMkLst>
      </pc:sldChg>
      <pc:sldChg chg="modSp mod">
        <pc:chgData name="Julie Hjordt Jensen" userId="e42892c7-06ea-4f4e-87bb-798c3206ce95" providerId="ADAL" clId="{87BC4E00-DBE5-465D-87BE-A7BBD70FE624}" dt="2022-12-15T09:36:21.207" v="143" actId="20577"/>
        <pc:sldMkLst>
          <pc:docMk/>
          <pc:sldMk cId="261075726" sldId="265"/>
        </pc:sldMkLst>
      </pc:sldChg>
      <pc:sldChg chg="modSp mod">
        <pc:chgData name="Julie Hjordt Jensen" userId="e42892c7-06ea-4f4e-87bb-798c3206ce95" providerId="ADAL" clId="{87BC4E00-DBE5-465D-87BE-A7BBD70FE624}" dt="2022-12-15T09:54:16.862" v="347" actId="207"/>
        <pc:sldMkLst>
          <pc:docMk/>
          <pc:sldMk cId="4113793852" sldId="268"/>
        </pc:sldMkLst>
      </pc:sldChg>
      <pc:sldChg chg="modSp mod">
        <pc:chgData name="Julie Hjordt Jensen" userId="e42892c7-06ea-4f4e-87bb-798c3206ce95" providerId="ADAL" clId="{87BC4E00-DBE5-465D-87BE-A7BBD70FE624}" dt="2022-12-15T09:54:23.937" v="349" actId="207"/>
        <pc:sldMkLst>
          <pc:docMk/>
          <pc:sldMk cId="517735835" sldId="269"/>
        </pc:sldMkLst>
      </pc:sldChg>
      <pc:sldChg chg="modSp mod">
        <pc:chgData name="Julie Hjordt Jensen" userId="e42892c7-06ea-4f4e-87bb-798c3206ce95" providerId="ADAL" clId="{87BC4E00-DBE5-465D-87BE-A7BBD70FE624}" dt="2022-12-15T09:54:30.552" v="351" actId="207"/>
        <pc:sldMkLst>
          <pc:docMk/>
          <pc:sldMk cId="4152949010" sldId="272"/>
        </pc:sldMkLst>
      </pc:sldChg>
      <pc:sldChg chg="modSp mod">
        <pc:chgData name="Julie Hjordt Jensen" userId="e42892c7-06ea-4f4e-87bb-798c3206ce95" providerId="ADAL" clId="{87BC4E00-DBE5-465D-87BE-A7BBD70FE624}" dt="2022-12-15T09:44:06.444" v="170" actId="20577"/>
        <pc:sldMkLst>
          <pc:docMk/>
          <pc:sldMk cId="134692186" sldId="273"/>
        </pc:sldMkLst>
      </pc:sldChg>
      <pc:sldChg chg="del">
        <pc:chgData name="Julie Hjordt Jensen" userId="e42892c7-06ea-4f4e-87bb-798c3206ce95" providerId="ADAL" clId="{87BC4E00-DBE5-465D-87BE-A7BBD70FE624}" dt="2022-12-15T09:55:04.788" v="355" actId="2696"/>
        <pc:sldMkLst>
          <pc:docMk/>
          <pc:sldMk cId="2035413891" sldId="274"/>
        </pc:sldMkLst>
      </pc:sldChg>
      <pc:sldChg chg="modSp mod">
        <pc:chgData name="Julie Hjordt Jensen" userId="e42892c7-06ea-4f4e-87bb-798c3206ce95" providerId="ADAL" clId="{87BC4E00-DBE5-465D-87BE-A7BBD70FE624}" dt="2022-12-15T10:31:33.628" v="1074" actId="20577"/>
        <pc:sldMkLst>
          <pc:docMk/>
          <pc:sldMk cId="2009067824" sldId="275"/>
        </pc:sldMkLst>
      </pc:sldChg>
      <pc:sldChg chg="addSp modSp add mod">
        <pc:chgData name="Julie Hjordt Jensen" userId="e42892c7-06ea-4f4e-87bb-798c3206ce95" providerId="ADAL" clId="{87BC4E00-DBE5-465D-87BE-A7BBD70FE624}" dt="2022-12-15T10:20:59.506" v="729" actId="6549"/>
        <pc:sldMkLst>
          <pc:docMk/>
          <pc:sldMk cId="2214255666" sldId="276"/>
        </pc:sldMkLst>
      </pc:sldChg>
      <pc:sldChg chg="modSp add mod">
        <pc:chgData name="Julie Hjordt Jensen" userId="e42892c7-06ea-4f4e-87bb-798c3206ce95" providerId="ADAL" clId="{87BC4E00-DBE5-465D-87BE-A7BBD70FE624}" dt="2022-12-15T10:23:43.286" v="807" actId="20577"/>
        <pc:sldMkLst>
          <pc:docMk/>
          <pc:sldMk cId="2827204119" sldId="277"/>
        </pc:sldMkLst>
      </pc:sldChg>
    </pc:docChg>
  </pc:docChgLst>
  <pc:docChgLst>
    <pc:chgData name="Julie Hjordt Jensen" userId="e42892c7-06ea-4f4e-87bb-798c3206ce95" providerId="ADAL" clId="{BE6393A8-1A3A-4175-802E-91A75E1EA9BE}"/>
    <pc:docChg chg="modSld">
      <pc:chgData name="Julie Hjordt Jensen" userId="e42892c7-06ea-4f4e-87bb-798c3206ce95" providerId="ADAL" clId="{BE6393A8-1A3A-4175-802E-91A75E1EA9BE}" dt="2024-05-17T20:58:41.335" v="42" actId="20577"/>
      <pc:docMkLst>
        <pc:docMk/>
      </pc:docMkLst>
      <pc:sldChg chg="modSp mod">
        <pc:chgData name="Julie Hjordt Jensen" userId="e42892c7-06ea-4f4e-87bb-798c3206ce95" providerId="ADAL" clId="{BE6393A8-1A3A-4175-802E-91A75E1EA9BE}" dt="2024-05-17T20:58:41.335" v="42" actId="20577"/>
        <pc:sldMkLst>
          <pc:docMk/>
          <pc:sldMk cId="397980935" sldId="257"/>
        </pc:sldMkLst>
      </pc:sldChg>
      <pc:sldChg chg="modSp mod">
        <pc:chgData name="Julie Hjordt Jensen" userId="e42892c7-06ea-4f4e-87bb-798c3206ce95" providerId="ADAL" clId="{BE6393A8-1A3A-4175-802E-91A75E1EA9BE}" dt="2024-03-13T16:30:24.335" v="40" actId="1076"/>
        <pc:sldMkLst>
          <pc:docMk/>
          <pc:sldMk cId="4061600196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2CE62-C7C9-41BD-81D5-820CEF73FA0E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29753-D2BB-4F00-9F2A-713D7857A2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5144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29753-D2BB-4F00-9F2A-713D7857A29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5584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29753-D2BB-4F00-9F2A-713D7857A29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013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29753-D2BB-4F00-9F2A-713D7857A29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944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BBDFE-1D1A-8B1F-7FFD-C384845D4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E0DBC2F-67E0-3705-612F-1684F0DF0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45DEA3-61CF-4841-ABCC-01F616B79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38FDE8F-8899-B600-8CBE-D1BF16EC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9A515CC-E0F4-250E-197C-CEE64990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8133280"/>
      </p:ext>
    </p:extLst>
  </p:cSld>
  <p:clrMapOvr>
    <a:masterClrMapping/>
  </p:clrMapOvr>
  <p:transition spd="slow" advClick="0" advTm="15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9E4ED-5495-3CAA-B0A8-07910C907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1FF9221-E7BA-B4DD-6CF8-993BA5E39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E76186-D5B1-E7A1-1856-39D19A5AE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CB9D30-65AD-9E50-4B90-D8998E1B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A63187-F761-ED16-567E-A352FE49C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3313113"/>
      </p:ext>
    </p:extLst>
  </p:cSld>
  <p:clrMapOvr>
    <a:masterClrMapping/>
  </p:clrMapOvr>
  <p:transition spd="slow" advClick="0" advTm="15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F26D07C-93C2-D0F2-E551-87AFDD99E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BE99846-198C-E9D3-CA28-7187928D5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E80BBD-1F11-90F0-8698-BBF675CF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FC5DF3-8340-8952-B487-977EFA0A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F23435E-24AC-67FA-E422-1CD7D7675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749865"/>
      </p:ext>
    </p:extLst>
  </p:cSld>
  <p:clrMapOvr>
    <a:masterClrMapping/>
  </p:clrMapOvr>
  <p:transition spd="slow" advClick="0" advTm="15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4FB49-AB2A-4CD5-1554-7A45F1697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287D31-F277-F51B-43C8-F6027327C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D76F006-882B-2B6E-75BF-3BE917984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79A4AE-82FE-B76E-E822-AFD4663AF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BB86B9-317E-F9BB-9CED-42AD9E40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932823"/>
      </p:ext>
    </p:extLst>
  </p:cSld>
  <p:clrMapOvr>
    <a:masterClrMapping/>
  </p:clrMapOvr>
  <p:transition spd="slow" advClick="0" advTm="15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74E87-FD3D-7CF5-4487-ECCC02578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FEB5BDD-98F0-DB32-7A09-C69662880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A1F08CE-DEAE-AD64-D970-23627A27C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70BE7A3-1817-96E5-C42B-E0DD0721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7FE67-0C92-693D-053C-5F31FB13B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2381043"/>
      </p:ext>
    </p:extLst>
  </p:cSld>
  <p:clrMapOvr>
    <a:masterClrMapping/>
  </p:clrMapOvr>
  <p:transition spd="slow" advClick="0" advTm="15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EE84BE-BD33-2228-A975-BC18B1B4F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ECF04A-6D9A-0FC4-CEC9-0E84E8358C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1BC997D-D03F-6F58-28C9-1DE02C6B5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1472FCD-6945-9E2E-8619-FD3569904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C731B25-62E0-AC9D-6DB8-1738FD828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FEEF103-7CCD-B7B1-E245-186CA1B17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2928591"/>
      </p:ext>
    </p:extLst>
  </p:cSld>
  <p:clrMapOvr>
    <a:masterClrMapping/>
  </p:clrMapOvr>
  <p:transition spd="slow" advClick="0" advTm="15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C369D6-BCC0-68AF-CA80-CF53F19B6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90FB2EB-6620-B070-7BE5-E07F5A413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4D3E00A-C30D-0333-F2E3-10802804E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CE09A99-DEB9-0157-9B50-28CB55199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33AB927-45D4-7C15-62C6-8A22C28B2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373D909-1730-4587-9773-3E9D2538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908F27F-B575-BB53-A3B3-2C5B5691A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C798672-AFFB-7603-305B-9270075C3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7581728"/>
      </p:ext>
    </p:extLst>
  </p:cSld>
  <p:clrMapOvr>
    <a:masterClrMapping/>
  </p:clrMapOvr>
  <p:transition spd="slow" advClick="0" advTm="15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3A98C-20A9-2E49-3921-50DA9DC7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47DB333-691D-C251-E426-456B20FED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E138599-496C-9302-7F11-03C53B91B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126273F-DDB1-3C30-0EFD-5BDEBBB8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8390854"/>
      </p:ext>
    </p:extLst>
  </p:cSld>
  <p:clrMapOvr>
    <a:masterClrMapping/>
  </p:clrMapOvr>
  <p:transition spd="slow" advClick="0" advTm="15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3935676-39DB-200D-E6BD-0CE54E2A9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2165EB7-5EF0-2242-4932-747E7637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7B6E5C1-F3C7-3561-6FA2-C83441C53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2476733"/>
      </p:ext>
    </p:extLst>
  </p:cSld>
  <p:clrMapOvr>
    <a:masterClrMapping/>
  </p:clrMapOvr>
  <p:transition spd="slow" advClick="0" advTm="15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E3DC13-B93E-30AF-C8D4-5C507479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4C7F8A-B3F9-C8FF-04C3-8CAD0A62B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86AA391-5A80-AF29-C701-4C8F38C16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2D63568-FEA4-EC9F-5BCD-A837FAA11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B54A3AC-B03E-ADDA-5BB5-D3B18E33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B1AF31-451B-5F9E-6D1F-45DCF638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0720661"/>
      </p:ext>
    </p:extLst>
  </p:cSld>
  <p:clrMapOvr>
    <a:masterClrMapping/>
  </p:clrMapOvr>
  <p:transition spd="slow" advClick="0" advTm="15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70105-B90A-0956-85EF-F0B667093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2F6CDE5-4D31-3A44-DBB3-3C10F0957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C6B9221-DB33-EAEB-171D-76D7B4DF4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6EB67D-F9F8-3AB1-6B07-5D8D5A136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74A0E6-F769-B567-306A-A79B04273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EA0E950-3787-989F-0B31-2C903260E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1204303"/>
      </p:ext>
    </p:extLst>
  </p:cSld>
  <p:clrMapOvr>
    <a:masterClrMapping/>
  </p:clrMapOvr>
  <p:transition spd="slow" advClick="0" advTm="15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07AF46C-B630-64FA-1812-10AD6A8DC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B8B7F5C-B673-BC70-5218-93AC5B560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151428-68A5-2898-3FCD-05A6899BDD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9BF06-6386-44C3-949F-8A9F9411C57B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F6DBBC-4E09-AC5C-371F-47C5F3586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996863A-6174-DF8C-B15A-686E3D697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D03E8-7B42-41E1-899A-5F371CB0E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566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5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4.png@01D8612D.1AE382D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>
          <a:xfrm>
            <a:off x="11599524" y="6349429"/>
            <a:ext cx="550709" cy="47112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B3D03E8-7B42-41E1-899A-5F371CB0E9BD}" type="slidenum">
              <a:rPr lang="da-DK" sz="11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</a:t>
            </a:fld>
            <a:r>
              <a:rPr lang="da-DK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af 3</a:t>
            </a:r>
          </a:p>
        </p:txBody>
      </p:sp>
      <p:pic>
        <p:nvPicPr>
          <p:cNvPr id="12" name="Billede 11" descr="fhflogo1">
            <a:extLst>
              <a:ext uri="{FF2B5EF4-FFF2-40B4-BE49-F238E27FC236}">
                <a16:creationId xmlns:a16="http://schemas.microsoft.com/office/drawing/2014/main" id="{901F3DD0-7D20-389A-DFC9-3DCFB2EBEB5D}"/>
              </a:ext>
            </a:extLst>
          </p:cNvPr>
          <p:cNvPicPr>
            <a:picLocks noChangeAspect="1"/>
          </p:cNvPicPr>
          <p:nvPr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3" b="18334"/>
          <a:stretch>
            <a:fillRect/>
          </a:stretch>
        </p:blipFill>
        <p:spPr bwMode="auto">
          <a:xfrm>
            <a:off x="9711079" y="5897366"/>
            <a:ext cx="2218650" cy="5580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3DD7A3B4-8378-0770-94D4-3CB513B1C109}"/>
              </a:ext>
            </a:extLst>
          </p:cNvPr>
          <p:cNvSpPr txBox="1"/>
          <p:nvPr/>
        </p:nvSpPr>
        <p:spPr>
          <a:xfrm>
            <a:off x="329608" y="186812"/>
            <a:ext cx="11600121" cy="67249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hangingPunct="0"/>
            <a:r>
              <a:rPr lang="da-DK" sz="4400" b="1" dirty="0">
                <a:solidFill>
                  <a:schemeClr val="accent1"/>
                </a:solidFill>
              </a:rPr>
              <a:t>Skriftlig terminsprøve/ Engelsk B + A  </a:t>
            </a:r>
          </a:p>
          <a:p>
            <a:pPr hangingPunct="0"/>
            <a:r>
              <a:rPr lang="da-DK" sz="4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Torsdag d. 5 februar 2026 kl. 9.00-14.00</a:t>
            </a:r>
            <a:r>
              <a:rPr lang="da-DK" sz="4400" b="1" dirty="0">
                <a:solidFill>
                  <a:schemeClr val="accent1"/>
                </a:solidFill>
              </a:rPr>
              <a:t>  </a:t>
            </a:r>
            <a:endParaRPr lang="da-DK" sz="4400" b="1" dirty="0">
              <a:solidFill>
                <a:schemeClr val="accent1"/>
              </a:solidFill>
              <a:ea typeface="Calibri"/>
              <a:cs typeface="Calibri"/>
            </a:endParaRPr>
          </a:p>
          <a:p>
            <a:pPr hangingPunct="0"/>
            <a:br>
              <a:rPr lang="da-DK" sz="2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da-DK" sz="3500" b="1" dirty="0">
                <a:solidFill>
                  <a:srgbClr val="FF0000"/>
                </a:solidFill>
              </a:rPr>
              <a:t>INDEN PRØVEN </a:t>
            </a:r>
          </a:p>
          <a:p>
            <a:pPr hangingPunct="0">
              <a:lnSpc>
                <a:spcPct val="150000"/>
              </a:lnSpc>
            </a:pPr>
            <a:r>
              <a:rPr lang="da-DK" sz="2000" dirty="0"/>
              <a:t>1. </a:t>
            </a:r>
            <a:r>
              <a:rPr lang="da-DK" sz="2000" b="1" dirty="0"/>
              <a:t>Sluk din mobiltelefon</a:t>
            </a:r>
            <a:r>
              <a:rPr lang="da-DK" sz="2000" dirty="0"/>
              <a:t> og andet it-udstyr og læg det i din taske </a:t>
            </a:r>
          </a:p>
          <a:p>
            <a:pPr hangingPunct="0">
              <a:lnSpc>
                <a:spcPct val="150000"/>
              </a:lnSpc>
            </a:pPr>
            <a:r>
              <a:rPr lang="en-US" sz="2000" i="1" dirty="0"/>
              <a:t>Du </a:t>
            </a:r>
            <a:r>
              <a:rPr lang="en-US" sz="2000" i="1" dirty="0" err="1"/>
              <a:t>må</a:t>
            </a:r>
            <a:r>
              <a:rPr lang="en-US" sz="2000" i="1" dirty="0"/>
              <a:t> IKKE </a:t>
            </a:r>
            <a:r>
              <a:rPr lang="en-US" sz="2000" i="1" dirty="0" err="1"/>
              <a:t>anvende</a:t>
            </a:r>
            <a:r>
              <a:rPr lang="en-US" sz="2000" i="1" dirty="0"/>
              <a:t> din </a:t>
            </a:r>
            <a:r>
              <a:rPr lang="en-US" sz="2000" i="1" dirty="0" err="1"/>
              <a:t>mobiltelefon</a:t>
            </a:r>
            <a:r>
              <a:rPr lang="en-US" sz="2000" i="1" dirty="0"/>
              <a:t> </a:t>
            </a:r>
            <a:r>
              <a:rPr lang="en-US" sz="2000" i="1" dirty="0" err="1"/>
              <a:t>til</a:t>
            </a:r>
            <a:r>
              <a:rPr lang="en-US" sz="2000" i="1" dirty="0"/>
              <a:t> at </a:t>
            </a:r>
            <a:r>
              <a:rPr lang="en-US" sz="2000" i="1" dirty="0" err="1"/>
              <a:t>logge</a:t>
            </a:r>
            <a:r>
              <a:rPr lang="en-US" sz="2000" i="1" dirty="0"/>
              <a:t> </a:t>
            </a:r>
            <a:r>
              <a:rPr lang="en-US" sz="2000" i="1" dirty="0" err="1"/>
              <a:t>på</a:t>
            </a:r>
            <a:r>
              <a:rPr lang="en-US" sz="2000" i="1" dirty="0"/>
              <a:t> Netprøver/ExamCookie via </a:t>
            </a:r>
            <a:r>
              <a:rPr lang="en-US" sz="2000" i="1" dirty="0" err="1"/>
              <a:t>MitID</a:t>
            </a:r>
            <a:r>
              <a:rPr lang="en-US" sz="2000" i="1" dirty="0"/>
              <a:t>!</a:t>
            </a:r>
          </a:p>
          <a:p>
            <a:pPr hangingPunct="0">
              <a:lnSpc>
                <a:spcPct val="150000"/>
              </a:lnSpc>
            </a:pPr>
            <a:r>
              <a:rPr lang="da-DK" sz="2000" dirty="0"/>
              <a:t>2. Find de ting frem, du skal bruge til den skriftlige eksamen og luk tasken</a:t>
            </a:r>
          </a:p>
          <a:p>
            <a:pPr algn="l" hangingPunct="0">
              <a:lnSpc>
                <a:spcPct val="150000"/>
              </a:lnSpc>
            </a:pPr>
            <a:r>
              <a:rPr lang="da-DK" sz="2000" dirty="0"/>
              <a:t>3. </a:t>
            </a:r>
            <a:r>
              <a:rPr lang="da-DK" sz="2000" b="1" dirty="0"/>
              <a:t>Log på </a:t>
            </a:r>
            <a:r>
              <a:rPr lang="da-DK" sz="2000" b="1" dirty="0">
                <a:solidFill>
                  <a:srgbClr val="FF0000"/>
                </a:solidFill>
              </a:rPr>
              <a:t>Netprøver</a:t>
            </a:r>
            <a:r>
              <a:rPr lang="da-DK" sz="2000" b="1" dirty="0"/>
              <a:t> via UNI-Login INDEN kl. 8.40  </a:t>
            </a:r>
          </a:p>
          <a:p>
            <a:pPr hangingPunct="0">
              <a:lnSpc>
                <a:spcPct val="150000"/>
              </a:lnSpc>
            </a:pPr>
            <a:r>
              <a:rPr lang="da-DK" sz="2000" dirty="0"/>
              <a:t>4. </a:t>
            </a:r>
            <a:r>
              <a:rPr lang="da-DK" sz="2000" b="1" dirty="0"/>
              <a:t>Log på </a:t>
            </a:r>
            <a:r>
              <a:rPr lang="da-DK" sz="2000" b="1" dirty="0">
                <a:solidFill>
                  <a:srgbClr val="FF0000"/>
                </a:solidFill>
              </a:rPr>
              <a:t>ExamCookie</a:t>
            </a:r>
            <a:r>
              <a:rPr lang="da-DK" sz="2000" b="1" dirty="0"/>
              <a:t> via UNI-Login INDEN kl. 8.40</a:t>
            </a:r>
          </a:p>
          <a:p>
            <a:pPr hangingPunct="0">
              <a:lnSpc>
                <a:spcPct val="150000"/>
              </a:lnSpc>
            </a:pPr>
            <a:r>
              <a:rPr lang="da-DK" sz="2000" i="1" dirty="0"/>
              <a:t>Kontakt straks en eksamensvagt, hvis du har problemer med at logge ind på Netprøver/ExamCookie</a:t>
            </a:r>
          </a:p>
          <a:p>
            <a:pPr hangingPunct="0">
              <a:lnSpc>
                <a:spcPct val="150000"/>
              </a:lnSpc>
            </a:pPr>
            <a:r>
              <a:rPr lang="da-DK" sz="2000" dirty="0"/>
              <a:t>5. </a:t>
            </a:r>
            <a:r>
              <a:rPr lang="en-US" sz="2000" dirty="0"/>
              <a:t>Luk </a:t>
            </a:r>
            <a:r>
              <a:rPr lang="en-US" sz="2000" dirty="0" err="1"/>
              <a:t>unødvendige</a:t>
            </a:r>
            <a:r>
              <a:rPr lang="en-US" sz="2000" dirty="0"/>
              <a:t> programmer/sider (Netflix, Messenger </a:t>
            </a:r>
            <a:r>
              <a:rPr lang="en-US" sz="2000" dirty="0" err="1"/>
              <a:t>osv</a:t>
            </a:r>
            <a:r>
              <a:rPr lang="en-US" sz="2000" dirty="0"/>
              <a:t>.)</a:t>
            </a:r>
          </a:p>
          <a:p>
            <a:pPr hangingPunct="0">
              <a:lnSpc>
                <a:spcPct val="150000"/>
              </a:lnSpc>
            </a:pPr>
            <a:r>
              <a:rPr lang="en-US" sz="2000" dirty="0"/>
              <a:t>6. </a:t>
            </a:r>
            <a:r>
              <a:rPr lang="en-US" sz="2000" dirty="0" err="1"/>
              <a:t>Navngiv</a:t>
            </a:r>
            <a:r>
              <a:rPr lang="en-US" sz="2000" dirty="0"/>
              <a:t> og GEM </a:t>
            </a:r>
            <a:r>
              <a:rPr lang="en-US" sz="2000" dirty="0" err="1"/>
              <a:t>dit</a:t>
            </a:r>
            <a:r>
              <a:rPr lang="en-US" sz="2000" dirty="0"/>
              <a:t> </a:t>
            </a:r>
            <a:r>
              <a:rPr lang="en-US" sz="2000" dirty="0" err="1"/>
              <a:t>dokument</a:t>
            </a:r>
            <a:r>
              <a:rPr lang="en-US" sz="2000" dirty="0"/>
              <a:t>, FØR du </a:t>
            </a:r>
            <a:r>
              <a:rPr lang="en-US" sz="2000" dirty="0" err="1"/>
              <a:t>begynder</a:t>
            </a:r>
            <a:r>
              <a:rPr lang="en-US" sz="2000" dirty="0"/>
              <a:t> at </a:t>
            </a:r>
            <a:r>
              <a:rPr lang="en-US" sz="2000" dirty="0" err="1"/>
              <a:t>skrive</a:t>
            </a:r>
            <a:r>
              <a:rPr lang="en-US" sz="2000" dirty="0"/>
              <a:t>!</a:t>
            </a:r>
          </a:p>
          <a:p>
            <a:pPr hangingPunct="0">
              <a:lnSpc>
                <a:spcPct val="150000"/>
              </a:lnSpc>
            </a:pPr>
            <a:endParaRPr lang="en-US" sz="2000" dirty="0"/>
          </a:p>
          <a:p>
            <a:pPr algn="l" hangingPunct="0"/>
            <a:endParaRPr lang="da-DK" sz="1800" b="1" dirty="0"/>
          </a:p>
        </p:txBody>
      </p:sp>
    </p:spTree>
    <p:extLst>
      <p:ext uri="{BB962C8B-B14F-4D97-AF65-F5344CB8AC3E}">
        <p14:creationId xmlns:p14="http://schemas.microsoft.com/office/powerpoint/2010/main" val="397980935"/>
      </p:ext>
    </p:extLst>
  </p:cSld>
  <p:clrMapOvr>
    <a:masterClrMapping/>
  </p:clrMapOvr>
  <p:transition spd="slow" advTm="5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>
          <a:xfrm>
            <a:off x="11661170" y="6452171"/>
            <a:ext cx="489064" cy="368385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fld id="{9B3D03E8-7B42-41E1-899A-5F371CB0E9BD}" type="slidenum">
              <a:rPr lang="da-DK" sz="11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r>
              <a:rPr lang="da-DK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af 3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3DD7A3B4-8378-0770-94D4-3CB513B1C109}"/>
              </a:ext>
            </a:extLst>
          </p:cNvPr>
          <p:cNvSpPr txBox="1"/>
          <p:nvPr/>
        </p:nvSpPr>
        <p:spPr>
          <a:xfrm>
            <a:off x="321923" y="141919"/>
            <a:ext cx="11548153" cy="7607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hangingPunct="0"/>
            <a:r>
              <a:rPr lang="da-DK" sz="3500" b="1" dirty="0">
                <a:solidFill>
                  <a:srgbClr val="FF0000"/>
                </a:solidFill>
              </a:rPr>
              <a:t>UNDER PRØVEN </a:t>
            </a:r>
          </a:p>
          <a:p>
            <a:pPr hangingPunct="0">
              <a:spcBef>
                <a:spcPts val="400"/>
              </a:spcBef>
              <a:spcAft>
                <a:spcPts val="1000"/>
              </a:spcAft>
            </a:pPr>
            <a:r>
              <a:rPr lang="da-DK" sz="1950" dirty="0"/>
              <a:t>1. </a:t>
            </a:r>
            <a:r>
              <a:rPr lang="da-DK" sz="1950" b="1" dirty="0"/>
              <a:t>ExamCookie SKAL anvendes under HELE prøven </a:t>
            </a:r>
            <a:r>
              <a:rPr lang="da-DK" sz="1950" dirty="0"/>
              <a:t>- kontakt straks en eksamensvagt, hvis programmet stopper med at virke  </a:t>
            </a:r>
          </a:p>
          <a:p>
            <a:pPr hangingPunct="0">
              <a:spcAft>
                <a:spcPts val="1000"/>
              </a:spcAft>
            </a:pPr>
            <a:r>
              <a:rPr lang="da-DK" sz="1950" dirty="0">
                <a:solidFill>
                  <a:srgbClr val="000000"/>
                </a:solidFill>
              </a:rPr>
              <a:t>2. </a:t>
            </a:r>
            <a:r>
              <a:rPr lang="da-DK" sz="1950" b="1" dirty="0">
                <a:solidFill>
                  <a:srgbClr val="000000"/>
                </a:solidFill>
              </a:rPr>
              <a:t>G</a:t>
            </a:r>
            <a:r>
              <a:rPr lang="da-DK" sz="1950" b="1" i="0" dirty="0">
                <a:solidFill>
                  <a:srgbClr val="000000"/>
                </a:solidFill>
                <a:effectLst/>
              </a:rPr>
              <a:t>em din besvarelse</a:t>
            </a:r>
            <a:r>
              <a:rPr lang="da-DK" sz="1950" i="0" dirty="0">
                <a:solidFill>
                  <a:srgbClr val="000000"/>
                </a:solidFill>
                <a:effectLst/>
              </a:rPr>
              <a:t> løbende – både på computeren og på et USB-stik </a:t>
            </a:r>
          </a:p>
          <a:p>
            <a:pPr hangingPunct="0">
              <a:spcAft>
                <a:spcPts val="1000"/>
              </a:spcAft>
            </a:pPr>
            <a:r>
              <a:rPr lang="en-US" sz="1950" dirty="0"/>
              <a:t>3. Det er </a:t>
            </a:r>
            <a:r>
              <a:rPr lang="en-US" sz="1950" dirty="0" err="1"/>
              <a:t>kun</a:t>
            </a:r>
            <a:r>
              <a:rPr lang="en-US" sz="1950" dirty="0"/>
              <a:t> </a:t>
            </a:r>
            <a:r>
              <a:rPr lang="en-US" sz="1950" dirty="0" err="1"/>
              <a:t>tilladt</a:t>
            </a:r>
            <a:r>
              <a:rPr lang="en-US" sz="1950" dirty="0"/>
              <a:t> at </a:t>
            </a:r>
            <a:r>
              <a:rPr lang="en-US" sz="1950" dirty="0" err="1"/>
              <a:t>anvende</a:t>
            </a:r>
            <a:r>
              <a:rPr lang="en-US" sz="1950" dirty="0"/>
              <a:t> </a:t>
            </a:r>
            <a:r>
              <a:rPr lang="en-US" sz="1950" dirty="0" err="1"/>
              <a:t>internettet</a:t>
            </a:r>
            <a:r>
              <a:rPr lang="en-US" sz="1950" dirty="0"/>
              <a:t> </a:t>
            </a:r>
            <a:r>
              <a:rPr lang="en-US" sz="1950" dirty="0" err="1"/>
              <a:t>til</a:t>
            </a:r>
            <a:r>
              <a:rPr lang="en-US" sz="1950" dirty="0"/>
              <a:t> at </a:t>
            </a:r>
            <a:r>
              <a:rPr lang="en-US" sz="1950" dirty="0" err="1"/>
              <a:t>tilgå</a:t>
            </a:r>
            <a:r>
              <a:rPr lang="en-US" sz="1950" dirty="0"/>
              <a:t> Netprøver </a:t>
            </a:r>
            <a:r>
              <a:rPr lang="en-US" sz="1950" dirty="0" err="1"/>
              <a:t>samt</a:t>
            </a:r>
            <a:r>
              <a:rPr lang="en-US" sz="1950" dirty="0"/>
              <a:t> </a:t>
            </a:r>
            <a:r>
              <a:rPr lang="en-US" sz="1950" dirty="0" err="1"/>
              <a:t>ordbøger</a:t>
            </a:r>
            <a:r>
              <a:rPr lang="en-US" sz="1950" dirty="0"/>
              <a:t> </a:t>
            </a:r>
            <a:r>
              <a:rPr lang="da-DK" sz="1950" dirty="0"/>
              <a:t> </a:t>
            </a:r>
            <a:endParaRPr lang="en-US" sz="1950" dirty="0"/>
          </a:p>
          <a:p>
            <a:pPr hangingPunct="0">
              <a:spcAft>
                <a:spcPts val="1000"/>
              </a:spcAft>
            </a:pPr>
            <a:r>
              <a:rPr lang="da-DK" sz="1950" dirty="0"/>
              <a:t>4. </a:t>
            </a:r>
            <a:r>
              <a:rPr lang="da-DK" sz="195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 må bruge hjælpemidler i form af bøger, noter, gamle opgaver etc. – </a:t>
            </a:r>
            <a:r>
              <a:rPr lang="da-DK" sz="195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ALT skal være downloadet</a:t>
            </a:r>
            <a:r>
              <a:rPr lang="da-DK" sz="195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til din computer på forhånd</a:t>
            </a:r>
          </a:p>
          <a:p>
            <a:pPr hangingPunct="0">
              <a:spcAft>
                <a:spcPts val="1000"/>
              </a:spcAft>
            </a:pPr>
            <a:r>
              <a:rPr lang="en-US" sz="1950" dirty="0"/>
              <a:t>5. </a:t>
            </a:r>
            <a:r>
              <a:rPr lang="en-US" sz="1950" i="0" u="none" strike="noStrike" baseline="0" dirty="0"/>
              <a:t>Du </a:t>
            </a:r>
            <a:r>
              <a:rPr lang="en-US" sz="1950" i="0" u="none" strike="noStrike" baseline="0" dirty="0" err="1"/>
              <a:t>må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ikke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søge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informationer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eller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på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anden</a:t>
            </a:r>
            <a:r>
              <a:rPr lang="en-US" sz="1950" i="0" u="none" strike="noStrike" baseline="0" dirty="0"/>
              <a:t> vis </a:t>
            </a:r>
            <a:r>
              <a:rPr lang="en-US" sz="1950" i="0" u="none" strike="noStrike" baseline="0" dirty="0" err="1"/>
              <a:t>kommunikere</a:t>
            </a:r>
            <a:r>
              <a:rPr lang="en-US" sz="1950" i="0" u="none" strike="noStrike" baseline="0" dirty="0"/>
              <a:t> med </a:t>
            </a:r>
            <a:r>
              <a:rPr lang="en-US" sz="1950" i="0" u="none" strike="noStrike" baseline="0" dirty="0" err="1"/>
              <a:t>omverdenen</a:t>
            </a:r>
            <a:r>
              <a:rPr lang="en-US" sz="1950" i="0" u="none" strike="noStrike" baseline="0" dirty="0"/>
              <a:t> via </a:t>
            </a:r>
            <a:r>
              <a:rPr lang="en-US" sz="1950" i="0" u="none" strike="noStrike" baseline="0" dirty="0" err="1"/>
              <a:t>computeren</a:t>
            </a:r>
            <a:r>
              <a:rPr lang="en-US" sz="1950" i="0" u="none" strike="noStrike" baseline="0" dirty="0"/>
              <a:t>, </a:t>
            </a:r>
            <a:r>
              <a:rPr lang="en-US" sz="1950" i="0" u="none" strike="noStrike" baseline="0" dirty="0" err="1"/>
              <a:t>mobiltelefon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eller</a:t>
            </a:r>
            <a:r>
              <a:rPr lang="en-US" sz="1950" i="0" u="none" strike="noStrike" baseline="0" dirty="0"/>
              <a:t> </a:t>
            </a:r>
            <a:r>
              <a:rPr lang="en-US" sz="1950" i="0" u="none" strike="noStrike" baseline="0" dirty="0" err="1"/>
              <a:t>lignende</a:t>
            </a:r>
            <a:r>
              <a:rPr lang="en-US" sz="1950" i="0" u="none" strike="noStrike" baseline="0" dirty="0"/>
              <a:t>. </a:t>
            </a:r>
            <a:r>
              <a:rPr lang="da-DK" sz="1950" b="1" i="0" u="none" strike="noStrike" baseline="0" dirty="0">
                <a:solidFill>
                  <a:srgbClr val="000000"/>
                </a:solidFill>
              </a:rPr>
              <a:t>Hvis du forsøger at komme i kontakt med andre under prøven, bortvises du fra eksamen</a:t>
            </a:r>
            <a:r>
              <a:rPr lang="da-DK" sz="1950" i="0" u="none" strike="noStrike" baseline="0" dirty="0">
                <a:solidFill>
                  <a:srgbClr val="000000"/>
                </a:solidFill>
              </a:rPr>
              <a:t> </a:t>
            </a:r>
            <a:endParaRPr lang="da-DK" sz="1950" dirty="0"/>
          </a:p>
          <a:p>
            <a:pPr hangingPunct="0">
              <a:spcAft>
                <a:spcPts val="1000"/>
              </a:spcAft>
            </a:pPr>
            <a:r>
              <a:rPr lang="da-DK" sz="1950" dirty="0">
                <a:solidFill>
                  <a:srgbClr val="000000"/>
                </a:solidFill>
              </a:rPr>
              <a:t>6</a:t>
            </a:r>
            <a:r>
              <a:rPr lang="da-DK" sz="195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da-DK" sz="1950" b="1" i="0" u="none" strike="noStrike" baseline="0" dirty="0">
                <a:solidFill>
                  <a:srgbClr val="000000"/>
                </a:solidFill>
              </a:rPr>
              <a:t>Det er ikke tilladt at benytte </a:t>
            </a:r>
            <a:r>
              <a:rPr lang="da-DK" sz="1950" b="1" i="0" u="none" strike="noStrike" baseline="0" dirty="0" err="1">
                <a:solidFill>
                  <a:srgbClr val="000000"/>
                </a:solidFill>
              </a:rPr>
              <a:t>ChatGPT</a:t>
            </a:r>
            <a:r>
              <a:rPr lang="da-DK" sz="1950" i="0" u="none" strike="noStrike" baseline="0" dirty="0">
                <a:solidFill>
                  <a:srgbClr val="000000"/>
                </a:solidFill>
              </a:rPr>
              <a:t> og andre AI-baserede værktøjer - prøvebesvarelse skal være din egen og selvstændigt udarbejdet </a:t>
            </a:r>
          </a:p>
          <a:p>
            <a:pPr hangingPunct="0">
              <a:spcAft>
                <a:spcPts val="1000"/>
              </a:spcAft>
            </a:pPr>
            <a:r>
              <a:rPr lang="en-US" sz="1950" dirty="0"/>
              <a:t>7. Du </a:t>
            </a:r>
            <a:r>
              <a:rPr lang="en-US" sz="1950" dirty="0" err="1"/>
              <a:t>må</a:t>
            </a:r>
            <a:r>
              <a:rPr lang="en-US" sz="1950" dirty="0"/>
              <a:t> KUN </a:t>
            </a:r>
            <a:r>
              <a:rPr lang="en-US" sz="1950" dirty="0" err="1"/>
              <a:t>anvende</a:t>
            </a:r>
            <a:r>
              <a:rPr lang="en-US" sz="1950" dirty="0"/>
              <a:t> </a:t>
            </a:r>
            <a:r>
              <a:rPr lang="en-US" sz="1950" b="1" dirty="0" err="1"/>
              <a:t>høretelefoner</a:t>
            </a:r>
            <a:r>
              <a:rPr lang="en-US" sz="1950" b="1" dirty="0"/>
              <a:t> med </a:t>
            </a:r>
            <a:r>
              <a:rPr lang="en-US" sz="1950" b="1" dirty="0" err="1"/>
              <a:t>ledning</a:t>
            </a:r>
            <a:endParaRPr lang="en-US" sz="1950" b="1" dirty="0"/>
          </a:p>
          <a:p>
            <a:pPr hangingPunct="0">
              <a:spcAft>
                <a:spcPts val="1000"/>
              </a:spcAft>
            </a:pPr>
            <a:r>
              <a:rPr lang="da-DK" sz="1950" dirty="0"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da-DK" sz="195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950" dirty="0"/>
              <a:t>Det er </a:t>
            </a:r>
            <a:r>
              <a:rPr lang="en-US" sz="1950" dirty="0" err="1"/>
              <a:t>tilladt</a:t>
            </a:r>
            <a:r>
              <a:rPr lang="en-US" sz="1950" dirty="0"/>
              <a:t> at </a:t>
            </a:r>
            <a:r>
              <a:rPr lang="en-US" sz="1950" dirty="0" err="1"/>
              <a:t>høre</a:t>
            </a:r>
            <a:r>
              <a:rPr lang="en-US" sz="1950" dirty="0"/>
              <a:t> </a:t>
            </a:r>
            <a:r>
              <a:rPr lang="en-US" sz="1950" dirty="0" err="1"/>
              <a:t>musik</a:t>
            </a:r>
            <a:r>
              <a:rPr lang="en-US" sz="1950" dirty="0"/>
              <a:t>, </a:t>
            </a:r>
            <a:r>
              <a:rPr lang="en-US" sz="1950" dirty="0" err="1"/>
              <a:t>hvis</a:t>
            </a:r>
            <a:r>
              <a:rPr lang="en-US" sz="1950" dirty="0"/>
              <a:t> </a:t>
            </a:r>
            <a:r>
              <a:rPr lang="en-US" sz="1950" dirty="0" err="1"/>
              <a:t>ikke</a:t>
            </a:r>
            <a:r>
              <a:rPr lang="en-US" sz="1950" dirty="0"/>
              <a:t> </a:t>
            </a:r>
            <a:r>
              <a:rPr lang="en-US" sz="1950" dirty="0" err="1"/>
              <a:t>andre</a:t>
            </a:r>
            <a:r>
              <a:rPr lang="en-US" sz="1950" dirty="0"/>
              <a:t> </a:t>
            </a:r>
            <a:r>
              <a:rPr lang="en-US" sz="1950" dirty="0" err="1"/>
              <a:t>kan</a:t>
            </a:r>
            <a:r>
              <a:rPr lang="en-US" sz="1950" dirty="0"/>
              <a:t> </a:t>
            </a:r>
            <a:r>
              <a:rPr lang="en-US" sz="1950" dirty="0" err="1"/>
              <a:t>høre</a:t>
            </a:r>
            <a:r>
              <a:rPr lang="en-US" sz="1950" dirty="0"/>
              <a:t> det – </a:t>
            </a:r>
            <a:r>
              <a:rPr lang="en-US" sz="1950" dirty="0" err="1"/>
              <a:t>skal</a:t>
            </a:r>
            <a:r>
              <a:rPr lang="en-US" sz="1950" dirty="0"/>
              <a:t> </a:t>
            </a:r>
            <a:r>
              <a:rPr lang="en-US" sz="1950" dirty="0" err="1"/>
              <a:t>være</a:t>
            </a:r>
            <a:r>
              <a:rPr lang="en-US" sz="1950" dirty="0"/>
              <a:t> </a:t>
            </a:r>
            <a:r>
              <a:rPr lang="en-US" sz="1950" dirty="0" err="1"/>
              <a:t>downloadet</a:t>
            </a:r>
            <a:r>
              <a:rPr lang="en-US" sz="1950" dirty="0"/>
              <a:t> </a:t>
            </a:r>
            <a:r>
              <a:rPr lang="en-US" sz="1950" dirty="0" err="1"/>
              <a:t>til</a:t>
            </a:r>
            <a:r>
              <a:rPr lang="en-US" sz="1950" dirty="0"/>
              <a:t> din computer </a:t>
            </a:r>
            <a:r>
              <a:rPr lang="en-US" sz="1950" dirty="0" err="1"/>
              <a:t>på</a:t>
            </a:r>
            <a:r>
              <a:rPr lang="en-US" sz="1950" dirty="0"/>
              <a:t> </a:t>
            </a:r>
            <a:r>
              <a:rPr lang="en-US" sz="1950" dirty="0" err="1"/>
              <a:t>forhånd</a:t>
            </a:r>
            <a:endParaRPr lang="en-US" sz="1950" dirty="0"/>
          </a:p>
          <a:p>
            <a:pPr hangingPunct="0">
              <a:spcAft>
                <a:spcPts val="1000"/>
              </a:spcAft>
            </a:pPr>
            <a:r>
              <a:rPr lang="en-US" sz="1950" dirty="0"/>
              <a:t>9. </a:t>
            </a:r>
            <a:r>
              <a:rPr lang="en-US" sz="1950" dirty="0" err="1"/>
              <a:t>Vagten</a:t>
            </a:r>
            <a:r>
              <a:rPr lang="en-US" sz="1950" dirty="0"/>
              <a:t> </a:t>
            </a:r>
            <a:r>
              <a:rPr lang="en-US" sz="1950" dirty="0" err="1"/>
              <a:t>skal</a:t>
            </a:r>
            <a:r>
              <a:rPr lang="en-US" sz="1950" dirty="0"/>
              <a:t> give </a:t>
            </a:r>
            <a:r>
              <a:rPr lang="en-US" sz="1950" dirty="0" err="1"/>
              <a:t>lov</a:t>
            </a:r>
            <a:r>
              <a:rPr lang="en-US" sz="1950" dirty="0"/>
              <a:t> </a:t>
            </a:r>
            <a:r>
              <a:rPr lang="en-US" sz="1950" dirty="0" err="1"/>
              <a:t>til</a:t>
            </a:r>
            <a:r>
              <a:rPr lang="en-US" sz="1950" dirty="0"/>
              <a:t> </a:t>
            </a:r>
            <a:r>
              <a:rPr lang="en-US" sz="1950" dirty="0" err="1"/>
              <a:t>toiletbesøg</a:t>
            </a:r>
            <a:r>
              <a:rPr lang="en-US" sz="1950" dirty="0"/>
              <a:t> - </a:t>
            </a:r>
            <a:r>
              <a:rPr lang="en-US" sz="1950" dirty="0" err="1"/>
              <a:t>eneste</a:t>
            </a:r>
            <a:r>
              <a:rPr lang="en-US" sz="1950" dirty="0"/>
              <a:t> </a:t>
            </a:r>
            <a:r>
              <a:rPr lang="en-US" sz="1950" dirty="0" err="1"/>
              <a:t>mulige</a:t>
            </a:r>
            <a:r>
              <a:rPr lang="en-US" sz="1950" dirty="0"/>
              <a:t> </a:t>
            </a:r>
            <a:r>
              <a:rPr lang="en-US" sz="1950" dirty="0" err="1"/>
              <a:t>ærinde</a:t>
            </a:r>
            <a:r>
              <a:rPr lang="en-US" sz="1950" dirty="0"/>
              <a:t> under </a:t>
            </a:r>
            <a:r>
              <a:rPr lang="en-US" sz="1950" dirty="0" err="1"/>
              <a:t>prøven</a:t>
            </a:r>
            <a:r>
              <a:rPr lang="en-US" sz="1900" dirty="0"/>
              <a:t> </a:t>
            </a:r>
          </a:p>
          <a:p>
            <a:pPr hangingPunct="0">
              <a:spcAft>
                <a:spcPts val="1000"/>
              </a:spcAft>
            </a:pPr>
            <a:r>
              <a:rPr lang="da-DK" sz="1900" b="1" i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Brud på eksamensreglerne (herunder snyd) medfører bortvisning fra eksamen</a:t>
            </a:r>
            <a:endParaRPr lang="en-US" sz="1900" b="1" i="1" u="sng" dirty="0"/>
          </a:p>
          <a:p>
            <a:pPr hangingPunct="0"/>
            <a:endParaRPr lang="en-US" sz="2400" b="1" dirty="0"/>
          </a:p>
          <a:p>
            <a:pPr hangingPunct="0"/>
            <a:endParaRPr lang="en-US" sz="2400" b="1" dirty="0"/>
          </a:p>
          <a:p>
            <a:pPr algn="l" hangingPunct="0"/>
            <a:endParaRPr lang="da-DK" sz="3000" b="1" dirty="0"/>
          </a:p>
        </p:txBody>
      </p:sp>
    </p:spTree>
    <p:extLst>
      <p:ext uri="{BB962C8B-B14F-4D97-AF65-F5344CB8AC3E}">
        <p14:creationId xmlns:p14="http://schemas.microsoft.com/office/powerpoint/2010/main" val="1169225179"/>
      </p:ext>
    </p:extLst>
  </p:cSld>
  <p:clrMapOvr>
    <a:masterClrMapping/>
  </p:clrMapOvr>
  <p:transition spd="slow" advClick="0" advTm="60000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>
          <a:xfrm>
            <a:off x="11599524" y="6431623"/>
            <a:ext cx="550709" cy="38893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B3D03E8-7B42-41E1-899A-5F371CB0E9BD}" type="slidenum">
              <a:rPr lang="da-DK" sz="11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r>
              <a:rPr lang="da-DK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af 3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3DD7A3B4-8378-0770-94D4-3CB513B1C109}"/>
              </a:ext>
            </a:extLst>
          </p:cNvPr>
          <p:cNvSpPr txBox="1"/>
          <p:nvPr/>
        </p:nvSpPr>
        <p:spPr>
          <a:xfrm>
            <a:off x="321923" y="512817"/>
            <a:ext cx="11548153" cy="596060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hangingPunct="0"/>
            <a:r>
              <a:rPr lang="da-DK" sz="3500" b="1" dirty="0">
                <a:solidFill>
                  <a:srgbClr val="FF0000"/>
                </a:solidFill>
              </a:rPr>
              <a:t>AFSLUTNING AF PRØVEN </a:t>
            </a:r>
          </a:p>
          <a:p>
            <a:pPr defTabSz="622300">
              <a:spcBef>
                <a:spcPct val="0"/>
              </a:spcBef>
              <a:spcAft>
                <a:spcPts val="1000"/>
              </a:spcAft>
            </a:pPr>
            <a:endParaRPr lang="da-DK" sz="2200" dirty="0">
              <a:ea typeface="Calibri"/>
              <a:cs typeface="Calibri"/>
            </a:endParaRPr>
          </a:p>
          <a:p>
            <a:pPr defTabSz="622300">
              <a:spcBef>
                <a:spcPct val="0"/>
              </a:spcBef>
              <a:spcAft>
                <a:spcPts val="1000"/>
              </a:spcAft>
            </a:pPr>
            <a:r>
              <a:rPr lang="da-DK" sz="2200" dirty="0">
                <a:ea typeface="Calibri"/>
                <a:cs typeface="Calibri"/>
              </a:rPr>
              <a:t>1. Du må tidligst forlade prøven kl. 12.00!</a:t>
            </a:r>
            <a:endParaRPr lang="da-DK" dirty="0"/>
          </a:p>
          <a:p>
            <a:pPr defTabSz="622300">
              <a:spcBef>
                <a:spcPct val="0"/>
              </a:spcBef>
              <a:spcAft>
                <a:spcPts val="1000"/>
              </a:spcAft>
            </a:pPr>
            <a:r>
              <a:rPr lang="da-DK" sz="2200" dirty="0">
                <a:ea typeface="Calibri"/>
                <a:cs typeface="Times New Roman"/>
              </a:rPr>
              <a:t>2. </a:t>
            </a:r>
            <a:r>
              <a:rPr lang="en-US" sz="2200" b="1" dirty="0" err="1"/>
              <a:t>Opgavebesvarelsen</a:t>
            </a:r>
            <a:r>
              <a:rPr lang="en-US" sz="2200" b="1" dirty="0"/>
              <a:t> SKAL </a:t>
            </a:r>
            <a:r>
              <a:rPr lang="en-US" sz="2200" b="1" dirty="0" err="1"/>
              <a:t>afleveres</a:t>
            </a:r>
            <a:r>
              <a:rPr lang="en-US" sz="2200" b="1" dirty="0"/>
              <a:t> </a:t>
            </a:r>
            <a:r>
              <a:rPr lang="en-US" sz="2200" b="1" dirty="0" err="1"/>
              <a:t>i</a:t>
            </a:r>
            <a:r>
              <a:rPr lang="en-US" sz="2200" b="1" dirty="0"/>
              <a:t> PDF </a:t>
            </a:r>
            <a:r>
              <a:rPr lang="en-US" sz="2200" b="1" dirty="0" err="1"/>
              <a:t>i</a:t>
            </a:r>
            <a:r>
              <a:rPr lang="en-US" sz="2200" b="1" dirty="0"/>
              <a:t> Netprøver</a:t>
            </a:r>
            <a:r>
              <a:rPr lang="da-DK" sz="2200" b="1" dirty="0">
                <a:ea typeface="Calibri"/>
                <a:cs typeface="Times New Roman"/>
              </a:rPr>
              <a:t>.</a:t>
            </a:r>
            <a:r>
              <a:rPr lang="da-DK" sz="2200" dirty="0">
                <a:ea typeface="Calibri"/>
                <a:cs typeface="Times New Roman"/>
              </a:rPr>
              <a:t> </a:t>
            </a:r>
            <a:r>
              <a:rPr lang="da-DK" sz="2200" dirty="0">
                <a:effectLst/>
                <a:ea typeface="Calibri"/>
                <a:cs typeface="Times New Roman"/>
              </a:rPr>
              <a:t>Kontroller, at det er den rigtige fil, du afleverer. </a:t>
            </a:r>
            <a:r>
              <a:rPr lang="en-US" sz="2200" dirty="0"/>
              <a:t>Du </a:t>
            </a:r>
            <a:r>
              <a:rPr lang="en-US" sz="2200" dirty="0" err="1"/>
              <a:t>må</a:t>
            </a:r>
            <a:r>
              <a:rPr lang="en-US" sz="2200" dirty="0"/>
              <a:t> </a:t>
            </a:r>
            <a:r>
              <a:rPr lang="en-US" sz="2200" dirty="0" err="1"/>
              <a:t>ikke</a:t>
            </a:r>
            <a:r>
              <a:rPr lang="en-US" sz="2200" dirty="0"/>
              <a:t> </a:t>
            </a:r>
            <a:r>
              <a:rPr lang="en-US" sz="2200" dirty="0" err="1"/>
              <a:t>forlade</a:t>
            </a:r>
            <a:r>
              <a:rPr lang="en-US" sz="2200" dirty="0"/>
              <a:t> </a:t>
            </a:r>
            <a:r>
              <a:rPr lang="en-US" sz="2200" dirty="0" err="1"/>
              <a:t>eksamen</a:t>
            </a:r>
            <a:r>
              <a:rPr lang="en-US" sz="2200" dirty="0"/>
              <a:t>, </a:t>
            </a:r>
            <a:r>
              <a:rPr lang="en-US" sz="2200" dirty="0" err="1"/>
              <a:t>før</a:t>
            </a:r>
            <a:r>
              <a:rPr lang="en-US" sz="2200" dirty="0"/>
              <a:t> </a:t>
            </a:r>
            <a:r>
              <a:rPr lang="en-US" sz="2200" dirty="0" err="1"/>
              <a:t>vagterne</a:t>
            </a:r>
            <a:r>
              <a:rPr lang="en-US" sz="2200" dirty="0"/>
              <a:t> </a:t>
            </a:r>
            <a:r>
              <a:rPr lang="en-US" sz="2200" dirty="0" err="1"/>
              <a:t>har</a:t>
            </a:r>
            <a:r>
              <a:rPr lang="en-US" sz="2200" dirty="0"/>
              <a:t> </a:t>
            </a:r>
            <a:r>
              <a:rPr lang="en-US" sz="2200" dirty="0" err="1"/>
              <a:t>godkendt</a:t>
            </a:r>
            <a:r>
              <a:rPr lang="en-US" sz="2200" dirty="0"/>
              <a:t> din </a:t>
            </a:r>
            <a:r>
              <a:rPr lang="en-US" sz="2200" dirty="0" err="1"/>
              <a:t>aflevering</a:t>
            </a:r>
            <a:r>
              <a:rPr lang="en-US" sz="2200" dirty="0"/>
              <a:t>. </a:t>
            </a:r>
            <a:r>
              <a:rPr lang="en-US" sz="2200" dirty="0" err="1"/>
              <a:t>Tjek</a:t>
            </a:r>
            <a:r>
              <a:rPr lang="en-US" sz="2200" dirty="0"/>
              <a:t>, at du </a:t>
            </a:r>
            <a:r>
              <a:rPr lang="en-US" sz="2200" dirty="0" err="1"/>
              <a:t>har</a:t>
            </a:r>
            <a:r>
              <a:rPr lang="en-US" sz="2200" dirty="0"/>
              <a:t> </a:t>
            </a:r>
            <a:r>
              <a:rPr lang="en-US" sz="2200" dirty="0" err="1"/>
              <a:t>modtaget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kvitteringsskrivelse</a:t>
            </a:r>
            <a:r>
              <a:rPr lang="en-US" sz="2200" dirty="0"/>
              <a:t> for </a:t>
            </a:r>
            <a:r>
              <a:rPr lang="en-US" sz="2200" dirty="0" err="1"/>
              <a:t>afleveringen</a:t>
            </a:r>
            <a:r>
              <a:rPr lang="en-US" sz="2200" dirty="0"/>
              <a:t> </a:t>
            </a:r>
            <a:r>
              <a:rPr lang="en-US" sz="2200" dirty="0" err="1"/>
              <a:t>til</a:t>
            </a:r>
            <a:r>
              <a:rPr lang="en-US" sz="2200" dirty="0"/>
              <a:t> din e-</a:t>
            </a:r>
            <a:r>
              <a:rPr lang="en-US" sz="2200" dirty="0" err="1"/>
              <a:t>mailadresse</a:t>
            </a:r>
            <a:r>
              <a:rPr lang="en-US" sz="2200" dirty="0"/>
              <a:t> </a:t>
            </a:r>
            <a:endParaRPr lang="en-US" sz="2200" dirty="0">
              <a:ea typeface="Calibri"/>
              <a:cs typeface="Calibri"/>
            </a:endParaRPr>
          </a:p>
          <a:p>
            <a:pPr defTabSz="622300">
              <a:spcBef>
                <a:spcPct val="0"/>
              </a:spcBef>
              <a:spcAft>
                <a:spcPts val="1000"/>
              </a:spcAft>
            </a:pPr>
            <a:r>
              <a:rPr lang="da-DK" sz="2200" dirty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da-DK" sz="2200" dirty="0"/>
              <a:t>Ingen må tage deres computer med, hvis de går før tid. </a:t>
            </a:r>
            <a:r>
              <a:rPr lang="en-US" sz="2200" b="1" dirty="0"/>
              <a:t>Du </a:t>
            </a:r>
            <a:r>
              <a:rPr lang="en-US" sz="2200" b="1" dirty="0" err="1"/>
              <a:t>må</a:t>
            </a:r>
            <a:r>
              <a:rPr lang="en-US" sz="2200" b="1" dirty="0"/>
              <a:t> </a:t>
            </a:r>
            <a:r>
              <a:rPr lang="en-US" sz="2200" b="1" dirty="0" err="1"/>
              <a:t>hente</a:t>
            </a:r>
            <a:r>
              <a:rPr lang="en-US" sz="2200" b="1" dirty="0"/>
              <a:t> din computer, </a:t>
            </a:r>
            <a:r>
              <a:rPr lang="en-US" sz="2200" b="1" dirty="0" err="1"/>
              <a:t>når</a:t>
            </a:r>
            <a:r>
              <a:rPr lang="en-US" sz="2200" b="1" dirty="0"/>
              <a:t> </a:t>
            </a:r>
            <a:r>
              <a:rPr lang="en-US" sz="2200" b="1" dirty="0" err="1"/>
              <a:t>prøven</a:t>
            </a:r>
            <a:r>
              <a:rPr lang="en-US" sz="2200" b="1" dirty="0"/>
              <a:t> er </a:t>
            </a:r>
            <a:r>
              <a:rPr lang="en-US" sz="2200" b="1" dirty="0" err="1"/>
              <a:t>afsluttet</a:t>
            </a:r>
            <a:r>
              <a:rPr lang="en-US" sz="2200" b="1" dirty="0"/>
              <a:t> kl. 14.00</a:t>
            </a:r>
          </a:p>
          <a:p>
            <a:pPr hangingPunct="0">
              <a:spcAft>
                <a:spcPts val="1000"/>
              </a:spcAft>
            </a:pPr>
            <a:r>
              <a:rPr lang="en-US" sz="2200" dirty="0"/>
              <a:t>4. </a:t>
            </a:r>
            <a:r>
              <a:rPr lang="en-US" sz="2200" dirty="0" err="1"/>
              <a:t>Hverken</a:t>
            </a:r>
            <a:r>
              <a:rPr lang="en-US" sz="2200" dirty="0"/>
              <a:t> </a:t>
            </a:r>
            <a:r>
              <a:rPr lang="en-US" sz="2200" dirty="0" err="1"/>
              <a:t>opgaveformuleringen</a:t>
            </a:r>
            <a:r>
              <a:rPr lang="en-US" sz="2200" dirty="0"/>
              <a:t> </a:t>
            </a:r>
            <a:r>
              <a:rPr lang="en-US" sz="2200" dirty="0" err="1"/>
              <a:t>eller</a:t>
            </a:r>
            <a:r>
              <a:rPr lang="en-US" sz="2200" dirty="0"/>
              <a:t> </a:t>
            </a:r>
            <a:r>
              <a:rPr lang="en-US" sz="2200" dirty="0" err="1"/>
              <a:t>opgavebesvarelse</a:t>
            </a:r>
            <a:r>
              <a:rPr lang="en-US" sz="2200" dirty="0"/>
              <a:t> </a:t>
            </a:r>
            <a:r>
              <a:rPr lang="en-US" sz="2200" dirty="0" err="1"/>
              <a:t>må</a:t>
            </a:r>
            <a:r>
              <a:rPr lang="en-US" sz="2200" dirty="0"/>
              <a:t> </a:t>
            </a:r>
            <a:r>
              <a:rPr lang="en-US" sz="2200" dirty="0" err="1"/>
              <a:t>forlade</a:t>
            </a:r>
            <a:r>
              <a:rPr lang="en-US" sz="2200" dirty="0"/>
              <a:t> </a:t>
            </a:r>
            <a:r>
              <a:rPr lang="en-US" sz="2200" dirty="0" err="1"/>
              <a:t>prøvelokalet</a:t>
            </a:r>
            <a:r>
              <a:rPr lang="en-US" sz="2200" dirty="0"/>
              <a:t>, </a:t>
            </a:r>
            <a:r>
              <a:rPr lang="en-US" sz="2200" dirty="0" err="1"/>
              <a:t>før</a:t>
            </a:r>
            <a:r>
              <a:rPr lang="en-US" sz="2200" dirty="0"/>
              <a:t> </a:t>
            </a:r>
            <a:r>
              <a:rPr lang="en-US" sz="2200" dirty="0" err="1"/>
              <a:t>prøven</a:t>
            </a:r>
            <a:r>
              <a:rPr lang="en-US" sz="2200" dirty="0"/>
              <a:t> er </a:t>
            </a:r>
            <a:r>
              <a:rPr lang="en-US" sz="2200" dirty="0" err="1"/>
              <a:t>afsluttet</a:t>
            </a:r>
            <a:r>
              <a:rPr lang="en-US" sz="2200" dirty="0"/>
              <a:t> </a:t>
            </a:r>
          </a:p>
          <a:p>
            <a:pPr hangingPunct="0">
              <a:spcAft>
                <a:spcPts val="1000"/>
              </a:spcAft>
            </a:pPr>
            <a:r>
              <a:rPr lang="da-DK" sz="2200" dirty="0">
                <a:effectLst/>
                <a:ea typeface="Calibri"/>
                <a:cs typeface="Times New Roman"/>
              </a:rPr>
              <a:t>5. </a:t>
            </a:r>
            <a:r>
              <a:rPr lang="en-US" sz="2200" dirty="0"/>
              <a:t>Hvis du </a:t>
            </a:r>
            <a:r>
              <a:rPr lang="en-US" sz="2200" dirty="0" err="1"/>
              <a:t>forlader</a:t>
            </a:r>
            <a:r>
              <a:rPr lang="en-US" sz="2200" dirty="0"/>
              <a:t> </a:t>
            </a:r>
            <a:r>
              <a:rPr lang="en-US" sz="2200" dirty="0" err="1"/>
              <a:t>prøven</a:t>
            </a:r>
            <a:r>
              <a:rPr lang="en-US" sz="2200" dirty="0"/>
              <a:t> </a:t>
            </a:r>
            <a:r>
              <a:rPr lang="en-US" sz="2200" dirty="0" err="1"/>
              <a:t>før</a:t>
            </a:r>
            <a:r>
              <a:rPr lang="en-US" sz="2200" dirty="0"/>
              <a:t> </a:t>
            </a:r>
            <a:r>
              <a:rPr lang="en-US" sz="2200" dirty="0" err="1"/>
              <a:t>tid</a:t>
            </a:r>
            <a:r>
              <a:rPr lang="en-US" sz="2200" dirty="0"/>
              <a:t>, </a:t>
            </a:r>
            <a:r>
              <a:rPr lang="en-US" sz="2200" dirty="0" err="1"/>
              <a:t>skal</a:t>
            </a:r>
            <a:r>
              <a:rPr lang="en-US" sz="2200" dirty="0"/>
              <a:t> du </a:t>
            </a:r>
            <a:r>
              <a:rPr lang="en-US" sz="2200" dirty="0" err="1"/>
              <a:t>undlade</a:t>
            </a:r>
            <a:r>
              <a:rPr lang="en-US" sz="2200" dirty="0"/>
              <a:t> at </a:t>
            </a:r>
            <a:r>
              <a:rPr lang="en-US" sz="2200" dirty="0" err="1"/>
              <a:t>larme</a:t>
            </a:r>
            <a:endParaRPr lang="en-US" sz="2200" dirty="0"/>
          </a:p>
          <a:p>
            <a:pPr hangingPunct="0">
              <a:spcAft>
                <a:spcPts val="1000"/>
              </a:spcAft>
            </a:pPr>
            <a:r>
              <a:rPr lang="da-DK" sz="2200" dirty="0"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da-DK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I det sidste kvarter af prøven må ingen forlade lokalet. Du skal blive siddende, til alle har afleveret deres opgave</a:t>
            </a:r>
          </a:p>
          <a:p>
            <a:pPr algn="ctr" hangingPunct="0">
              <a:spcAft>
                <a:spcPts val="1000"/>
              </a:spcAft>
            </a:pPr>
            <a:r>
              <a:rPr lang="en-US" sz="2400" b="1" dirty="0"/>
              <a:t>Held og </a:t>
            </a:r>
            <a:r>
              <a:rPr lang="en-US" sz="2400" b="1" dirty="0" err="1"/>
              <a:t>lykke</a:t>
            </a:r>
            <a:r>
              <a:rPr lang="en-US" sz="2400" b="1" dirty="0"/>
              <a:t> </a:t>
            </a:r>
            <a:r>
              <a:rPr lang="en-US" sz="2400" b="1" dirty="0">
                <a:sym typeface="Wingdings" panose="05000000000000000000" pitchFamily="2" charset="2"/>
              </a:rPr>
              <a:t> </a:t>
            </a:r>
            <a:endParaRPr lang="da-DK" sz="3000" b="1" dirty="0"/>
          </a:p>
        </p:txBody>
      </p:sp>
    </p:spTree>
    <p:extLst>
      <p:ext uri="{BB962C8B-B14F-4D97-AF65-F5344CB8AC3E}">
        <p14:creationId xmlns:p14="http://schemas.microsoft.com/office/powerpoint/2010/main" val="4061600196"/>
      </p:ext>
    </p:extLst>
  </p:cSld>
  <p:clrMapOvr>
    <a:masterClrMapping/>
  </p:clrMapOvr>
  <p:transition spd="slow" advClick="0" advTm="6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Varm blå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3541</TotalTime>
  <Words>485</Words>
  <Application>Microsoft Office PowerPoint</Application>
  <PresentationFormat>Widescreen</PresentationFormat>
  <Paragraphs>38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Julie Hjordt</dc:creator>
  <cp:lastModifiedBy>Julie Wessel Iversen</cp:lastModifiedBy>
  <cp:revision>86</cp:revision>
  <cp:lastPrinted>2016-09-09T09:47:59Z</cp:lastPrinted>
  <dcterms:created xsi:type="dcterms:W3CDTF">2014-09-27T08:15:46Z</dcterms:created>
  <dcterms:modified xsi:type="dcterms:W3CDTF">2026-01-30T08:20:46Z</dcterms:modified>
</cp:coreProperties>
</file>