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9" r:id="rId1"/>
  </p:sldMasterIdLst>
  <p:sldIdLst>
    <p:sldId id="256" r:id="rId2"/>
    <p:sldId id="258" r:id="rId3"/>
    <p:sldId id="259" r:id="rId4"/>
    <p:sldId id="261" r:id="rId5"/>
    <p:sldId id="262" r:id="rId6"/>
    <p:sldId id="260" r:id="rId7"/>
    <p:sldId id="263" r:id="rId8"/>
    <p:sldId id="265" r:id="rId9"/>
    <p:sldId id="267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3410" autoAdjust="0"/>
  </p:normalViewPr>
  <p:slideViewPr>
    <p:cSldViewPr snapToGrid="0">
      <p:cViewPr>
        <p:scale>
          <a:sx n="66" d="100"/>
          <a:sy n="66" d="100"/>
        </p:scale>
        <p:origin x="668" y="-1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660CCB0-2AF1-4F7F-8918-BDF2ABBBF4E1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4BA9FDBB-F3E3-43E0-8D80-0693929F22AD}">
      <dgm:prSet/>
      <dgm:spPr/>
      <dgm:t>
        <a:bodyPr/>
        <a:lstStyle/>
        <a:p>
          <a:r>
            <a:rPr lang="en-US"/>
            <a:t>Speech exercise with your partner</a:t>
          </a:r>
        </a:p>
      </dgm:t>
    </dgm:pt>
    <dgm:pt modelId="{590D8BAA-C5A6-4C06-974F-80906FE8E3A5}" type="parTrans" cxnId="{B0430493-E623-4692-B1D1-E735506C3B33}">
      <dgm:prSet/>
      <dgm:spPr/>
      <dgm:t>
        <a:bodyPr/>
        <a:lstStyle/>
        <a:p>
          <a:endParaRPr lang="en-US"/>
        </a:p>
      </dgm:t>
    </dgm:pt>
    <dgm:pt modelId="{6B10DEC0-4CAD-4798-9BE9-F3ECC1AB4F3C}" type="sibTrans" cxnId="{B0430493-E623-4692-B1D1-E735506C3B33}">
      <dgm:prSet/>
      <dgm:spPr/>
      <dgm:t>
        <a:bodyPr/>
        <a:lstStyle/>
        <a:p>
          <a:endParaRPr lang="en-US"/>
        </a:p>
      </dgm:t>
    </dgm:pt>
    <dgm:pt modelId="{80260AFC-428F-44AF-AE91-6C9E101875D5}">
      <dgm:prSet/>
      <dgm:spPr/>
      <dgm:t>
        <a:bodyPr/>
        <a:lstStyle/>
        <a:p>
          <a:r>
            <a:rPr lang="en-US"/>
            <a:t>Summary of Darkly Dreaming Dexter (DDD) in class</a:t>
          </a:r>
        </a:p>
      </dgm:t>
    </dgm:pt>
    <dgm:pt modelId="{BCC714BE-A16C-4F96-B625-A69F334F351C}" type="parTrans" cxnId="{0AD61925-3E8E-4B69-9173-97504DA2E7AA}">
      <dgm:prSet/>
      <dgm:spPr/>
      <dgm:t>
        <a:bodyPr/>
        <a:lstStyle/>
        <a:p>
          <a:endParaRPr lang="en-US"/>
        </a:p>
      </dgm:t>
    </dgm:pt>
    <dgm:pt modelId="{7CA05C3A-4B88-4E0E-BD04-87BD2901DCA7}" type="sibTrans" cxnId="{0AD61925-3E8E-4B69-9173-97504DA2E7AA}">
      <dgm:prSet/>
      <dgm:spPr/>
      <dgm:t>
        <a:bodyPr/>
        <a:lstStyle/>
        <a:p>
          <a:endParaRPr lang="en-US"/>
        </a:p>
      </dgm:t>
    </dgm:pt>
    <dgm:pt modelId="{E556DE40-5824-4B76-9CEC-A33CB474D1D8}">
      <dgm:prSet/>
      <dgm:spPr/>
      <dgm:t>
        <a:bodyPr/>
        <a:lstStyle/>
        <a:p>
          <a:r>
            <a:rPr lang="en-US"/>
            <a:t>Study questions in groups</a:t>
          </a:r>
        </a:p>
      </dgm:t>
    </dgm:pt>
    <dgm:pt modelId="{55468F3A-01F0-49B5-90AC-E3DE027B4461}" type="parTrans" cxnId="{4E69358B-9224-4B4A-9727-D9B648B5CBB4}">
      <dgm:prSet/>
      <dgm:spPr/>
      <dgm:t>
        <a:bodyPr/>
        <a:lstStyle/>
        <a:p>
          <a:endParaRPr lang="en-US"/>
        </a:p>
      </dgm:t>
    </dgm:pt>
    <dgm:pt modelId="{706F26B3-9F51-4459-B766-2C6AADD16B4C}" type="sibTrans" cxnId="{4E69358B-9224-4B4A-9727-D9B648B5CBB4}">
      <dgm:prSet/>
      <dgm:spPr/>
      <dgm:t>
        <a:bodyPr/>
        <a:lstStyle/>
        <a:p>
          <a:endParaRPr lang="en-US"/>
        </a:p>
      </dgm:t>
    </dgm:pt>
    <dgm:pt modelId="{DF2B4EF8-0742-4522-96A8-E652F35C7586}">
      <dgm:prSet/>
      <dgm:spPr/>
      <dgm:t>
        <a:bodyPr/>
        <a:lstStyle/>
        <a:p>
          <a:r>
            <a:rPr lang="en-US"/>
            <a:t>New groups</a:t>
          </a:r>
        </a:p>
      </dgm:t>
    </dgm:pt>
    <dgm:pt modelId="{049381D4-F455-4031-A330-5875B8E4B862}" type="parTrans" cxnId="{EC90684A-79F3-4345-AB6A-984495E170A3}">
      <dgm:prSet/>
      <dgm:spPr/>
      <dgm:t>
        <a:bodyPr/>
        <a:lstStyle/>
        <a:p>
          <a:endParaRPr lang="en-US"/>
        </a:p>
      </dgm:t>
    </dgm:pt>
    <dgm:pt modelId="{E522A198-2390-4C2F-953D-9E44A8D7FE4D}" type="sibTrans" cxnId="{EC90684A-79F3-4345-AB6A-984495E170A3}">
      <dgm:prSet/>
      <dgm:spPr/>
      <dgm:t>
        <a:bodyPr/>
        <a:lstStyle/>
        <a:p>
          <a:endParaRPr lang="en-US"/>
        </a:p>
      </dgm:t>
    </dgm:pt>
    <dgm:pt modelId="{6E5BDBF4-E0E1-4022-9638-D31F311F258E}">
      <dgm:prSet/>
      <dgm:spPr/>
      <dgm:t>
        <a:bodyPr/>
        <a:lstStyle/>
        <a:p>
          <a:r>
            <a:rPr lang="en-US"/>
            <a:t>Follow up in class</a:t>
          </a:r>
        </a:p>
      </dgm:t>
    </dgm:pt>
    <dgm:pt modelId="{44509BCD-A08B-4023-877A-52AAC8385672}" type="parTrans" cxnId="{E8BEF2CD-8AAC-4B18-9670-0C0DAA0E90F0}">
      <dgm:prSet/>
      <dgm:spPr/>
      <dgm:t>
        <a:bodyPr/>
        <a:lstStyle/>
        <a:p>
          <a:endParaRPr lang="en-US"/>
        </a:p>
      </dgm:t>
    </dgm:pt>
    <dgm:pt modelId="{D57BCD29-63EB-4170-A605-A7C0BAA8F9A8}" type="sibTrans" cxnId="{E8BEF2CD-8AAC-4B18-9670-0C0DAA0E90F0}">
      <dgm:prSet/>
      <dgm:spPr/>
      <dgm:t>
        <a:bodyPr/>
        <a:lstStyle/>
        <a:p>
          <a:endParaRPr lang="en-US"/>
        </a:p>
      </dgm:t>
    </dgm:pt>
    <dgm:pt modelId="{5379B196-EA71-4B71-86DE-769D0F3BF03A}">
      <dgm:prSet/>
      <dgm:spPr/>
      <dgm:t>
        <a:bodyPr/>
        <a:lstStyle/>
        <a:p>
          <a:r>
            <a:rPr lang="en-US"/>
            <a:t>Crossword</a:t>
          </a:r>
        </a:p>
      </dgm:t>
    </dgm:pt>
    <dgm:pt modelId="{1C54537A-039E-4E2A-BBE0-27C1819AFB1E}" type="parTrans" cxnId="{FD353837-8E97-4174-85B8-FBE345D6C2F2}">
      <dgm:prSet/>
      <dgm:spPr/>
      <dgm:t>
        <a:bodyPr/>
        <a:lstStyle/>
        <a:p>
          <a:endParaRPr lang="en-US"/>
        </a:p>
      </dgm:t>
    </dgm:pt>
    <dgm:pt modelId="{AF8C2D2C-F6B7-4550-979E-DA8939CCAC7E}" type="sibTrans" cxnId="{FD353837-8E97-4174-85B8-FBE345D6C2F2}">
      <dgm:prSet/>
      <dgm:spPr/>
      <dgm:t>
        <a:bodyPr/>
        <a:lstStyle/>
        <a:p>
          <a:endParaRPr lang="en-US"/>
        </a:p>
      </dgm:t>
    </dgm:pt>
    <dgm:pt modelId="{2FF5F143-D514-47AB-962D-FAABE138C812}" type="pres">
      <dgm:prSet presAssocID="{5660CCB0-2AF1-4F7F-8918-BDF2ABBBF4E1}" presName="vert0" presStyleCnt="0">
        <dgm:presLayoutVars>
          <dgm:dir/>
          <dgm:animOne val="branch"/>
          <dgm:animLvl val="lvl"/>
        </dgm:presLayoutVars>
      </dgm:prSet>
      <dgm:spPr/>
    </dgm:pt>
    <dgm:pt modelId="{09CF0711-42CD-4920-8A20-1B1E367BC6E9}" type="pres">
      <dgm:prSet presAssocID="{4BA9FDBB-F3E3-43E0-8D80-0693929F22AD}" presName="thickLine" presStyleLbl="alignNode1" presStyleIdx="0" presStyleCnt="6"/>
      <dgm:spPr/>
    </dgm:pt>
    <dgm:pt modelId="{2B12BD85-6E9C-4DB0-BF59-8CF4A8F5EA79}" type="pres">
      <dgm:prSet presAssocID="{4BA9FDBB-F3E3-43E0-8D80-0693929F22AD}" presName="horz1" presStyleCnt="0"/>
      <dgm:spPr/>
    </dgm:pt>
    <dgm:pt modelId="{552D0FB1-5A27-41B7-9FBA-32D29A9345C1}" type="pres">
      <dgm:prSet presAssocID="{4BA9FDBB-F3E3-43E0-8D80-0693929F22AD}" presName="tx1" presStyleLbl="revTx" presStyleIdx="0" presStyleCnt="6"/>
      <dgm:spPr/>
    </dgm:pt>
    <dgm:pt modelId="{2FDE9070-785D-489D-91A9-BABA17D9F309}" type="pres">
      <dgm:prSet presAssocID="{4BA9FDBB-F3E3-43E0-8D80-0693929F22AD}" presName="vert1" presStyleCnt="0"/>
      <dgm:spPr/>
    </dgm:pt>
    <dgm:pt modelId="{177CA8D3-CA1C-4B1F-952D-432D9E9D02B8}" type="pres">
      <dgm:prSet presAssocID="{80260AFC-428F-44AF-AE91-6C9E101875D5}" presName="thickLine" presStyleLbl="alignNode1" presStyleIdx="1" presStyleCnt="6"/>
      <dgm:spPr/>
    </dgm:pt>
    <dgm:pt modelId="{DE7A196C-7E2B-41D4-8050-426FE2B27654}" type="pres">
      <dgm:prSet presAssocID="{80260AFC-428F-44AF-AE91-6C9E101875D5}" presName="horz1" presStyleCnt="0"/>
      <dgm:spPr/>
    </dgm:pt>
    <dgm:pt modelId="{1E5BB59B-B1D4-42E2-9C27-4D434171F0B9}" type="pres">
      <dgm:prSet presAssocID="{80260AFC-428F-44AF-AE91-6C9E101875D5}" presName="tx1" presStyleLbl="revTx" presStyleIdx="1" presStyleCnt="6"/>
      <dgm:spPr/>
    </dgm:pt>
    <dgm:pt modelId="{B74A023A-4A9B-4793-A665-C7D7806CB5BD}" type="pres">
      <dgm:prSet presAssocID="{80260AFC-428F-44AF-AE91-6C9E101875D5}" presName="vert1" presStyleCnt="0"/>
      <dgm:spPr/>
    </dgm:pt>
    <dgm:pt modelId="{F701AAC4-26C4-4637-9280-824BA9D14FF3}" type="pres">
      <dgm:prSet presAssocID="{E556DE40-5824-4B76-9CEC-A33CB474D1D8}" presName="thickLine" presStyleLbl="alignNode1" presStyleIdx="2" presStyleCnt="6"/>
      <dgm:spPr/>
    </dgm:pt>
    <dgm:pt modelId="{B3DF3B7D-20FC-49F9-AEA4-93867E539CC8}" type="pres">
      <dgm:prSet presAssocID="{E556DE40-5824-4B76-9CEC-A33CB474D1D8}" presName="horz1" presStyleCnt="0"/>
      <dgm:spPr/>
    </dgm:pt>
    <dgm:pt modelId="{13EE9931-0AF0-4B69-9CC4-AD9F22B35AAA}" type="pres">
      <dgm:prSet presAssocID="{E556DE40-5824-4B76-9CEC-A33CB474D1D8}" presName="tx1" presStyleLbl="revTx" presStyleIdx="2" presStyleCnt="6"/>
      <dgm:spPr/>
    </dgm:pt>
    <dgm:pt modelId="{1B1728BA-7B09-45CC-85F1-9F74F8B24352}" type="pres">
      <dgm:prSet presAssocID="{E556DE40-5824-4B76-9CEC-A33CB474D1D8}" presName="vert1" presStyleCnt="0"/>
      <dgm:spPr/>
    </dgm:pt>
    <dgm:pt modelId="{128FDC35-77D3-4C29-B2CD-77AFA408C72C}" type="pres">
      <dgm:prSet presAssocID="{DF2B4EF8-0742-4522-96A8-E652F35C7586}" presName="thickLine" presStyleLbl="alignNode1" presStyleIdx="3" presStyleCnt="6"/>
      <dgm:spPr/>
    </dgm:pt>
    <dgm:pt modelId="{61919B34-66C2-426A-89ED-9ED3CE9FBDBA}" type="pres">
      <dgm:prSet presAssocID="{DF2B4EF8-0742-4522-96A8-E652F35C7586}" presName="horz1" presStyleCnt="0"/>
      <dgm:spPr/>
    </dgm:pt>
    <dgm:pt modelId="{498569E5-D381-4662-997D-4FB25AB4BEDB}" type="pres">
      <dgm:prSet presAssocID="{DF2B4EF8-0742-4522-96A8-E652F35C7586}" presName="tx1" presStyleLbl="revTx" presStyleIdx="3" presStyleCnt="6"/>
      <dgm:spPr/>
    </dgm:pt>
    <dgm:pt modelId="{69EFB2FF-5ABE-4CAC-B03E-8BED5CCE31CC}" type="pres">
      <dgm:prSet presAssocID="{DF2B4EF8-0742-4522-96A8-E652F35C7586}" presName="vert1" presStyleCnt="0"/>
      <dgm:spPr/>
    </dgm:pt>
    <dgm:pt modelId="{777A7137-3E6E-447A-9999-1C908F2A59E7}" type="pres">
      <dgm:prSet presAssocID="{6E5BDBF4-E0E1-4022-9638-D31F311F258E}" presName="thickLine" presStyleLbl="alignNode1" presStyleIdx="4" presStyleCnt="6"/>
      <dgm:spPr/>
    </dgm:pt>
    <dgm:pt modelId="{A7A3E22D-3361-43A2-83CD-CD8B811BCC57}" type="pres">
      <dgm:prSet presAssocID="{6E5BDBF4-E0E1-4022-9638-D31F311F258E}" presName="horz1" presStyleCnt="0"/>
      <dgm:spPr/>
    </dgm:pt>
    <dgm:pt modelId="{44DCB16A-E0C9-493D-88BF-530477CAF40F}" type="pres">
      <dgm:prSet presAssocID="{6E5BDBF4-E0E1-4022-9638-D31F311F258E}" presName="tx1" presStyleLbl="revTx" presStyleIdx="4" presStyleCnt="6"/>
      <dgm:spPr/>
    </dgm:pt>
    <dgm:pt modelId="{DBF62076-7187-4623-8315-5C276580FE97}" type="pres">
      <dgm:prSet presAssocID="{6E5BDBF4-E0E1-4022-9638-D31F311F258E}" presName="vert1" presStyleCnt="0"/>
      <dgm:spPr/>
    </dgm:pt>
    <dgm:pt modelId="{C5FDB90A-A09F-44FF-9C0E-2D8DC89F905E}" type="pres">
      <dgm:prSet presAssocID="{5379B196-EA71-4B71-86DE-769D0F3BF03A}" presName="thickLine" presStyleLbl="alignNode1" presStyleIdx="5" presStyleCnt="6"/>
      <dgm:spPr/>
    </dgm:pt>
    <dgm:pt modelId="{C7E0B089-344E-46F1-9C51-E8BB2D1C3B3C}" type="pres">
      <dgm:prSet presAssocID="{5379B196-EA71-4B71-86DE-769D0F3BF03A}" presName="horz1" presStyleCnt="0"/>
      <dgm:spPr/>
    </dgm:pt>
    <dgm:pt modelId="{77209184-B78A-4380-8238-3C64D470E127}" type="pres">
      <dgm:prSet presAssocID="{5379B196-EA71-4B71-86DE-769D0F3BF03A}" presName="tx1" presStyleLbl="revTx" presStyleIdx="5" presStyleCnt="6"/>
      <dgm:spPr/>
    </dgm:pt>
    <dgm:pt modelId="{165817A7-27D9-4225-8690-06C99F007912}" type="pres">
      <dgm:prSet presAssocID="{5379B196-EA71-4B71-86DE-769D0F3BF03A}" presName="vert1" presStyleCnt="0"/>
      <dgm:spPr/>
    </dgm:pt>
  </dgm:ptLst>
  <dgm:cxnLst>
    <dgm:cxn modelId="{6B066A02-456B-4897-B678-A6E80732A59D}" type="presOf" srcId="{80260AFC-428F-44AF-AE91-6C9E101875D5}" destId="{1E5BB59B-B1D4-42E2-9C27-4D434171F0B9}" srcOrd="0" destOrd="0" presId="urn:microsoft.com/office/officeart/2008/layout/LinedList"/>
    <dgm:cxn modelId="{40E80018-4C4B-41D7-9C95-72D7163900CA}" type="presOf" srcId="{5379B196-EA71-4B71-86DE-769D0F3BF03A}" destId="{77209184-B78A-4380-8238-3C64D470E127}" srcOrd="0" destOrd="0" presId="urn:microsoft.com/office/officeart/2008/layout/LinedList"/>
    <dgm:cxn modelId="{E44C1725-59F0-4DB7-8041-668E35B5DA14}" type="presOf" srcId="{5660CCB0-2AF1-4F7F-8918-BDF2ABBBF4E1}" destId="{2FF5F143-D514-47AB-962D-FAABE138C812}" srcOrd="0" destOrd="0" presId="urn:microsoft.com/office/officeart/2008/layout/LinedList"/>
    <dgm:cxn modelId="{0AD61925-3E8E-4B69-9173-97504DA2E7AA}" srcId="{5660CCB0-2AF1-4F7F-8918-BDF2ABBBF4E1}" destId="{80260AFC-428F-44AF-AE91-6C9E101875D5}" srcOrd="1" destOrd="0" parTransId="{BCC714BE-A16C-4F96-B625-A69F334F351C}" sibTransId="{7CA05C3A-4B88-4E0E-BD04-87BD2901DCA7}"/>
    <dgm:cxn modelId="{FD353837-8E97-4174-85B8-FBE345D6C2F2}" srcId="{5660CCB0-2AF1-4F7F-8918-BDF2ABBBF4E1}" destId="{5379B196-EA71-4B71-86DE-769D0F3BF03A}" srcOrd="5" destOrd="0" parTransId="{1C54537A-039E-4E2A-BBE0-27C1819AFB1E}" sibTransId="{AF8C2D2C-F6B7-4550-979E-DA8939CCAC7E}"/>
    <dgm:cxn modelId="{EC90684A-79F3-4345-AB6A-984495E170A3}" srcId="{5660CCB0-2AF1-4F7F-8918-BDF2ABBBF4E1}" destId="{DF2B4EF8-0742-4522-96A8-E652F35C7586}" srcOrd="3" destOrd="0" parTransId="{049381D4-F455-4031-A330-5875B8E4B862}" sibTransId="{E522A198-2390-4C2F-953D-9E44A8D7FE4D}"/>
    <dgm:cxn modelId="{E7C48781-6FA5-4259-BCC9-BDACACEC56A4}" type="presOf" srcId="{6E5BDBF4-E0E1-4022-9638-D31F311F258E}" destId="{44DCB16A-E0C9-493D-88BF-530477CAF40F}" srcOrd="0" destOrd="0" presId="urn:microsoft.com/office/officeart/2008/layout/LinedList"/>
    <dgm:cxn modelId="{4E69358B-9224-4B4A-9727-D9B648B5CBB4}" srcId="{5660CCB0-2AF1-4F7F-8918-BDF2ABBBF4E1}" destId="{E556DE40-5824-4B76-9CEC-A33CB474D1D8}" srcOrd="2" destOrd="0" parTransId="{55468F3A-01F0-49B5-90AC-E3DE027B4461}" sibTransId="{706F26B3-9F51-4459-B766-2C6AADD16B4C}"/>
    <dgm:cxn modelId="{B0430493-E623-4692-B1D1-E735506C3B33}" srcId="{5660CCB0-2AF1-4F7F-8918-BDF2ABBBF4E1}" destId="{4BA9FDBB-F3E3-43E0-8D80-0693929F22AD}" srcOrd="0" destOrd="0" parTransId="{590D8BAA-C5A6-4C06-974F-80906FE8E3A5}" sibTransId="{6B10DEC0-4CAD-4798-9BE9-F3ECC1AB4F3C}"/>
    <dgm:cxn modelId="{2C1D73B4-0712-44D5-A4D2-9A49832304C3}" type="presOf" srcId="{4BA9FDBB-F3E3-43E0-8D80-0693929F22AD}" destId="{552D0FB1-5A27-41B7-9FBA-32D29A9345C1}" srcOrd="0" destOrd="0" presId="urn:microsoft.com/office/officeart/2008/layout/LinedList"/>
    <dgm:cxn modelId="{E8BEF2CD-8AAC-4B18-9670-0C0DAA0E90F0}" srcId="{5660CCB0-2AF1-4F7F-8918-BDF2ABBBF4E1}" destId="{6E5BDBF4-E0E1-4022-9638-D31F311F258E}" srcOrd="4" destOrd="0" parTransId="{44509BCD-A08B-4023-877A-52AAC8385672}" sibTransId="{D57BCD29-63EB-4170-A605-A7C0BAA8F9A8}"/>
    <dgm:cxn modelId="{D81F5AE2-E4B5-4E05-8AC4-EBF6F110B018}" type="presOf" srcId="{DF2B4EF8-0742-4522-96A8-E652F35C7586}" destId="{498569E5-D381-4662-997D-4FB25AB4BEDB}" srcOrd="0" destOrd="0" presId="urn:microsoft.com/office/officeart/2008/layout/LinedList"/>
    <dgm:cxn modelId="{487773FF-9DE2-41D3-AD21-0B337911DA86}" type="presOf" srcId="{E556DE40-5824-4B76-9CEC-A33CB474D1D8}" destId="{13EE9931-0AF0-4B69-9CC4-AD9F22B35AAA}" srcOrd="0" destOrd="0" presId="urn:microsoft.com/office/officeart/2008/layout/LinedList"/>
    <dgm:cxn modelId="{2547CB56-099F-4666-B368-2D107D2B4E25}" type="presParOf" srcId="{2FF5F143-D514-47AB-962D-FAABE138C812}" destId="{09CF0711-42CD-4920-8A20-1B1E367BC6E9}" srcOrd="0" destOrd="0" presId="urn:microsoft.com/office/officeart/2008/layout/LinedList"/>
    <dgm:cxn modelId="{CCD49607-DD1E-471F-A312-0D16367B5363}" type="presParOf" srcId="{2FF5F143-D514-47AB-962D-FAABE138C812}" destId="{2B12BD85-6E9C-4DB0-BF59-8CF4A8F5EA79}" srcOrd="1" destOrd="0" presId="urn:microsoft.com/office/officeart/2008/layout/LinedList"/>
    <dgm:cxn modelId="{20B92D3D-41DF-4FEE-B48B-59505BDE8915}" type="presParOf" srcId="{2B12BD85-6E9C-4DB0-BF59-8CF4A8F5EA79}" destId="{552D0FB1-5A27-41B7-9FBA-32D29A9345C1}" srcOrd="0" destOrd="0" presId="urn:microsoft.com/office/officeart/2008/layout/LinedList"/>
    <dgm:cxn modelId="{1869EC96-1E6F-4EC7-800F-76853438C1E8}" type="presParOf" srcId="{2B12BD85-6E9C-4DB0-BF59-8CF4A8F5EA79}" destId="{2FDE9070-785D-489D-91A9-BABA17D9F309}" srcOrd="1" destOrd="0" presId="urn:microsoft.com/office/officeart/2008/layout/LinedList"/>
    <dgm:cxn modelId="{DAD1C3CD-DE0E-4EA0-8C05-310D7F427D10}" type="presParOf" srcId="{2FF5F143-D514-47AB-962D-FAABE138C812}" destId="{177CA8D3-CA1C-4B1F-952D-432D9E9D02B8}" srcOrd="2" destOrd="0" presId="urn:microsoft.com/office/officeart/2008/layout/LinedList"/>
    <dgm:cxn modelId="{0FE90E9B-E59B-4D6E-B31F-101AB89455A6}" type="presParOf" srcId="{2FF5F143-D514-47AB-962D-FAABE138C812}" destId="{DE7A196C-7E2B-41D4-8050-426FE2B27654}" srcOrd="3" destOrd="0" presId="urn:microsoft.com/office/officeart/2008/layout/LinedList"/>
    <dgm:cxn modelId="{A9C29411-42FA-4AF1-B8E3-5DAC234B67B2}" type="presParOf" srcId="{DE7A196C-7E2B-41D4-8050-426FE2B27654}" destId="{1E5BB59B-B1D4-42E2-9C27-4D434171F0B9}" srcOrd="0" destOrd="0" presId="urn:microsoft.com/office/officeart/2008/layout/LinedList"/>
    <dgm:cxn modelId="{10368926-DE68-417F-B261-74F0E6A22C74}" type="presParOf" srcId="{DE7A196C-7E2B-41D4-8050-426FE2B27654}" destId="{B74A023A-4A9B-4793-A665-C7D7806CB5BD}" srcOrd="1" destOrd="0" presId="urn:microsoft.com/office/officeart/2008/layout/LinedList"/>
    <dgm:cxn modelId="{A0D379AC-74FD-462C-9416-70C46A21B443}" type="presParOf" srcId="{2FF5F143-D514-47AB-962D-FAABE138C812}" destId="{F701AAC4-26C4-4637-9280-824BA9D14FF3}" srcOrd="4" destOrd="0" presId="urn:microsoft.com/office/officeart/2008/layout/LinedList"/>
    <dgm:cxn modelId="{7B889AB4-DA6F-40BD-80BD-2D592BEC4A63}" type="presParOf" srcId="{2FF5F143-D514-47AB-962D-FAABE138C812}" destId="{B3DF3B7D-20FC-49F9-AEA4-93867E539CC8}" srcOrd="5" destOrd="0" presId="urn:microsoft.com/office/officeart/2008/layout/LinedList"/>
    <dgm:cxn modelId="{2DF7F041-8258-44DB-8756-203C9A1C88F8}" type="presParOf" srcId="{B3DF3B7D-20FC-49F9-AEA4-93867E539CC8}" destId="{13EE9931-0AF0-4B69-9CC4-AD9F22B35AAA}" srcOrd="0" destOrd="0" presId="urn:microsoft.com/office/officeart/2008/layout/LinedList"/>
    <dgm:cxn modelId="{DCCA7872-BBBD-499D-91E1-26C641AA5142}" type="presParOf" srcId="{B3DF3B7D-20FC-49F9-AEA4-93867E539CC8}" destId="{1B1728BA-7B09-45CC-85F1-9F74F8B24352}" srcOrd="1" destOrd="0" presId="urn:microsoft.com/office/officeart/2008/layout/LinedList"/>
    <dgm:cxn modelId="{A2134D82-E47B-4283-A224-4DDF08661737}" type="presParOf" srcId="{2FF5F143-D514-47AB-962D-FAABE138C812}" destId="{128FDC35-77D3-4C29-B2CD-77AFA408C72C}" srcOrd="6" destOrd="0" presId="urn:microsoft.com/office/officeart/2008/layout/LinedList"/>
    <dgm:cxn modelId="{44C96D5D-2978-4BDA-8ECE-720564EB1685}" type="presParOf" srcId="{2FF5F143-D514-47AB-962D-FAABE138C812}" destId="{61919B34-66C2-426A-89ED-9ED3CE9FBDBA}" srcOrd="7" destOrd="0" presId="urn:microsoft.com/office/officeart/2008/layout/LinedList"/>
    <dgm:cxn modelId="{5CA4F6A3-0FC7-4566-988D-5B1E7E66F94B}" type="presParOf" srcId="{61919B34-66C2-426A-89ED-9ED3CE9FBDBA}" destId="{498569E5-D381-4662-997D-4FB25AB4BEDB}" srcOrd="0" destOrd="0" presId="urn:microsoft.com/office/officeart/2008/layout/LinedList"/>
    <dgm:cxn modelId="{DA1DD7CA-7611-4FCF-86A4-F9B4E4D3019B}" type="presParOf" srcId="{61919B34-66C2-426A-89ED-9ED3CE9FBDBA}" destId="{69EFB2FF-5ABE-4CAC-B03E-8BED5CCE31CC}" srcOrd="1" destOrd="0" presId="urn:microsoft.com/office/officeart/2008/layout/LinedList"/>
    <dgm:cxn modelId="{CE1A26D2-5EB5-4D63-8D24-F6731261AE95}" type="presParOf" srcId="{2FF5F143-D514-47AB-962D-FAABE138C812}" destId="{777A7137-3E6E-447A-9999-1C908F2A59E7}" srcOrd="8" destOrd="0" presId="urn:microsoft.com/office/officeart/2008/layout/LinedList"/>
    <dgm:cxn modelId="{988FA8BD-E24F-4E8E-8B5B-0C2D73749357}" type="presParOf" srcId="{2FF5F143-D514-47AB-962D-FAABE138C812}" destId="{A7A3E22D-3361-43A2-83CD-CD8B811BCC57}" srcOrd="9" destOrd="0" presId="urn:microsoft.com/office/officeart/2008/layout/LinedList"/>
    <dgm:cxn modelId="{E83A21D3-56B9-40E1-AB18-E819288AE9CD}" type="presParOf" srcId="{A7A3E22D-3361-43A2-83CD-CD8B811BCC57}" destId="{44DCB16A-E0C9-493D-88BF-530477CAF40F}" srcOrd="0" destOrd="0" presId="urn:microsoft.com/office/officeart/2008/layout/LinedList"/>
    <dgm:cxn modelId="{9F327F71-5520-49F3-BE4B-E3E87B0E0CEA}" type="presParOf" srcId="{A7A3E22D-3361-43A2-83CD-CD8B811BCC57}" destId="{DBF62076-7187-4623-8315-5C276580FE97}" srcOrd="1" destOrd="0" presId="urn:microsoft.com/office/officeart/2008/layout/LinedList"/>
    <dgm:cxn modelId="{5A078F0D-34BE-4025-AB67-079FEEE3C12E}" type="presParOf" srcId="{2FF5F143-D514-47AB-962D-FAABE138C812}" destId="{C5FDB90A-A09F-44FF-9C0E-2D8DC89F905E}" srcOrd="10" destOrd="0" presId="urn:microsoft.com/office/officeart/2008/layout/LinedList"/>
    <dgm:cxn modelId="{7F85CC56-2A03-4105-91D3-D2437BFE149A}" type="presParOf" srcId="{2FF5F143-D514-47AB-962D-FAABE138C812}" destId="{C7E0B089-344E-46F1-9C51-E8BB2D1C3B3C}" srcOrd="11" destOrd="0" presId="urn:microsoft.com/office/officeart/2008/layout/LinedList"/>
    <dgm:cxn modelId="{C05EF1B2-AD34-4F77-8684-62F7DA84B7CF}" type="presParOf" srcId="{C7E0B089-344E-46F1-9C51-E8BB2D1C3B3C}" destId="{77209184-B78A-4380-8238-3C64D470E127}" srcOrd="0" destOrd="0" presId="urn:microsoft.com/office/officeart/2008/layout/LinedList"/>
    <dgm:cxn modelId="{9A78DFE5-90E3-4025-A8E5-F1E1E250F8B6}" type="presParOf" srcId="{C7E0B089-344E-46F1-9C51-E8BB2D1C3B3C}" destId="{165817A7-27D9-4225-8690-06C99F007912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CF0711-42CD-4920-8A20-1B1E367BC6E9}">
      <dsp:nvSpPr>
        <dsp:cNvPr id="0" name=""/>
        <dsp:cNvSpPr/>
      </dsp:nvSpPr>
      <dsp:spPr>
        <a:xfrm>
          <a:off x="0" y="1964"/>
          <a:ext cx="972007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2D0FB1-5A27-41B7-9FBA-32D29A9345C1}">
      <dsp:nvSpPr>
        <dsp:cNvPr id="0" name=""/>
        <dsp:cNvSpPr/>
      </dsp:nvSpPr>
      <dsp:spPr>
        <a:xfrm>
          <a:off x="0" y="1964"/>
          <a:ext cx="9720071" cy="6699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Speech exercise with your partner</a:t>
          </a:r>
        </a:p>
      </dsp:txBody>
      <dsp:txXfrm>
        <a:off x="0" y="1964"/>
        <a:ext cx="9720071" cy="669905"/>
      </dsp:txXfrm>
    </dsp:sp>
    <dsp:sp modelId="{177CA8D3-CA1C-4B1F-952D-432D9E9D02B8}">
      <dsp:nvSpPr>
        <dsp:cNvPr id="0" name=""/>
        <dsp:cNvSpPr/>
      </dsp:nvSpPr>
      <dsp:spPr>
        <a:xfrm>
          <a:off x="0" y="671869"/>
          <a:ext cx="972007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5BB59B-B1D4-42E2-9C27-4D434171F0B9}">
      <dsp:nvSpPr>
        <dsp:cNvPr id="0" name=""/>
        <dsp:cNvSpPr/>
      </dsp:nvSpPr>
      <dsp:spPr>
        <a:xfrm>
          <a:off x="0" y="671869"/>
          <a:ext cx="9720071" cy="6699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Summary of Darkly Dreaming Dexter (DDD) in class</a:t>
          </a:r>
        </a:p>
      </dsp:txBody>
      <dsp:txXfrm>
        <a:off x="0" y="671869"/>
        <a:ext cx="9720071" cy="669905"/>
      </dsp:txXfrm>
    </dsp:sp>
    <dsp:sp modelId="{F701AAC4-26C4-4637-9280-824BA9D14FF3}">
      <dsp:nvSpPr>
        <dsp:cNvPr id="0" name=""/>
        <dsp:cNvSpPr/>
      </dsp:nvSpPr>
      <dsp:spPr>
        <a:xfrm>
          <a:off x="0" y="1341774"/>
          <a:ext cx="972007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EE9931-0AF0-4B69-9CC4-AD9F22B35AAA}">
      <dsp:nvSpPr>
        <dsp:cNvPr id="0" name=""/>
        <dsp:cNvSpPr/>
      </dsp:nvSpPr>
      <dsp:spPr>
        <a:xfrm>
          <a:off x="0" y="1341774"/>
          <a:ext cx="9720071" cy="6699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Study questions in groups</a:t>
          </a:r>
        </a:p>
      </dsp:txBody>
      <dsp:txXfrm>
        <a:off x="0" y="1341774"/>
        <a:ext cx="9720071" cy="669905"/>
      </dsp:txXfrm>
    </dsp:sp>
    <dsp:sp modelId="{128FDC35-77D3-4C29-B2CD-77AFA408C72C}">
      <dsp:nvSpPr>
        <dsp:cNvPr id="0" name=""/>
        <dsp:cNvSpPr/>
      </dsp:nvSpPr>
      <dsp:spPr>
        <a:xfrm>
          <a:off x="0" y="2011679"/>
          <a:ext cx="972007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8569E5-D381-4662-997D-4FB25AB4BEDB}">
      <dsp:nvSpPr>
        <dsp:cNvPr id="0" name=""/>
        <dsp:cNvSpPr/>
      </dsp:nvSpPr>
      <dsp:spPr>
        <a:xfrm>
          <a:off x="0" y="2011680"/>
          <a:ext cx="9720071" cy="6699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New groups</a:t>
          </a:r>
        </a:p>
      </dsp:txBody>
      <dsp:txXfrm>
        <a:off x="0" y="2011680"/>
        <a:ext cx="9720071" cy="669905"/>
      </dsp:txXfrm>
    </dsp:sp>
    <dsp:sp modelId="{777A7137-3E6E-447A-9999-1C908F2A59E7}">
      <dsp:nvSpPr>
        <dsp:cNvPr id="0" name=""/>
        <dsp:cNvSpPr/>
      </dsp:nvSpPr>
      <dsp:spPr>
        <a:xfrm>
          <a:off x="0" y="2681585"/>
          <a:ext cx="972007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DCB16A-E0C9-493D-88BF-530477CAF40F}">
      <dsp:nvSpPr>
        <dsp:cNvPr id="0" name=""/>
        <dsp:cNvSpPr/>
      </dsp:nvSpPr>
      <dsp:spPr>
        <a:xfrm>
          <a:off x="0" y="2681585"/>
          <a:ext cx="9720071" cy="6699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Follow up in class</a:t>
          </a:r>
        </a:p>
      </dsp:txBody>
      <dsp:txXfrm>
        <a:off x="0" y="2681585"/>
        <a:ext cx="9720071" cy="669905"/>
      </dsp:txXfrm>
    </dsp:sp>
    <dsp:sp modelId="{C5FDB90A-A09F-44FF-9C0E-2D8DC89F905E}">
      <dsp:nvSpPr>
        <dsp:cNvPr id="0" name=""/>
        <dsp:cNvSpPr/>
      </dsp:nvSpPr>
      <dsp:spPr>
        <a:xfrm>
          <a:off x="0" y="3351490"/>
          <a:ext cx="972007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209184-B78A-4380-8238-3C64D470E127}">
      <dsp:nvSpPr>
        <dsp:cNvPr id="0" name=""/>
        <dsp:cNvSpPr/>
      </dsp:nvSpPr>
      <dsp:spPr>
        <a:xfrm>
          <a:off x="0" y="3351490"/>
          <a:ext cx="9720071" cy="6699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Crossword</a:t>
          </a:r>
        </a:p>
      </dsp:txBody>
      <dsp:txXfrm>
        <a:off x="0" y="3351490"/>
        <a:ext cx="9720071" cy="6699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>
          <a:xfrm>
            <a:off x="24" y="8"/>
            <a:ext cx="12191978" cy="4571994"/>
          </a:xfrm>
          <a:custGeom>
            <a:avLst/>
            <a:gdLst/>
            <a:ahLst/>
            <a:cxnLst/>
            <a:rect l="l" t="t" r="r" b="b"/>
            <a:pathLst>
              <a:path w="12191978" h="4571994">
                <a:moveTo>
                  <a:pt x="1" y="4316129"/>
                </a:moveTo>
                <a:lnTo>
                  <a:pt x="255863" y="4571991"/>
                </a:lnTo>
                <a:lnTo>
                  <a:pt x="203619" y="4571991"/>
                </a:lnTo>
                <a:lnTo>
                  <a:pt x="1" y="4368373"/>
                </a:lnTo>
                <a:close/>
                <a:moveTo>
                  <a:pt x="12191973" y="4312831"/>
                </a:moveTo>
                <a:lnTo>
                  <a:pt x="12191972" y="4365076"/>
                </a:lnTo>
                <a:lnTo>
                  <a:pt x="11985055" y="4571992"/>
                </a:lnTo>
                <a:lnTo>
                  <a:pt x="11932811" y="4571993"/>
                </a:lnTo>
                <a:close/>
                <a:moveTo>
                  <a:pt x="11817249" y="4076816"/>
                </a:moveTo>
                <a:lnTo>
                  <a:pt x="11928074" y="4076816"/>
                </a:lnTo>
                <a:lnTo>
                  <a:pt x="11928074" y="4187641"/>
                </a:lnTo>
                <a:lnTo>
                  <a:pt x="11817249" y="4187641"/>
                </a:lnTo>
                <a:close/>
                <a:moveTo>
                  <a:pt x="10766437" y="4076816"/>
                </a:moveTo>
                <a:lnTo>
                  <a:pt x="10877262" y="4076816"/>
                </a:lnTo>
                <a:lnTo>
                  <a:pt x="10877262" y="4187641"/>
                </a:lnTo>
                <a:lnTo>
                  <a:pt x="10766437" y="4187641"/>
                </a:lnTo>
                <a:close/>
                <a:moveTo>
                  <a:pt x="9715629" y="4076816"/>
                </a:moveTo>
                <a:lnTo>
                  <a:pt x="9826454" y="4076816"/>
                </a:lnTo>
                <a:lnTo>
                  <a:pt x="9826454" y="4187641"/>
                </a:lnTo>
                <a:lnTo>
                  <a:pt x="9715629" y="4187641"/>
                </a:lnTo>
                <a:close/>
                <a:moveTo>
                  <a:pt x="8664821" y="4076816"/>
                </a:moveTo>
                <a:lnTo>
                  <a:pt x="8775646" y="4076816"/>
                </a:lnTo>
                <a:lnTo>
                  <a:pt x="8775646" y="4187641"/>
                </a:lnTo>
                <a:lnTo>
                  <a:pt x="8664821" y="4187641"/>
                </a:lnTo>
                <a:close/>
                <a:moveTo>
                  <a:pt x="7614013" y="4076816"/>
                </a:moveTo>
                <a:lnTo>
                  <a:pt x="7724838" y="4076816"/>
                </a:lnTo>
                <a:lnTo>
                  <a:pt x="7724838" y="4187641"/>
                </a:lnTo>
                <a:lnTo>
                  <a:pt x="7614013" y="4187641"/>
                </a:lnTo>
                <a:close/>
                <a:moveTo>
                  <a:pt x="6563205" y="4076816"/>
                </a:moveTo>
                <a:lnTo>
                  <a:pt x="6674030" y="4076816"/>
                </a:lnTo>
                <a:lnTo>
                  <a:pt x="6674030" y="4187641"/>
                </a:lnTo>
                <a:lnTo>
                  <a:pt x="6563205" y="4187641"/>
                </a:lnTo>
                <a:close/>
                <a:moveTo>
                  <a:pt x="5512397" y="4076816"/>
                </a:moveTo>
                <a:lnTo>
                  <a:pt x="5623222" y="4076816"/>
                </a:lnTo>
                <a:lnTo>
                  <a:pt x="5623222" y="4187641"/>
                </a:lnTo>
                <a:lnTo>
                  <a:pt x="5512397" y="4187641"/>
                </a:lnTo>
                <a:close/>
                <a:moveTo>
                  <a:pt x="4461589" y="4076816"/>
                </a:moveTo>
                <a:lnTo>
                  <a:pt x="4572414" y="4076816"/>
                </a:lnTo>
                <a:lnTo>
                  <a:pt x="4572414" y="4187641"/>
                </a:lnTo>
                <a:lnTo>
                  <a:pt x="4461589" y="4187641"/>
                </a:lnTo>
                <a:close/>
                <a:moveTo>
                  <a:pt x="3410782" y="4076816"/>
                </a:moveTo>
                <a:lnTo>
                  <a:pt x="3521608" y="4076816"/>
                </a:lnTo>
                <a:lnTo>
                  <a:pt x="3521608" y="4187641"/>
                </a:lnTo>
                <a:lnTo>
                  <a:pt x="3410782" y="4187641"/>
                </a:lnTo>
                <a:close/>
                <a:moveTo>
                  <a:pt x="2359975" y="4076816"/>
                </a:moveTo>
                <a:lnTo>
                  <a:pt x="2470800" y="4076816"/>
                </a:lnTo>
                <a:lnTo>
                  <a:pt x="2470800" y="4187641"/>
                </a:lnTo>
                <a:lnTo>
                  <a:pt x="2359975" y="4187641"/>
                </a:lnTo>
                <a:close/>
                <a:moveTo>
                  <a:pt x="1309167" y="4076816"/>
                </a:moveTo>
                <a:lnTo>
                  <a:pt x="1419992" y="4076816"/>
                </a:lnTo>
                <a:lnTo>
                  <a:pt x="1419992" y="4187641"/>
                </a:lnTo>
                <a:lnTo>
                  <a:pt x="1309167" y="4187641"/>
                </a:lnTo>
                <a:close/>
                <a:moveTo>
                  <a:pt x="258359" y="4076816"/>
                </a:moveTo>
                <a:lnTo>
                  <a:pt x="369184" y="4076816"/>
                </a:lnTo>
                <a:lnTo>
                  <a:pt x="369184" y="4187641"/>
                </a:lnTo>
                <a:lnTo>
                  <a:pt x="258359" y="4187641"/>
                </a:lnTo>
                <a:close/>
                <a:moveTo>
                  <a:pt x="11291841" y="3551209"/>
                </a:moveTo>
                <a:lnTo>
                  <a:pt x="11402666" y="3551209"/>
                </a:lnTo>
                <a:lnTo>
                  <a:pt x="11402666" y="3662034"/>
                </a:lnTo>
                <a:lnTo>
                  <a:pt x="11291841" y="3662034"/>
                </a:lnTo>
                <a:close/>
                <a:moveTo>
                  <a:pt x="10241033" y="3551209"/>
                </a:moveTo>
                <a:lnTo>
                  <a:pt x="10351858" y="3551209"/>
                </a:lnTo>
                <a:lnTo>
                  <a:pt x="10351858" y="3662034"/>
                </a:lnTo>
                <a:lnTo>
                  <a:pt x="10241033" y="3662034"/>
                </a:lnTo>
                <a:close/>
                <a:moveTo>
                  <a:pt x="9190225" y="3551209"/>
                </a:moveTo>
                <a:lnTo>
                  <a:pt x="9301050" y="3551209"/>
                </a:lnTo>
                <a:lnTo>
                  <a:pt x="9301050" y="3662034"/>
                </a:lnTo>
                <a:lnTo>
                  <a:pt x="9190225" y="3662034"/>
                </a:lnTo>
                <a:close/>
                <a:moveTo>
                  <a:pt x="8139417" y="3551209"/>
                </a:moveTo>
                <a:lnTo>
                  <a:pt x="8250242" y="3551209"/>
                </a:lnTo>
                <a:lnTo>
                  <a:pt x="8250242" y="3662034"/>
                </a:lnTo>
                <a:lnTo>
                  <a:pt x="8139417" y="3662034"/>
                </a:lnTo>
                <a:close/>
                <a:moveTo>
                  <a:pt x="7088609" y="3551209"/>
                </a:moveTo>
                <a:lnTo>
                  <a:pt x="7199434" y="3551209"/>
                </a:lnTo>
                <a:lnTo>
                  <a:pt x="7199434" y="3662034"/>
                </a:lnTo>
                <a:lnTo>
                  <a:pt x="7088609" y="3662034"/>
                </a:lnTo>
                <a:close/>
                <a:moveTo>
                  <a:pt x="6037801" y="3551209"/>
                </a:moveTo>
                <a:lnTo>
                  <a:pt x="6148626" y="3551209"/>
                </a:lnTo>
                <a:lnTo>
                  <a:pt x="6148626" y="3662034"/>
                </a:lnTo>
                <a:lnTo>
                  <a:pt x="6037801" y="3662034"/>
                </a:lnTo>
                <a:close/>
                <a:moveTo>
                  <a:pt x="4986998" y="3551209"/>
                </a:moveTo>
                <a:lnTo>
                  <a:pt x="5097826" y="3551209"/>
                </a:lnTo>
                <a:lnTo>
                  <a:pt x="5097826" y="3662034"/>
                </a:lnTo>
                <a:lnTo>
                  <a:pt x="4986998" y="3662034"/>
                </a:lnTo>
                <a:close/>
                <a:moveTo>
                  <a:pt x="3936196" y="3551209"/>
                </a:moveTo>
                <a:lnTo>
                  <a:pt x="4047020" y="3551209"/>
                </a:lnTo>
                <a:lnTo>
                  <a:pt x="4047020" y="3662034"/>
                </a:lnTo>
                <a:lnTo>
                  <a:pt x="3936196" y="3662034"/>
                </a:lnTo>
                <a:close/>
                <a:moveTo>
                  <a:pt x="2885389" y="3551209"/>
                </a:moveTo>
                <a:lnTo>
                  <a:pt x="2996214" y="3551209"/>
                </a:lnTo>
                <a:lnTo>
                  <a:pt x="2996214" y="3662034"/>
                </a:lnTo>
                <a:lnTo>
                  <a:pt x="2885389" y="3662034"/>
                </a:lnTo>
                <a:close/>
                <a:moveTo>
                  <a:pt x="1834579" y="3551209"/>
                </a:moveTo>
                <a:lnTo>
                  <a:pt x="1945404" y="3551209"/>
                </a:lnTo>
                <a:lnTo>
                  <a:pt x="1945404" y="3662034"/>
                </a:lnTo>
                <a:lnTo>
                  <a:pt x="1834579" y="3662034"/>
                </a:lnTo>
                <a:close/>
                <a:moveTo>
                  <a:pt x="783773" y="3551209"/>
                </a:moveTo>
                <a:lnTo>
                  <a:pt x="894598" y="3551209"/>
                </a:lnTo>
                <a:lnTo>
                  <a:pt x="894598" y="3662034"/>
                </a:lnTo>
                <a:lnTo>
                  <a:pt x="783773" y="3662034"/>
                </a:lnTo>
                <a:close/>
                <a:moveTo>
                  <a:pt x="2942310" y="3107960"/>
                </a:moveTo>
                <a:lnTo>
                  <a:pt x="2470811" y="3579460"/>
                </a:lnTo>
                <a:lnTo>
                  <a:pt x="2470811" y="3634896"/>
                </a:lnTo>
                <a:lnTo>
                  <a:pt x="2942311" y="4106397"/>
                </a:lnTo>
                <a:lnTo>
                  <a:pt x="3410794" y="3637915"/>
                </a:lnTo>
                <a:lnTo>
                  <a:pt x="3410794" y="3576442"/>
                </a:lnTo>
                <a:close/>
                <a:moveTo>
                  <a:pt x="840944" y="3107960"/>
                </a:moveTo>
                <a:lnTo>
                  <a:pt x="369194" y="3579710"/>
                </a:lnTo>
                <a:lnTo>
                  <a:pt x="369194" y="3634648"/>
                </a:lnTo>
                <a:lnTo>
                  <a:pt x="840944" y="4106399"/>
                </a:lnTo>
                <a:lnTo>
                  <a:pt x="1309176" y="3638165"/>
                </a:lnTo>
                <a:lnTo>
                  <a:pt x="1309176" y="3576193"/>
                </a:lnTo>
                <a:close/>
                <a:moveTo>
                  <a:pt x="3992986" y="3107959"/>
                </a:moveTo>
                <a:lnTo>
                  <a:pt x="3521621" y="3579335"/>
                </a:lnTo>
                <a:lnTo>
                  <a:pt x="3521621" y="3635021"/>
                </a:lnTo>
                <a:lnTo>
                  <a:pt x="3992986" y="4106398"/>
                </a:lnTo>
                <a:lnTo>
                  <a:pt x="4461593" y="3637778"/>
                </a:lnTo>
                <a:lnTo>
                  <a:pt x="4461593" y="3576578"/>
                </a:lnTo>
                <a:close/>
                <a:moveTo>
                  <a:pt x="1891624" y="3107959"/>
                </a:moveTo>
                <a:lnTo>
                  <a:pt x="1420001" y="3579584"/>
                </a:lnTo>
                <a:lnTo>
                  <a:pt x="1420001" y="3634774"/>
                </a:lnTo>
                <a:lnTo>
                  <a:pt x="1891623" y="4106397"/>
                </a:lnTo>
                <a:lnTo>
                  <a:pt x="2359987" y="3638040"/>
                </a:lnTo>
                <a:lnTo>
                  <a:pt x="2359987" y="3576315"/>
                </a:lnTo>
                <a:close/>
                <a:moveTo>
                  <a:pt x="8195689" y="3107959"/>
                </a:moveTo>
                <a:lnTo>
                  <a:pt x="7724838" y="3578810"/>
                </a:lnTo>
                <a:lnTo>
                  <a:pt x="7724838" y="3635541"/>
                </a:lnTo>
                <a:lnTo>
                  <a:pt x="8195691" y="4106395"/>
                </a:lnTo>
                <a:lnTo>
                  <a:pt x="8664821" y="3637265"/>
                </a:lnTo>
                <a:lnTo>
                  <a:pt x="8664821" y="3577091"/>
                </a:lnTo>
                <a:close/>
                <a:moveTo>
                  <a:pt x="5043664" y="3107959"/>
                </a:moveTo>
                <a:lnTo>
                  <a:pt x="4572419" y="3579197"/>
                </a:lnTo>
                <a:lnTo>
                  <a:pt x="4572419" y="3635159"/>
                </a:lnTo>
                <a:lnTo>
                  <a:pt x="5043662" y="4106396"/>
                </a:lnTo>
                <a:lnTo>
                  <a:pt x="5512402" y="3637650"/>
                </a:lnTo>
                <a:lnTo>
                  <a:pt x="5512402" y="3576704"/>
                </a:lnTo>
                <a:close/>
                <a:moveTo>
                  <a:pt x="6094326" y="3107958"/>
                </a:moveTo>
                <a:lnTo>
                  <a:pt x="5623226" y="3579070"/>
                </a:lnTo>
                <a:lnTo>
                  <a:pt x="5623226" y="3635285"/>
                </a:lnTo>
                <a:lnTo>
                  <a:pt x="6094326" y="4106397"/>
                </a:lnTo>
                <a:lnTo>
                  <a:pt x="6563205" y="3637518"/>
                </a:lnTo>
                <a:lnTo>
                  <a:pt x="6563205" y="3576837"/>
                </a:lnTo>
                <a:close/>
                <a:moveTo>
                  <a:pt x="9246372" y="3107957"/>
                </a:moveTo>
                <a:lnTo>
                  <a:pt x="8775646" y="3578683"/>
                </a:lnTo>
                <a:lnTo>
                  <a:pt x="8775646" y="3635671"/>
                </a:lnTo>
                <a:lnTo>
                  <a:pt x="9246369" y="4106395"/>
                </a:lnTo>
                <a:lnTo>
                  <a:pt x="9715629" y="3637135"/>
                </a:lnTo>
                <a:lnTo>
                  <a:pt x="9715629" y="3577215"/>
                </a:lnTo>
                <a:close/>
                <a:moveTo>
                  <a:pt x="7145009" y="3107957"/>
                </a:moveTo>
                <a:lnTo>
                  <a:pt x="6674030" y="3578936"/>
                </a:lnTo>
                <a:lnTo>
                  <a:pt x="6674030" y="3635418"/>
                </a:lnTo>
                <a:lnTo>
                  <a:pt x="7145007" y="4106396"/>
                </a:lnTo>
                <a:lnTo>
                  <a:pt x="7614013" y="3637390"/>
                </a:lnTo>
                <a:lnTo>
                  <a:pt x="7614013" y="3576961"/>
                </a:lnTo>
                <a:close/>
                <a:moveTo>
                  <a:pt x="11347734" y="3107957"/>
                </a:moveTo>
                <a:lnTo>
                  <a:pt x="10877262" y="3578428"/>
                </a:lnTo>
                <a:lnTo>
                  <a:pt x="10877262" y="3635922"/>
                </a:lnTo>
                <a:lnTo>
                  <a:pt x="11347735" y="4106396"/>
                </a:lnTo>
                <a:lnTo>
                  <a:pt x="11817249" y="3636882"/>
                </a:lnTo>
                <a:lnTo>
                  <a:pt x="11817249" y="3577472"/>
                </a:lnTo>
                <a:close/>
                <a:moveTo>
                  <a:pt x="10297053" y="3107955"/>
                </a:moveTo>
                <a:lnTo>
                  <a:pt x="9826454" y="3578554"/>
                </a:lnTo>
                <a:lnTo>
                  <a:pt x="9826454" y="3635794"/>
                </a:lnTo>
                <a:lnTo>
                  <a:pt x="10297054" y="4106394"/>
                </a:lnTo>
                <a:lnTo>
                  <a:pt x="10766437" y="3637011"/>
                </a:lnTo>
                <a:lnTo>
                  <a:pt x="10766437" y="3577339"/>
                </a:lnTo>
                <a:close/>
                <a:moveTo>
                  <a:pt x="11817249" y="3027334"/>
                </a:moveTo>
                <a:lnTo>
                  <a:pt x="11928074" y="3027334"/>
                </a:lnTo>
                <a:lnTo>
                  <a:pt x="11928074" y="3138159"/>
                </a:lnTo>
                <a:lnTo>
                  <a:pt x="11817249" y="3138159"/>
                </a:lnTo>
                <a:close/>
                <a:moveTo>
                  <a:pt x="10766437" y="3027334"/>
                </a:moveTo>
                <a:lnTo>
                  <a:pt x="10877262" y="3027334"/>
                </a:lnTo>
                <a:lnTo>
                  <a:pt x="10877262" y="3138159"/>
                </a:lnTo>
                <a:lnTo>
                  <a:pt x="10766437" y="3138159"/>
                </a:lnTo>
                <a:close/>
                <a:moveTo>
                  <a:pt x="9715629" y="3027334"/>
                </a:moveTo>
                <a:lnTo>
                  <a:pt x="9826454" y="3027334"/>
                </a:lnTo>
                <a:lnTo>
                  <a:pt x="9826454" y="3138159"/>
                </a:lnTo>
                <a:lnTo>
                  <a:pt x="9715629" y="3138159"/>
                </a:lnTo>
                <a:close/>
                <a:moveTo>
                  <a:pt x="8664821" y="3027334"/>
                </a:moveTo>
                <a:lnTo>
                  <a:pt x="8775646" y="3027334"/>
                </a:lnTo>
                <a:lnTo>
                  <a:pt x="8775646" y="3138159"/>
                </a:lnTo>
                <a:lnTo>
                  <a:pt x="8664821" y="3138159"/>
                </a:lnTo>
                <a:close/>
                <a:moveTo>
                  <a:pt x="7614013" y="3027334"/>
                </a:moveTo>
                <a:lnTo>
                  <a:pt x="7724838" y="3027334"/>
                </a:lnTo>
                <a:lnTo>
                  <a:pt x="7724838" y="3138159"/>
                </a:lnTo>
                <a:lnTo>
                  <a:pt x="7614013" y="3138159"/>
                </a:lnTo>
                <a:close/>
                <a:moveTo>
                  <a:pt x="6563205" y="3027334"/>
                </a:moveTo>
                <a:lnTo>
                  <a:pt x="6674030" y="3027334"/>
                </a:lnTo>
                <a:lnTo>
                  <a:pt x="6674030" y="3138159"/>
                </a:lnTo>
                <a:lnTo>
                  <a:pt x="6563205" y="3138159"/>
                </a:lnTo>
                <a:close/>
                <a:moveTo>
                  <a:pt x="5512400" y="3027334"/>
                </a:moveTo>
                <a:lnTo>
                  <a:pt x="5623225" y="3027334"/>
                </a:lnTo>
                <a:lnTo>
                  <a:pt x="5623225" y="3138159"/>
                </a:lnTo>
                <a:lnTo>
                  <a:pt x="5512400" y="3138159"/>
                </a:lnTo>
                <a:close/>
                <a:moveTo>
                  <a:pt x="4461592" y="3027334"/>
                </a:moveTo>
                <a:lnTo>
                  <a:pt x="4572417" y="3027334"/>
                </a:lnTo>
                <a:lnTo>
                  <a:pt x="4572417" y="3138159"/>
                </a:lnTo>
                <a:lnTo>
                  <a:pt x="4461592" y="3138159"/>
                </a:lnTo>
                <a:close/>
                <a:moveTo>
                  <a:pt x="3410790" y="3027334"/>
                </a:moveTo>
                <a:lnTo>
                  <a:pt x="3521616" y="3027334"/>
                </a:lnTo>
                <a:lnTo>
                  <a:pt x="3521616" y="3138159"/>
                </a:lnTo>
                <a:lnTo>
                  <a:pt x="3410790" y="3138159"/>
                </a:lnTo>
                <a:close/>
                <a:moveTo>
                  <a:pt x="2359982" y="3027334"/>
                </a:moveTo>
                <a:lnTo>
                  <a:pt x="2470807" y="3027334"/>
                </a:lnTo>
                <a:lnTo>
                  <a:pt x="2470807" y="3138159"/>
                </a:lnTo>
                <a:lnTo>
                  <a:pt x="2359982" y="3138159"/>
                </a:lnTo>
                <a:close/>
                <a:moveTo>
                  <a:pt x="1309173" y="3027334"/>
                </a:moveTo>
                <a:lnTo>
                  <a:pt x="1419997" y="3027334"/>
                </a:lnTo>
                <a:lnTo>
                  <a:pt x="1419997" y="3138159"/>
                </a:lnTo>
                <a:lnTo>
                  <a:pt x="1309173" y="3138159"/>
                </a:lnTo>
                <a:close/>
                <a:moveTo>
                  <a:pt x="258365" y="3027334"/>
                </a:moveTo>
                <a:lnTo>
                  <a:pt x="369190" y="3027334"/>
                </a:lnTo>
                <a:lnTo>
                  <a:pt x="369190" y="3138159"/>
                </a:lnTo>
                <a:lnTo>
                  <a:pt x="258365" y="3138159"/>
                </a:lnTo>
                <a:close/>
                <a:moveTo>
                  <a:pt x="10794114" y="2610895"/>
                </a:moveTo>
                <a:lnTo>
                  <a:pt x="10323174" y="3081834"/>
                </a:lnTo>
                <a:lnTo>
                  <a:pt x="10792548" y="3551209"/>
                </a:lnTo>
                <a:lnTo>
                  <a:pt x="10852239" y="3551209"/>
                </a:lnTo>
                <a:lnTo>
                  <a:pt x="11321612" y="3081835"/>
                </a:lnTo>
                <a:lnTo>
                  <a:pt x="10850672" y="2610895"/>
                </a:lnTo>
                <a:close/>
                <a:moveTo>
                  <a:pt x="9743434" y="2610895"/>
                </a:moveTo>
                <a:lnTo>
                  <a:pt x="9272494" y="3081834"/>
                </a:lnTo>
                <a:lnTo>
                  <a:pt x="9741869" y="3551209"/>
                </a:lnTo>
                <a:lnTo>
                  <a:pt x="9801555" y="3551209"/>
                </a:lnTo>
                <a:lnTo>
                  <a:pt x="10270931" y="3081833"/>
                </a:lnTo>
                <a:lnTo>
                  <a:pt x="9799992" y="2610895"/>
                </a:lnTo>
                <a:close/>
                <a:moveTo>
                  <a:pt x="8692754" y="2610895"/>
                </a:moveTo>
                <a:lnTo>
                  <a:pt x="8221811" y="3081837"/>
                </a:lnTo>
                <a:lnTo>
                  <a:pt x="8691183" y="3551209"/>
                </a:lnTo>
                <a:lnTo>
                  <a:pt x="8750876" y="3551209"/>
                </a:lnTo>
                <a:lnTo>
                  <a:pt x="9220250" y="3081835"/>
                </a:lnTo>
                <a:lnTo>
                  <a:pt x="8749310" y="2610895"/>
                </a:lnTo>
                <a:close/>
                <a:moveTo>
                  <a:pt x="7642070" y="2610895"/>
                </a:moveTo>
                <a:lnTo>
                  <a:pt x="7171131" y="3081835"/>
                </a:lnTo>
                <a:lnTo>
                  <a:pt x="7640505" y="3551209"/>
                </a:lnTo>
                <a:lnTo>
                  <a:pt x="7700194" y="3551209"/>
                </a:lnTo>
                <a:lnTo>
                  <a:pt x="8169567" y="3081836"/>
                </a:lnTo>
                <a:lnTo>
                  <a:pt x="7698625" y="2610895"/>
                </a:lnTo>
                <a:close/>
                <a:moveTo>
                  <a:pt x="6591389" y="2610895"/>
                </a:moveTo>
                <a:lnTo>
                  <a:pt x="6120448" y="3081836"/>
                </a:lnTo>
                <a:lnTo>
                  <a:pt x="6589820" y="3551209"/>
                </a:lnTo>
                <a:lnTo>
                  <a:pt x="6649514" y="3551209"/>
                </a:lnTo>
                <a:lnTo>
                  <a:pt x="7118887" y="3081836"/>
                </a:lnTo>
                <a:lnTo>
                  <a:pt x="6647947" y="2610895"/>
                </a:lnTo>
                <a:close/>
                <a:moveTo>
                  <a:pt x="5540722" y="2610895"/>
                </a:moveTo>
                <a:lnTo>
                  <a:pt x="5069790" y="3081837"/>
                </a:lnTo>
                <a:lnTo>
                  <a:pt x="5539152" y="3551209"/>
                </a:lnTo>
                <a:lnTo>
                  <a:pt x="5598843" y="3551209"/>
                </a:lnTo>
                <a:lnTo>
                  <a:pt x="6068204" y="3081836"/>
                </a:lnTo>
                <a:lnTo>
                  <a:pt x="5597274" y="2610895"/>
                </a:lnTo>
                <a:close/>
                <a:moveTo>
                  <a:pt x="4490039" y="2610895"/>
                </a:moveTo>
                <a:lnTo>
                  <a:pt x="4019108" y="3081837"/>
                </a:lnTo>
                <a:lnTo>
                  <a:pt x="4488467" y="3551209"/>
                </a:lnTo>
                <a:lnTo>
                  <a:pt x="4548162" y="3551209"/>
                </a:lnTo>
                <a:lnTo>
                  <a:pt x="5017539" y="3081837"/>
                </a:lnTo>
                <a:lnTo>
                  <a:pt x="4546591" y="2610895"/>
                </a:lnTo>
                <a:close/>
                <a:moveTo>
                  <a:pt x="3439377" y="2610895"/>
                </a:moveTo>
                <a:lnTo>
                  <a:pt x="2968431" y="3081838"/>
                </a:lnTo>
                <a:lnTo>
                  <a:pt x="3437805" y="3551209"/>
                </a:lnTo>
                <a:lnTo>
                  <a:pt x="3497502" y="3551209"/>
                </a:lnTo>
                <a:lnTo>
                  <a:pt x="3966864" y="3081837"/>
                </a:lnTo>
                <a:lnTo>
                  <a:pt x="3495931" y="2610895"/>
                </a:lnTo>
                <a:close/>
                <a:moveTo>
                  <a:pt x="2388695" y="2610895"/>
                </a:moveTo>
                <a:lnTo>
                  <a:pt x="1917746" y="3081837"/>
                </a:lnTo>
                <a:lnTo>
                  <a:pt x="2387125" y="3551209"/>
                </a:lnTo>
                <a:lnTo>
                  <a:pt x="2446819" y="3551209"/>
                </a:lnTo>
                <a:lnTo>
                  <a:pt x="2916188" y="3081838"/>
                </a:lnTo>
                <a:lnTo>
                  <a:pt x="2445246" y="2610895"/>
                </a:lnTo>
                <a:close/>
                <a:moveTo>
                  <a:pt x="1338007" y="2610895"/>
                </a:moveTo>
                <a:lnTo>
                  <a:pt x="867066" y="3081838"/>
                </a:lnTo>
                <a:lnTo>
                  <a:pt x="1336436" y="3551209"/>
                </a:lnTo>
                <a:lnTo>
                  <a:pt x="1396132" y="3551209"/>
                </a:lnTo>
                <a:lnTo>
                  <a:pt x="1865502" y="3081837"/>
                </a:lnTo>
                <a:lnTo>
                  <a:pt x="1394561" y="2610895"/>
                </a:lnTo>
                <a:close/>
                <a:moveTo>
                  <a:pt x="11291841" y="2500070"/>
                </a:moveTo>
                <a:lnTo>
                  <a:pt x="11402666" y="2500070"/>
                </a:lnTo>
                <a:lnTo>
                  <a:pt x="11402666" y="2610895"/>
                </a:lnTo>
                <a:lnTo>
                  <a:pt x="11291841" y="2610895"/>
                </a:lnTo>
                <a:close/>
                <a:moveTo>
                  <a:pt x="10241033" y="2500070"/>
                </a:moveTo>
                <a:lnTo>
                  <a:pt x="10351858" y="2500070"/>
                </a:lnTo>
                <a:lnTo>
                  <a:pt x="10351858" y="2610895"/>
                </a:lnTo>
                <a:lnTo>
                  <a:pt x="10241033" y="2610895"/>
                </a:lnTo>
                <a:close/>
                <a:moveTo>
                  <a:pt x="9190225" y="2500070"/>
                </a:moveTo>
                <a:lnTo>
                  <a:pt x="9301050" y="2500070"/>
                </a:lnTo>
                <a:lnTo>
                  <a:pt x="9301050" y="2610895"/>
                </a:lnTo>
                <a:lnTo>
                  <a:pt x="9190225" y="2610895"/>
                </a:lnTo>
                <a:close/>
                <a:moveTo>
                  <a:pt x="8139417" y="2500070"/>
                </a:moveTo>
                <a:lnTo>
                  <a:pt x="8250242" y="2500070"/>
                </a:lnTo>
                <a:lnTo>
                  <a:pt x="8250242" y="2610895"/>
                </a:lnTo>
                <a:lnTo>
                  <a:pt x="8139417" y="2610895"/>
                </a:lnTo>
                <a:close/>
                <a:moveTo>
                  <a:pt x="7088609" y="2500070"/>
                </a:moveTo>
                <a:lnTo>
                  <a:pt x="7199434" y="2500070"/>
                </a:lnTo>
                <a:lnTo>
                  <a:pt x="7199434" y="2610895"/>
                </a:lnTo>
                <a:lnTo>
                  <a:pt x="7088609" y="2610895"/>
                </a:lnTo>
                <a:close/>
                <a:moveTo>
                  <a:pt x="6037801" y="2500070"/>
                </a:moveTo>
                <a:lnTo>
                  <a:pt x="6148626" y="2500070"/>
                </a:lnTo>
                <a:lnTo>
                  <a:pt x="6148626" y="2610895"/>
                </a:lnTo>
                <a:lnTo>
                  <a:pt x="6037801" y="2610895"/>
                </a:lnTo>
                <a:close/>
                <a:moveTo>
                  <a:pt x="4987000" y="2500070"/>
                </a:moveTo>
                <a:lnTo>
                  <a:pt x="5097829" y="2500070"/>
                </a:lnTo>
                <a:lnTo>
                  <a:pt x="5097829" y="2610895"/>
                </a:lnTo>
                <a:lnTo>
                  <a:pt x="4987000" y="2610895"/>
                </a:lnTo>
                <a:close/>
                <a:moveTo>
                  <a:pt x="3936200" y="2500070"/>
                </a:moveTo>
                <a:lnTo>
                  <a:pt x="4047024" y="2500070"/>
                </a:lnTo>
                <a:lnTo>
                  <a:pt x="4047024" y="2610895"/>
                </a:lnTo>
                <a:lnTo>
                  <a:pt x="3936200" y="2610895"/>
                </a:lnTo>
                <a:close/>
                <a:moveTo>
                  <a:pt x="2885393" y="2500070"/>
                </a:moveTo>
                <a:lnTo>
                  <a:pt x="2996218" y="2500070"/>
                </a:lnTo>
                <a:lnTo>
                  <a:pt x="2996218" y="2610895"/>
                </a:lnTo>
                <a:lnTo>
                  <a:pt x="2885393" y="2610895"/>
                </a:lnTo>
                <a:close/>
                <a:moveTo>
                  <a:pt x="1834583" y="2500070"/>
                </a:moveTo>
                <a:lnTo>
                  <a:pt x="1945408" y="2500070"/>
                </a:lnTo>
                <a:lnTo>
                  <a:pt x="1945408" y="2610895"/>
                </a:lnTo>
                <a:lnTo>
                  <a:pt x="1834583" y="2610895"/>
                </a:lnTo>
                <a:close/>
                <a:moveTo>
                  <a:pt x="783777" y="2500070"/>
                </a:moveTo>
                <a:lnTo>
                  <a:pt x="894602" y="2500070"/>
                </a:lnTo>
                <a:lnTo>
                  <a:pt x="894602" y="2610895"/>
                </a:lnTo>
                <a:lnTo>
                  <a:pt x="783777" y="2610895"/>
                </a:lnTo>
                <a:close/>
                <a:moveTo>
                  <a:pt x="1891623" y="2057291"/>
                </a:moveTo>
                <a:lnTo>
                  <a:pt x="1420005" y="2528898"/>
                </a:lnTo>
                <a:lnTo>
                  <a:pt x="1420005" y="2584095"/>
                </a:lnTo>
                <a:lnTo>
                  <a:pt x="1891624" y="3055715"/>
                </a:lnTo>
                <a:lnTo>
                  <a:pt x="2359991" y="2587356"/>
                </a:lnTo>
                <a:lnTo>
                  <a:pt x="2359991" y="2525640"/>
                </a:lnTo>
                <a:close/>
                <a:moveTo>
                  <a:pt x="2942310" y="2057291"/>
                </a:moveTo>
                <a:lnTo>
                  <a:pt x="2470816" y="2528774"/>
                </a:lnTo>
                <a:lnTo>
                  <a:pt x="2470816" y="2584221"/>
                </a:lnTo>
                <a:lnTo>
                  <a:pt x="2942310" y="3055716"/>
                </a:lnTo>
                <a:lnTo>
                  <a:pt x="3410799" y="2587229"/>
                </a:lnTo>
                <a:lnTo>
                  <a:pt x="3410799" y="2525765"/>
                </a:lnTo>
                <a:close/>
                <a:moveTo>
                  <a:pt x="3992986" y="2057290"/>
                </a:moveTo>
                <a:lnTo>
                  <a:pt x="3521627" y="2528649"/>
                </a:lnTo>
                <a:lnTo>
                  <a:pt x="3521627" y="2584345"/>
                </a:lnTo>
                <a:lnTo>
                  <a:pt x="3992986" y="3055715"/>
                </a:lnTo>
                <a:lnTo>
                  <a:pt x="4461596" y="2587094"/>
                </a:lnTo>
                <a:lnTo>
                  <a:pt x="4461596" y="2525899"/>
                </a:lnTo>
                <a:close/>
                <a:moveTo>
                  <a:pt x="840944" y="2057289"/>
                </a:moveTo>
                <a:lnTo>
                  <a:pt x="369198" y="2529024"/>
                </a:lnTo>
                <a:lnTo>
                  <a:pt x="369198" y="2583969"/>
                </a:lnTo>
                <a:lnTo>
                  <a:pt x="840944" y="3055716"/>
                </a:lnTo>
                <a:lnTo>
                  <a:pt x="1309180" y="2587479"/>
                </a:lnTo>
                <a:lnTo>
                  <a:pt x="1309180" y="2525514"/>
                </a:lnTo>
                <a:close/>
                <a:moveTo>
                  <a:pt x="7145007" y="2057289"/>
                </a:moveTo>
                <a:lnTo>
                  <a:pt x="6674030" y="2528255"/>
                </a:lnTo>
                <a:lnTo>
                  <a:pt x="6674030" y="2584733"/>
                </a:lnTo>
                <a:lnTo>
                  <a:pt x="7145010" y="3055713"/>
                </a:lnTo>
                <a:lnTo>
                  <a:pt x="7614013" y="2586710"/>
                </a:lnTo>
                <a:lnTo>
                  <a:pt x="7614013" y="2526283"/>
                </a:lnTo>
                <a:close/>
                <a:moveTo>
                  <a:pt x="5043664" y="2057289"/>
                </a:moveTo>
                <a:lnTo>
                  <a:pt x="4572421" y="2528513"/>
                </a:lnTo>
                <a:lnTo>
                  <a:pt x="4572421" y="2584480"/>
                </a:lnTo>
                <a:lnTo>
                  <a:pt x="5043664" y="3055715"/>
                </a:lnTo>
                <a:lnTo>
                  <a:pt x="5512404" y="2586968"/>
                </a:lnTo>
                <a:lnTo>
                  <a:pt x="5512404" y="2526024"/>
                </a:lnTo>
                <a:close/>
                <a:moveTo>
                  <a:pt x="10297053" y="2057288"/>
                </a:moveTo>
                <a:lnTo>
                  <a:pt x="9826454" y="2527875"/>
                </a:lnTo>
                <a:lnTo>
                  <a:pt x="9826454" y="2585115"/>
                </a:lnTo>
                <a:lnTo>
                  <a:pt x="10297052" y="3055713"/>
                </a:lnTo>
                <a:lnTo>
                  <a:pt x="10766437" y="2586328"/>
                </a:lnTo>
                <a:lnTo>
                  <a:pt x="10766437" y="2526660"/>
                </a:lnTo>
                <a:close/>
                <a:moveTo>
                  <a:pt x="9246373" y="2057288"/>
                </a:moveTo>
                <a:lnTo>
                  <a:pt x="8775646" y="2528002"/>
                </a:lnTo>
                <a:lnTo>
                  <a:pt x="8775646" y="2584986"/>
                </a:lnTo>
                <a:lnTo>
                  <a:pt x="9246373" y="3055713"/>
                </a:lnTo>
                <a:lnTo>
                  <a:pt x="9715629" y="2586457"/>
                </a:lnTo>
                <a:lnTo>
                  <a:pt x="9715629" y="2526532"/>
                </a:lnTo>
                <a:close/>
                <a:moveTo>
                  <a:pt x="8195690" y="2057288"/>
                </a:moveTo>
                <a:lnTo>
                  <a:pt x="7724838" y="2528128"/>
                </a:lnTo>
                <a:lnTo>
                  <a:pt x="7724838" y="2584864"/>
                </a:lnTo>
                <a:lnTo>
                  <a:pt x="8195689" y="3055714"/>
                </a:lnTo>
                <a:lnTo>
                  <a:pt x="8664821" y="2586582"/>
                </a:lnTo>
                <a:lnTo>
                  <a:pt x="8664821" y="2526406"/>
                </a:lnTo>
                <a:close/>
                <a:moveTo>
                  <a:pt x="6094328" y="2057287"/>
                </a:moveTo>
                <a:lnTo>
                  <a:pt x="5623228" y="2528386"/>
                </a:lnTo>
                <a:lnTo>
                  <a:pt x="5623228" y="2584606"/>
                </a:lnTo>
                <a:lnTo>
                  <a:pt x="6094325" y="3055714"/>
                </a:lnTo>
                <a:lnTo>
                  <a:pt x="6563205" y="2586835"/>
                </a:lnTo>
                <a:lnTo>
                  <a:pt x="6563205" y="2526153"/>
                </a:lnTo>
                <a:close/>
                <a:moveTo>
                  <a:pt x="11347736" y="2057286"/>
                </a:moveTo>
                <a:lnTo>
                  <a:pt x="10877262" y="2527747"/>
                </a:lnTo>
                <a:lnTo>
                  <a:pt x="10877262" y="2585241"/>
                </a:lnTo>
                <a:lnTo>
                  <a:pt x="11347734" y="3055713"/>
                </a:lnTo>
                <a:lnTo>
                  <a:pt x="11817249" y="2586199"/>
                </a:lnTo>
                <a:lnTo>
                  <a:pt x="11817249" y="2526787"/>
                </a:lnTo>
                <a:close/>
                <a:moveTo>
                  <a:pt x="258363" y="1973449"/>
                </a:moveTo>
                <a:lnTo>
                  <a:pt x="369188" y="1973449"/>
                </a:lnTo>
                <a:lnTo>
                  <a:pt x="369188" y="2084274"/>
                </a:lnTo>
                <a:lnTo>
                  <a:pt x="258363" y="2084274"/>
                </a:lnTo>
                <a:close/>
                <a:moveTo>
                  <a:pt x="2359980" y="1973449"/>
                </a:moveTo>
                <a:lnTo>
                  <a:pt x="2470805" y="1973449"/>
                </a:lnTo>
                <a:lnTo>
                  <a:pt x="2470805" y="2084274"/>
                </a:lnTo>
                <a:lnTo>
                  <a:pt x="2359980" y="2084274"/>
                </a:lnTo>
                <a:close/>
                <a:moveTo>
                  <a:pt x="1309171" y="1973449"/>
                </a:moveTo>
                <a:lnTo>
                  <a:pt x="1419995" y="1973449"/>
                </a:lnTo>
                <a:lnTo>
                  <a:pt x="1419995" y="2084274"/>
                </a:lnTo>
                <a:lnTo>
                  <a:pt x="1309171" y="2084274"/>
                </a:lnTo>
                <a:close/>
                <a:moveTo>
                  <a:pt x="4461591" y="1973448"/>
                </a:moveTo>
                <a:lnTo>
                  <a:pt x="4572416" y="1973448"/>
                </a:lnTo>
                <a:lnTo>
                  <a:pt x="4572416" y="2084273"/>
                </a:lnTo>
                <a:lnTo>
                  <a:pt x="4461591" y="2084273"/>
                </a:lnTo>
                <a:close/>
                <a:moveTo>
                  <a:pt x="3410788" y="1973448"/>
                </a:moveTo>
                <a:lnTo>
                  <a:pt x="3521614" y="1973448"/>
                </a:lnTo>
                <a:lnTo>
                  <a:pt x="3521614" y="2084273"/>
                </a:lnTo>
                <a:lnTo>
                  <a:pt x="3410788" y="2084273"/>
                </a:lnTo>
                <a:close/>
                <a:moveTo>
                  <a:pt x="6563205" y="1973448"/>
                </a:moveTo>
                <a:lnTo>
                  <a:pt x="6674030" y="1973448"/>
                </a:lnTo>
                <a:lnTo>
                  <a:pt x="6674030" y="2084273"/>
                </a:lnTo>
                <a:lnTo>
                  <a:pt x="6563205" y="2084273"/>
                </a:lnTo>
                <a:close/>
                <a:moveTo>
                  <a:pt x="5512399" y="1973448"/>
                </a:moveTo>
                <a:lnTo>
                  <a:pt x="5623224" y="1973448"/>
                </a:lnTo>
                <a:lnTo>
                  <a:pt x="5623224" y="2084273"/>
                </a:lnTo>
                <a:lnTo>
                  <a:pt x="5512399" y="2084273"/>
                </a:lnTo>
                <a:close/>
                <a:moveTo>
                  <a:pt x="7614013" y="1973448"/>
                </a:moveTo>
                <a:lnTo>
                  <a:pt x="7724838" y="1973448"/>
                </a:lnTo>
                <a:lnTo>
                  <a:pt x="7724838" y="2084273"/>
                </a:lnTo>
                <a:lnTo>
                  <a:pt x="7614013" y="2084273"/>
                </a:lnTo>
                <a:close/>
                <a:moveTo>
                  <a:pt x="9715629" y="1973448"/>
                </a:moveTo>
                <a:lnTo>
                  <a:pt x="9826454" y="1973448"/>
                </a:lnTo>
                <a:lnTo>
                  <a:pt x="9826454" y="2084273"/>
                </a:lnTo>
                <a:lnTo>
                  <a:pt x="9715629" y="2084273"/>
                </a:lnTo>
                <a:close/>
                <a:moveTo>
                  <a:pt x="8664821" y="1973448"/>
                </a:moveTo>
                <a:lnTo>
                  <a:pt x="8775646" y="1973448"/>
                </a:lnTo>
                <a:lnTo>
                  <a:pt x="8775646" y="2084273"/>
                </a:lnTo>
                <a:lnTo>
                  <a:pt x="8664821" y="2084273"/>
                </a:lnTo>
                <a:close/>
                <a:moveTo>
                  <a:pt x="11817249" y="1973448"/>
                </a:moveTo>
                <a:lnTo>
                  <a:pt x="11928074" y="1973448"/>
                </a:lnTo>
                <a:lnTo>
                  <a:pt x="11928074" y="2084273"/>
                </a:lnTo>
                <a:lnTo>
                  <a:pt x="11817249" y="2084273"/>
                </a:lnTo>
                <a:close/>
                <a:moveTo>
                  <a:pt x="10766437" y="1973448"/>
                </a:moveTo>
                <a:lnTo>
                  <a:pt x="10877262" y="1973448"/>
                </a:lnTo>
                <a:lnTo>
                  <a:pt x="10877262" y="2084273"/>
                </a:lnTo>
                <a:lnTo>
                  <a:pt x="10766437" y="2084273"/>
                </a:lnTo>
                <a:close/>
                <a:moveTo>
                  <a:pt x="3441643" y="1557959"/>
                </a:moveTo>
                <a:lnTo>
                  <a:pt x="2968431" y="2031169"/>
                </a:lnTo>
                <a:lnTo>
                  <a:pt x="3437348" y="2500070"/>
                </a:lnTo>
                <a:lnTo>
                  <a:pt x="3497959" y="2500070"/>
                </a:lnTo>
                <a:lnTo>
                  <a:pt x="3966865" y="2031168"/>
                </a:lnTo>
                <a:lnTo>
                  <a:pt x="3493665" y="1557959"/>
                </a:lnTo>
                <a:close/>
                <a:moveTo>
                  <a:pt x="2390961" y="1557959"/>
                </a:moveTo>
                <a:lnTo>
                  <a:pt x="1917745" y="2031169"/>
                </a:lnTo>
                <a:lnTo>
                  <a:pt x="2386665" y="2500070"/>
                </a:lnTo>
                <a:lnTo>
                  <a:pt x="2447277" y="2500070"/>
                </a:lnTo>
                <a:lnTo>
                  <a:pt x="2916189" y="2031169"/>
                </a:lnTo>
                <a:lnTo>
                  <a:pt x="2442980" y="1557959"/>
                </a:lnTo>
                <a:close/>
                <a:moveTo>
                  <a:pt x="1340273" y="1557959"/>
                </a:moveTo>
                <a:lnTo>
                  <a:pt x="867066" y="2031167"/>
                </a:lnTo>
                <a:lnTo>
                  <a:pt x="1335980" y="2500070"/>
                </a:lnTo>
                <a:lnTo>
                  <a:pt x="1396589" y="2500070"/>
                </a:lnTo>
                <a:lnTo>
                  <a:pt x="1865501" y="2031169"/>
                </a:lnTo>
                <a:lnTo>
                  <a:pt x="1392293" y="1557959"/>
                </a:lnTo>
                <a:close/>
                <a:moveTo>
                  <a:pt x="5542986" y="1557958"/>
                </a:moveTo>
                <a:lnTo>
                  <a:pt x="5069790" y="2031167"/>
                </a:lnTo>
                <a:lnTo>
                  <a:pt x="5538694" y="2500070"/>
                </a:lnTo>
                <a:lnTo>
                  <a:pt x="5599302" y="2500070"/>
                </a:lnTo>
                <a:lnTo>
                  <a:pt x="6068206" y="2031166"/>
                </a:lnTo>
                <a:lnTo>
                  <a:pt x="5595011" y="1557958"/>
                </a:lnTo>
                <a:close/>
                <a:moveTo>
                  <a:pt x="4492305" y="1557958"/>
                </a:moveTo>
                <a:lnTo>
                  <a:pt x="4019109" y="2031168"/>
                </a:lnTo>
                <a:lnTo>
                  <a:pt x="4488010" y="2500070"/>
                </a:lnTo>
                <a:lnTo>
                  <a:pt x="4548620" y="2500070"/>
                </a:lnTo>
                <a:lnTo>
                  <a:pt x="5017539" y="2031167"/>
                </a:lnTo>
                <a:lnTo>
                  <a:pt x="4544326" y="1557958"/>
                </a:lnTo>
                <a:close/>
                <a:moveTo>
                  <a:pt x="7644337" y="1557958"/>
                </a:moveTo>
                <a:lnTo>
                  <a:pt x="7171129" y="2031167"/>
                </a:lnTo>
                <a:lnTo>
                  <a:pt x="7640044" y="2500070"/>
                </a:lnTo>
                <a:lnTo>
                  <a:pt x="7700653" y="2500070"/>
                </a:lnTo>
                <a:lnTo>
                  <a:pt x="8169569" y="2031167"/>
                </a:lnTo>
                <a:lnTo>
                  <a:pt x="7696361" y="1557958"/>
                </a:lnTo>
                <a:close/>
                <a:moveTo>
                  <a:pt x="6593656" y="1557958"/>
                </a:moveTo>
                <a:lnTo>
                  <a:pt x="6120450" y="2031165"/>
                </a:lnTo>
                <a:lnTo>
                  <a:pt x="6589366" y="2500070"/>
                </a:lnTo>
                <a:lnTo>
                  <a:pt x="6649970" y="2500070"/>
                </a:lnTo>
                <a:lnTo>
                  <a:pt x="7118885" y="2031167"/>
                </a:lnTo>
                <a:lnTo>
                  <a:pt x="6645676" y="1557958"/>
                </a:lnTo>
                <a:close/>
                <a:moveTo>
                  <a:pt x="9745703" y="1557958"/>
                </a:moveTo>
                <a:lnTo>
                  <a:pt x="9272494" y="2031167"/>
                </a:lnTo>
                <a:lnTo>
                  <a:pt x="9741408" y="2500070"/>
                </a:lnTo>
                <a:lnTo>
                  <a:pt x="9802016" y="2500070"/>
                </a:lnTo>
                <a:lnTo>
                  <a:pt x="10270931" y="2031167"/>
                </a:lnTo>
                <a:lnTo>
                  <a:pt x="9797723" y="1557958"/>
                </a:lnTo>
                <a:close/>
                <a:moveTo>
                  <a:pt x="8695019" y="1557958"/>
                </a:moveTo>
                <a:lnTo>
                  <a:pt x="8221812" y="2031166"/>
                </a:lnTo>
                <a:lnTo>
                  <a:pt x="8690730" y="2500070"/>
                </a:lnTo>
                <a:lnTo>
                  <a:pt x="8751334" y="2500070"/>
                </a:lnTo>
                <a:lnTo>
                  <a:pt x="9220250" y="2031166"/>
                </a:lnTo>
                <a:lnTo>
                  <a:pt x="8747043" y="1557958"/>
                </a:lnTo>
                <a:close/>
                <a:moveTo>
                  <a:pt x="10796383" y="1557958"/>
                </a:moveTo>
                <a:lnTo>
                  <a:pt x="10323175" y="2031166"/>
                </a:lnTo>
                <a:lnTo>
                  <a:pt x="10792091" y="2500070"/>
                </a:lnTo>
                <a:lnTo>
                  <a:pt x="10852696" y="2500070"/>
                </a:lnTo>
                <a:lnTo>
                  <a:pt x="11321614" y="2031164"/>
                </a:lnTo>
                <a:lnTo>
                  <a:pt x="10848409" y="1557958"/>
                </a:lnTo>
                <a:close/>
                <a:moveTo>
                  <a:pt x="783781" y="1447135"/>
                </a:moveTo>
                <a:lnTo>
                  <a:pt x="894606" y="1447135"/>
                </a:lnTo>
                <a:lnTo>
                  <a:pt x="894606" y="1557959"/>
                </a:lnTo>
                <a:lnTo>
                  <a:pt x="783781" y="1557959"/>
                </a:lnTo>
                <a:close/>
                <a:moveTo>
                  <a:pt x="1834586" y="1447134"/>
                </a:moveTo>
                <a:lnTo>
                  <a:pt x="1945411" y="1447134"/>
                </a:lnTo>
                <a:lnTo>
                  <a:pt x="1945411" y="1557959"/>
                </a:lnTo>
                <a:lnTo>
                  <a:pt x="1834586" y="1557959"/>
                </a:lnTo>
                <a:close/>
                <a:moveTo>
                  <a:pt x="4987002" y="1447134"/>
                </a:moveTo>
                <a:lnTo>
                  <a:pt x="5097832" y="1447134"/>
                </a:lnTo>
                <a:lnTo>
                  <a:pt x="5097832" y="1557958"/>
                </a:lnTo>
                <a:lnTo>
                  <a:pt x="4987002" y="1557958"/>
                </a:lnTo>
                <a:close/>
                <a:moveTo>
                  <a:pt x="3936204" y="1447134"/>
                </a:moveTo>
                <a:lnTo>
                  <a:pt x="4047028" y="1447134"/>
                </a:lnTo>
                <a:lnTo>
                  <a:pt x="4047028" y="1557959"/>
                </a:lnTo>
                <a:lnTo>
                  <a:pt x="3936204" y="1557959"/>
                </a:lnTo>
                <a:close/>
                <a:moveTo>
                  <a:pt x="2885398" y="1447134"/>
                </a:moveTo>
                <a:lnTo>
                  <a:pt x="2996224" y="1447134"/>
                </a:lnTo>
                <a:lnTo>
                  <a:pt x="2996224" y="1557959"/>
                </a:lnTo>
                <a:lnTo>
                  <a:pt x="2885398" y="1557959"/>
                </a:lnTo>
                <a:close/>
                <a:moveTo>
                  <a:pt x="6037801" y="1447133"/>
                </a:moveTo>
                <a:lnTo>
                  <a:pt x="6148626" y="1447133"/>
                </a:lnTo>
                <a:lnTo>
                  <a:pt x="6148626" y="1557958"/>
                </a:lnTo>
                <a:lnTo>
                  <a:pt x="6037801" y="1557958"/>
                </a:lnTo>
                <a:close/>
                <a:moveTo>
                  <a:pt x="9190225" y="1447133"/>
                </a:moveTo>
                <a:lnTo>
                  <a:pt x="9301050" y="1447133"/>
                </a:lnTo>
                <a:lnTo>
                  <a:pt x="9301050" y="1557958"/>
                </a:lnTo>
                <a:lnTo>
                  <a:pt x="9190225" y="1557958"/>
                </a:lnTo>
                <a:close/>
                <a:moveTo>
                  <a:pt x="8139417" y="1447133"/>
                </a:moveTo>
                <a:lnTo>
                  <a:pt x="8250242" y="1447133"/>
                </a:lnTo>
                <a:lnTo>
                  <a:pt x="8250242" y="1557958"/>
                </a:lnTo>
                <a:lnTo>
                  <a:pt x="8139417" y="1557958"/>
                </a:lnTo>
                <a:close/>
                <a:moveTo>
                  <a:pt x="7088609" y="1447133"/>
                </a:moveTo>
                <a:lnTo>
                  <a:pt x="7199434" y="1447133"/>
                </a:lnTo>
                <a:lnTo>
                  <a:pt x="7199434" y="1557958"/>
                </a:lnTo>
                <a:lnTo>
                  <a:pt x="7088609" y="1557958"/>
                </a:lnTo>
                <a:close/>
                <a:moveTo>
                  <a:pt x="10241033" y="1447133"/>
                </a:moveTo>
                <a:lnTo>
                  <a:pt x="10351858" y="1447133"/>
                </a:lnTo>
                <a:lnTo>
                  <a:pt x="10351858" y="1557957"/>
                </a:lnTo>
                <a:lnTo>
                  <a:pt x="10241033" y="1557957"/>
                </a:lnTo>
                <a:close/>
                <a:moveTo>
                  <a:pt x="11291841" y="1447133"/>
                </a:moveTo>
                <a:lnTo>
                  <a:pt x="11402666" y="1447133"/>
                </a:lnTo>
                <a:lnTo>
                  <a:pt x="11402666" y="1557957"/>
                </a:lnTo>
                <a:lnTo>
                  <a:pt x="11291841" y="1557957"/>
                </a:lnTo>
                <a:close/>
                <a:moveTo>
                  <a:pt x="2942310" y="1006607"/>
                </a:moveTo>
                <a:lnTo>
                  <a:pt x="2470820" y="1478100"/>
                </a:lnTo>
                <a:lnTo>
                  <a:pt x="2470820" y="1533556"/>
                </a:lnTo>
                <a:lnTo>
                  <a:pt x="2942310" y="2005047"/>
                </a:lnTo>
                <a:lnTo>
                  <a:pt x="3410804" y="1536556"/>
                </a:lnTo>
                <a:lnTo>
                  <a:pt x="3410804" y="1475099"/>
                </a:lnTo>
                <a:close/>
                <a:moveTo>
                  <a:pt x="1891623" y="1006607"/>
                </a:moveTo>
                <a:lnTo>
                  <a:pt x="1420008" y="1478224"/>
                </a:lnTo>
                <a:lnTo>
                  <a:pt x="1420008" y="1533431"/>
                </a:lnTo>
                <a:lnTo>
                  <a:pt x="1891623" y="2005047"/>
                </a:lnTo>
                <a:lnTo>
                  <a:pt x="2359996" y="1536681"/>
                </a:lnTo>
                <a:lnTo>
                  <a:pt x="2359996" y="1474975"/>
                </a:lnTo>
                <a:close/>
                <a:moveTo>
                  <a:pt x="840943" y="1006607"/>
                </a:moveTo>
                <a:lnTo>
                  <a:pt x="369202" y="1478351"/>
                </a:lnTo>
                <a:lnTo>
                  <a:pt x="369202" y="1533303"/>
                </a:lnTo>
                <a:lnTo>
                  <a:pt x="840944" y="2005046"/>
                </a:lnTo>
                <a:lnTo>
                  <a:pt x="1309184" y="1536806"/>
                </a:lnTo>
                <a:lnTo>
                  <a:pt x="1309184" y="1474850"/>
                </a:lnTo>
                <a:close/>
                <a:moveTo>
                  <a:pt x="3992987" y="1006606"/>
                </a:moveTo>
                <a:lnTo>
                  <a:pt x="3521631" y="1477974"/>
                </a:lnTo>
                <a:lnTo>
                  <a:pt x="3521631" y="1533680"/>
                </a:lnTo>
                <a:lnTo>
                  <a:pt x="3992986" y="2005046"/>
                </a:lnTo>
                <a:lnTo>
                  <a:pt x="4461598" y="1536423"/>
                </a:lnTo>
                <a:lnTo>
                  <a:pt x="4461598" y="1475230"/>
                </a:lnTo>
                <a:close/>
                <a:moveTo>
                  <a:pt x="6094326" y="1006605"/>
                </a:moveTo>
                <a:lnTo>
                  <a:pt x="5623230" y="1477714"/>
                </a:lnTo>
                <a:lnTo>
                  <a:pt x="5623230" y="1533934"/>
                </a:lnTo>
                <a:lnTo>
                  <a:pt x="6094328" y="2005044"/>
                </a:lnTo>
                <a:lnTo>
                  <a:pt x="6563205" y="1536166"/>
                </a:lnTo>
                <a:lnTo>
                  <a:pt x="6563205" y="1475487"/>
                </a:lnTo>
                <a:close/>
                <a:moveTo>
                  <a:pt x="9246371" y="1006604"/>
                </a:moveTo>
                <a:lnTo>
                  <a:pt x="8775646" y="1477332"/>
                </a:lnTo>
                <a:lnTo>
                  <a:pt x="8775646" y="1534319"/>
                </a:lnTo>
                <a:lnTo>
                  <a:pt x="9246371" y="2005045"/>
                </a:lnTo>
                <a:lnTo>
                  <a:pt x="9715629" y="1535786"/>
                </a:lnTo>
                <a:lnTo>
                  <a:pt x="9715629" y="1475864"/>
                </a:lnTo>
                <a:close/>
                <a:moveTo>
                  <a:pt x="5043669" y="1006604"/>
                </a:moveTo>
                <a:lnTo>
                  <a:pt x="4572422" y="1477843"/>
                </a:lnTo>
                <a:lnTo>
                  <a:pt x="4572422" y="1533811"/>
                </a:lnTo>
                <a:lnTo>
                  <a:pt x="5043664" y="2005045"/>
                </a:lnTo>
                <a:lnTo>
                  <a:pt x="5512407" y="1536296"/>
                </a:lnTo>
                <a:lnTo>
                  <a:pt x="5512407" y="1475351"/>
                </a:lnTo>
                <a:close/>
                <a:moveTo>
                  <a:pt x="11347735" y="1006604"/>
                </a:moveTo>
                <a:lnTo>
                  <a:pt x="10877262" y="1477079"/>
                </a:lnTo>
                <a:lnTo>
                  <a:pt x="10877262" y="1534567"/>
                </a:lnTo>
                <a:lnTo>
                  <a:pt x="11347736" y="2005041"/>
                </a:lnTo>
                <a:lnTo>
                  <a:pt x="11817249" y="1535528"/>
                </a:lnTo>
                <a:lnTo>
                  <a:pt x="11817249" y="1476120"/>
                </a:lnTo>
                <a:close/>
                <a:moveTo>
                  <a:pt x="8195690" y="1006604"/>
                </a:moveTo>
                <a:lnTo>
                  <a:pt x="7724838" y="1477458"/>
                </a:lnTo>
                <a:lnTo>
                  <a:pt x="7724838" y="1534191"/>
                </a:lnTo>
                <a:lnTo>
                  <a:pt x="8195691" y="2005044"/>
                </a:lnTo>
                <a:lnTo>
                  <a:pt x="8664821" y="1535914"/>
                </a:lnTo>
                <a:lnTo>
                  <a:pt x="8664821" y="1475736"/>
                </a:lnTo>
                <a:close/>
                <a:moveTo>
                  <a:pt x="7145009" y="1006604"/>
                </a:moveTo>
                <a:lnTo>
                  <a:pt x="6674030" y="1477584"/>
                </a:lnTo>
                <a:lnTo>
                  <a:pt x="6674030" y="1534069"/>
                </a:lnTo>
                <a:lnTo>
                  <a:pt x="7145007" y="2005046"/>
                </a:lnTo>
                <a:lnTo>
                  <a:pt x="7614013" y="1536039"/>
                </a:lnTo>
                <a:lnTo>
                  <a:pt x="7614013" y="1475610"/>
                </a:lnTo>
                <a:close/>
                <a:moveTo>
                  <a:pt x="10297056" y="1006603"/>
                </a:moveTo>
                <a:lnTo>
                  <a:pt x="9826454" y="1477207"/>
                </a:lnTo>
                <a:lnTo>
                  <a:pt x="9826454" y="1534445"/>
                </a:lnTo>
                <a:lnTo>
                  <a:pt x="10297053" y="2005045"/>
                </a:lnTo>
                <a:lnTo>
                  <a:pt x="10766437" y="1535660"/>
                </a:lnTo>
                <a:lnTo>
                  <a:pt x="10766437" y="1475986"/>
                </a:lnTo>
                <a:close/>
                <a:moveTo>
                  <a:pt x="258361" y="922634"/>
                </a:moveTo>
                <a:lnTo>
                  <a:pt x="369186" y="922634"/>
                </a:lnTo>
                <a:lnTo>
                  <a:pt x="369186" y="1033459"/>
                </a:lnTo>
                <a:lnTo>
                  <a:pt x="258361" y="1033459"/>
                </a:lnTo>
                <a:close/>
                <a:moveTo>
                  <a:pt x="2359977" y="922633"/>
                </a:moveTo>
                <a:lnTo>
                  <a:pt x="2470802" y="922633"/>
                </a:lnTo>
                <a:lnTo>
                  <a:pt x="2470802" y="1033458"/>
                </a:lnTo>
                <a:lnTo>
                  <a:pt x="2359977" y="1033458"/>
                </a:lnTo>
                <a:close/>
                <a:moveTo>
                  <a:pt x="1309169" y="922633"/>
                </a:moveTo>
                <a:lnTo>
                  <a:pt x="1419993" y="922633"/>
                </a:lnTo>
                <a:lnTo>
                  <a:pt x="1419993" y="1033458"/>
                </a:lnTo>
                <a:lnTo>
                  <a:pt x="1309169" y="1033458"/>
                </a:lnTo>
                <a:close/>
                <a:moveTo>
                  <a:pt x="5512398" y="922633"/>
                </a:moveTo>
                <a:lnTo>
                  <a:pt x="5623223" y="922633"/>
                </a:lnTo>
                <a:lnTo>
                  <a:pt x="5623223" y="1033458"/>
                </a:lnTo>
                <a:lnTo>
                  <a:pt x="5512398" y="1033458"/>
                </a:lnTo>
                <a:close/>
                <a:moveTo>
                  <a:pt x="4461591" y="922633"/>
                </a:moveTo>
                <a:lnTo>
                  <a:pt x="4572415" y="922633"/>
                </a:lnTo>
                <a:lnTo>
                  <a:pt x="4572415" y="1033458"/>
                </a:lnTo>
                <a:lnTo>
                  <a:pt x="4461591" y="1033458"/>
                </a:lnTo>
                <a:close/>
                <a:moveTo>
                  <a:pt x="3410785" y="922633"/>
                </a:moveTo>
                <a:lnTo>
                  <a:pt x="3521610" y="922633"/>
                </a:lnTo>
                <a:lnTo>
                  <a:pt x="3521610" y="1033458"/>
                </a:lnTo>
                <a:lnTo>
                  <a:pt x="3410785" y="1033458"/>
                </a:lnTo>
                <a:close/>
                <a:moveTo>
                  <a:pt x="7614013" y="922633"/>
                </a:moveTo>
                <a:lnTo>
                  <a:pt x="7724838" y="922633"/>
                </a:lnTo>
                <a:lnTo>
                  <a:pt x="7724838" y="1033458"/>
                </a:lnTo>
                <a:lnTo>
                  <a:pt x="7614013" y="1033458"/>
                </a:lnTo>
                <a:close/>
                <a:moveTo>
                  <a:pt x="6563205" y="922633"/>
                </a:moveTo>
                <a:lnTo>
                  <a:pt x="6674030" y="922633"/>
                </a:lnTo>
                <a:lnTo>
                  <a:pt x="6674030" y="1033458"/>
                </a:lnTo>
                <a:lnTo>
                  <a:pt x="6563205" y="1033458"/>
                </a:lnTo>
                <a:close/>
                <a:moveTo>
                  <a:pt x="10766437" y="922633"/>
                </a:moveTo>
                <a:lnTo>
                  <a:pt x="10877262" y="922633"/>
                </a:lnTo>
                <a:lnTo>
                  <a:pt x="10877262" y="1033458"/>
                </a:lnTo>
                <a:lnTo>
                  <a:pt x="10766437" y="1033458"/>
                </a:lnTo>
                <a:close/>
                <a:moveTo>
                  <a:pt x="9715629" y="922633"/>
                </a:moveTo>
                <a:lnTo>
                  <a:pt x="9826454" y="922633"/>
                </a:lnTo>
                <a:lnTo>
                  <a:pt x="9826454" y="1033458"/>
                </a:lnTo>
                <a:lnTo>
                  <a:pt x="9715629" y="1033458"/>
                </a:lnTo>
                <a:close/>
                <a:moveTo>
                  <a:pt x="8664821" y="922633"/>
                </a:moveTo>
                <a:lnTo>
                  <a:pt x="8775646" y="922633"/>
                </a:lnTo>
                <a:lnTo>
                  <a:pt x="8775646" y="1033458"/>
                </a:lnTo>
                <a:lnTo>
                  <a:pt x="8664821" y="1033458"/>
                </a:lnTo>
                <a:close/>
                <a:moveTo>
                  <a:pt x="11817249" y="922633"/>
                </a:moveTo>
                <a:lnTo>
                  <a:pt x="11928074" y="922633"/>
                </a:lnTo>
                <a:lnTo>
                  <a:pt x="11928074" y="1033458"/>
                </a:lnTo>
                <a:lnTo>
                  <a:pt x="11817249" y="1033458"/>
                </a:lnTo>
                <a:close/>
                <a:moveTo>
                  <a:pt x="1337485" y="510062"/>
                </a:moveTo>
                <a:lnTo>
                  <a:pt x="867065" y="980486"/>
                </a:lnTo>
                <a:lnTo>
                  <a:pt x="1333712" y="1447134"/>
                </a:lnTo>
                <a:lnTo>
                  <a:pt x="1398855" y="1447134"/>
                </a:lnTo>
                <a:lnTo>
                  <a:pt x="1865501" y="980486"/>
                </a:lnTo>
                <a:lnTo>
                  <a:pt x="1395081" y="510062"/>
                </a:lnTo>
                <a:close/>
                <a:moveTo>
                  <a:pt x="2388173" y="510062"/>
                </a:moveTo>
                <a:lnTo>
                  <a:pt x="1917745" y="980486"/>
                </a:lnTo>
                <a:lnTo>
                  <a:pt x="2384399" y="1447134"/>
                </a:lnTo>
                <a:lnTo>
                  <a:pt x="2449542" y="1447134"/>
                </a:lnTo>
                <a:lnTo>
                  <a:pt x="2916189" y="980486"/>
                </a:lnTo>
                <a:lnTo>
                  <a:pt x="2445767" y="510062"/>
                </a:lnTo>
                <a:close/>
                <a:moveTo>
                  <a:pt x="3438856" y="510062"/>
                </a:moveTo>
                <a:lnTo>
                  <a:pt x="2968432" y="980486"/>
                </a:lnTo>
                <a:lnTo>
                  <a:pt x="3435083" y="1447134"/>
                </a:lnTo>
                <a:lnTo>
                  <a:pt x="3500228" y="1447134"/>
                </a:lnTo>
                <a:lnTo>
                  <a:pt x="3966865" y="980485"/>
                </a:lnTo>
                <a:lnTo>
                  <a:pt x="3496454" y="510062"/>
                </a:lnTo>
                <a:close/>
                <a:moveTo>
                  <a:pt x="4489518" y="510062"/>
                </a:moveTo>
                <a:lnTo>
                  <a:pt x="4019109" y="980485"/>
                </a:lnTo>
                <a:lnTo>
                  <a:pt x="4485744" y="1447134"/>
                </a:lnTo>
                <a:lnTo>
                  <a:pt x="4550887" y="1447134"/>
                </a:lnTo>
                <a:lnTo>
                  <a:pt x="5017543" y="980483"/>
                </a:lnTo>
                <a:lnTo>
                  <a:pt x="4547118" y="510062"/>
                </a:lnTo>
                <a:close/>
                <a:moveTo>
                  <a:pt x="5540201" y="510062"/>
                </a:moveTo>
                <a:lnTo>
                  <a:pt x="5069792" y="980483"/>
                </a:lnTo>
                <a:lnTo>
                  <a:pt x="5536431" y="1447134"/>
                </a:lnTo>
                <a:lnTo>
                  <a:pt x="5601567" y="1447134"/>
                </a:lnTo>
                <a:lnTo>
                  <a:pt x="6068204" y="980484"/>
                </a:lnTo>
                <a:lnTo>
                  <a:pt x="5597797" y="510062"/>
                </a:lnTo>
                <a:close/>
                <a:moveTo>
                  <a:pt x="6590867" y="510062"/>
                </a:moveTo>
                <a:lnTo>
                  <a:pt x="6120447" y="980484"/>
                </a:lnTo>
                <a:lnTo>
                  <a:pt x="6587095" y="1447133"/>
                </a:lnTo>
                <a:lnTo>
                  <a:pt x="6652238" y="1447133"/>
                </a:lnTo>
                <a:lnTo>
                  <a:pt x="7118887" y="980483"/>
                </a:lnTo>
                <a:lnTo>
                  <a:pt x="6648468" y="510062"/>
                </a:lnTo>
                <a:close/>
                <a:moveTo>
                  <a:pt x="7641550" y="510061"/>
                </a:moveTo>
                <a:lnTo>
                  <a:pt x="7171131" y="980482"/>
                </a:lnTo>
                <a:lnTo>
                  <a:pt x="7637780" y="1447133"/>
                </a:lnTo>
                <a:lnTo>
                  <a:pt x="7702919" y="1447133"/>
                </a:lnTo>
                <a:lnTo>
                  <a:pt x="8169568" y="980483"/>
                </a:lnTo>
                <a:lnTo>
                  <a:pt x="7699149" y="510061"/>
                </a:lnTo>
                <a:close/>
                <a:moveTo>
                  <a:pt x="8692232" y="510061"/>
                </a:moveTo>
                <a:lnTo>
                  <a:pt x="8221811" y="980484"/>
                </a:lnTo>
                <a:lnTo>
                  <a:pt x="8688459" y="1447133"/>
                </a:lnTo>
                <a:lnTo>
                  <a:pt x="8753603" y="1447133"/>
                </a:lnTo>
                <a:lnTo>
                  <a:pt x="9220250" y="980484"/>
                </a:lnTo>
                <a:lnTo>
                  <a:pt x="8749829" y="510061"/>
                </a:lnTo>
                <a:close/>
                <a:moveTo>
                  <a:pt x="10793597" y="510061"/>
                </a:moveTo>
                <a:lnTo>
                  <a:pt x="10323178" y="980482"/>
                </a:lnTo>
                <a:lnTo>
                  <a:pt x="10789828" y="1447133"/>
                </a:lnTo>
                <a:lnTo>
                  <a:pt x="10854964" y="1447133"/>
                </a:lnTo>
                <a:lnTo>
                  <a:pt x="11321613" y="980483"/>
                </a:lnTo>
                <a:lnTo>
                  <a:pt x="10851193" y="510061"/>
                </a:lnTo>
                <a:close/>
                <a:moveTo>
                  <a:pt x="9742913" y="510061"/>
                </a:moveTo>
                <a:lnTo>
                  <a:pt x="9272493" y="980483"/>
                </a:lnTo>
                <a:lnTo>
                  <a:pt x="9739141" y="1447133"/>
                </a:lnTo>
                <a:lnTo>
                  <a:pt x="9804283" y="1447133"/>
                </a:lnTo>
                <a:lnTo>
                  <a:pt x="10270933" y="980481"/>
                </a:lnTo>
                <a:lnTo>
                  <a:pt x="9800515" y="510061"/>
                </a:lnTo>
                <a:close/>
                <a:moveTo>
                  <a:pt x="783785" y="399238"/>
                </a:moveTo>
                <a:lnTo>
                  <a:pt x="894609" y="399238"/>
                </a:lnTo>
                <a:lnTo>
                  <a:pt x="894609" y="510062"/>
                </a:lnTo>
                <a:lnTo>
                  <a:pt x="783785" y="510062"/>
                </a:lnTo>
                <a:close/>
                <a:moveTo>
                  <a:pt x="2885401" y="399237"/>
                </a:moveTo>
                <a:lnTo>
                  <a:pt x="2996227" y="399237"/>
                </a:lnTo>
                <a:lnTo>
                  <a:pt x="2996227" y="510062"/>
                </a:lnTo>
                <a:lnTo>
                  <a:pt x="2885401" y="510062"/>
                </a:lnTo>
                <a:close/>
                <a:moveTo>
                  <a:pt x="1834590" y="399237"/>
                </a:moveTo>
                <a:lnTo>
                  <a:pt x="1945415" y="399237"/>
                </a:lnTo>
                <a:lnTo>
                  <a:pt x="1945415" y="510062"/>
                </a:lnTo>
                <a:lnTo>
                  <a:pt x="1834590" y="510062"/>
                </a:lnTo>
                <a:close/>
                <a:moveTo>
                  <a:pt x="3936208" y="399237"/>
                </a:moveTo>
                <a:lnTo>
                  <a:pt x="4047032" y="399237"/>
                </a:lnTo>
                <a:lnTo>
                  <a:pt x="4047032" y="510062"/>
                </a:lnTo>
                <a:lnTo>
                  <a:pt x="3936208" y="510062"/>
                </a:lnTo>
                <a:close/>
                <a:moveTo>
                  <a:pt x="4987004" y="399237"/>
                </a:moveTo>
                <a:lnTo>
                  <a:pt x="5097834" y="399237"/>
                </a:lnTo>
                <a:lnTo>
                  <a:pt x="5097834" y="510062"/>
                </a:lnTo>
                <a:lnTo>
                  <a:pt x="4987004" y="510062"/>
                </a:lnTo>
                <a:close/>
                <a:moveTo>
                  <a:pt x="6037802" y="399237"/>
                </a:moveTo>
                <a:lnTo>
                  <a:pt x="6148626" y="399237"/>
                </a:lnTo>
                <a:lnTo>
                  <a:pt x="6148626" y="510062"/>
                </a:lnTo>
                <a:lnTo>
                  <a:pt x="6037802" y="510062"/>
                </a:lnTo>
                <a:close/>
                <a:moveTo>
                  <a:pt x="7088609" y="399237"/>
                </a:moveTo>
                <a:lnTo>
                  <a:pt x="7199434" y="399237"/>
                </a:lnTo>
                <a:lnTo>
                  <a:pt x="7199434" y="510061"/>
                </a:lnTo>
                <a:lnTo>
                  <a:pt x="7088609" y="510061"/>
                </a:lnTo>
                <a:close/>
                <a:moveTo>
                  <a:pt x="8139417" y="399237"/>
                </a:moveTo>
                <a:lnTo>
                  <a:pt x="8250242" y="399237"/>
                </a:lnTo>
                <a:lnTo>
                  <a:pt x="8250242" y="510061"/>
                </a:lnTo>
                <a:lnTo>
                  <a:pt x="8139417" y="510061"/>
                </a:lnTo>
                <a:close/>
                <a:moveTo>
                  <a:pt x="9190225" y="399236"/>
                </a:moveTo>
                <a:lnTo>
                  <a:pt x="9301050" y="399236"/>
                </a:lnTo>
                <a:lnTo>
                  <a:pt x="9301050" y="510061"/>
                </a:lnTo>
                <a:lnTo>
                  <a:pt x="9190225" y="510061"/>
                </a:lnTo>
                <a:close/>
                <a:moveTo>
                  <a:pt x="10241033" y="399236"/>
                </a:moveTo>
                <a:lnTo>
                  <a:pt x="10351858" y="399236"/>
                </a:lnTo>
                <a:lnTo>
                  <a:pt x="10351858" y="510061"/>
                </a:lnTo>
                <a:lnTo>
                  <a:pt x="10241033" y="510061"/>
                </a:lnTo>
                <a:close/>
                <a:moveTo>
                  <a:pt x="11291841" y="399236"/>
                </a:moveTo>
                <a:lnTo>
                  <a:pt x="11402666" y="399236"/>
                </a:lnTo>
                <a:lnTo>
                  <a:pt x="11402666" y="510061"/>
                </a:lnTo>
                <a:lnTo>
                  <a:pt x="11291841" y="510061"/>
                </a:lnTo>
                <a:close/>
                <a:moveTo>
                  <a:pt x="6138405" y="0"/>
                </a:moveTo>
                <a:lnTo>
                  <a:pt x="6190649" y="0"/>
                </a:lnTo>
                <a:lnTo>
                  <a:pt x="6589887" y="399237"/>
                </a:lnTo>
                <a:lnTo>
                  <a:pt x="6649449" y="399237"/>
                </a:lnTo>
                <a:lnTo>
                  <a:pt x="7048684" y="2"/>
                </a:lnTo>
                <a:lnTo>
                  <a:pt x="7100928" y="2"/>
                </a:lnTo>
                <a:lnTo>
                  <a:pt x="6674030" y="426899"/>
                </a:lnTo>
                <a:lnTo>
                  <a:pt x="6674030" y="483379"/>
                </a:lnTo>
                <a:lnTo>
                  <a:pt x="7145009" y="954361"/>
                </a:lnTo>
                <a:lnTo>
                  <a:pt x="7614013" y="485355"/>
                </a:lnTo>
                <a:lnTo>
                  <a:pt x="7614013" y="424926"/>
                </a:lnTo>
                <a:lnTo>
                  <a:pt x="7189086" y="0"/>
                </a:lnTo>
                <a:lnTo>
                  <a:pt x="7241329" y="0"/>
                </a:lnTo>
                <a:lnTo>
                  <a:pt x="7640566" y="399237"/>
                </a:lnTo>
                <a:lnTo>
                  <a:pt x="7700131" y="399237"/>
                </a:lnTo>
                <a:lnTo>
                  <a:pt x="8099367" y="1"/>
                </a:lnTo>
                <a:lnTo>
                  <a:pt x="8151611" y="1"/>
                </a:lnTo>
                <a:lnTo>
                  <a:pt x="7724838" y="426774"/>
                </a:lnTo>
                <a:lnTo>
                  <a:pt x="7724838" y="483508"/>
                </a:lnTo>
                <a:lnTo>
                  <a:pt x="8195689" y="954363"/>
                </a:lnTo>
                <a:lnTo>
                  <a:pt x="8664821" y="485229"/>
                </a:lnTo>
                <a:lnTo>
                  <a:pt x="8664821" y="425053"/>
                </a:lnTo>
                <a:lnTo>
                  <a:pt x="8239767" y="0"/>
                </a:lnTo>
                <a:lnTo>
                  <a:pt x="8292011" y="0"/>
                </a:lnTo>
                <a:lnTo>
                  <a:pt x="8691248" y="399236"/>
                </a:lnTo>
                <a:lnTo>
                  <a:pt x="8750812" y="399236"/>
                </a:lnTo>
                <a:lnTo>
                  <a:pt x="9150049" y="1"/>
                </a:lnTo>
                <a:lnTo>
                  <a:pt x="9202293" y="1"/>
                </a:lnTo>
                <a:lnTo>
                  <a:pt x="8775646" y="426647"/>
                </a:lnTo>
                <a:lnTo>
                  <a:pt x="8775646" y="483635"/>
                </a:lnTo>
                <a:lnTo>
                  <a:pt x="9246372" y="954363"/>
                </a:lnTo>
                <a:lnTo>
                  <a:pt x="9715629" y="485103"/>
                </a:lnTo>
                <a:lnTo>
                  <a:pt x="9715629" y="425175"/>
                </a:lnTo>
                <a:lnTo>
                  <a:pt x="9290453" y="0"/>
                </a:lnTo>
                <a:lnTo>
                  <a:pt x="9342696" y="0"/>
                </a:lnTo>
                <a:lnTo>
                  <a:pt x="9741934" y="399236"/>
                </a:lnTo>
                <a:lnTo>
                  <a:pt x="9801496" y="399236"/>
                </a:lnTo>
                <a:lnTo>
                  <a:pt x="10200732" y="1"/>
                </a:lnTo>
                <a:lnTo>
                  <a:pt x="10252974" y="1"/>
                </a:lnTo>
                <a:lnTo>
                  <a:pt x="9826454" y="426520"/>
                </a:lnTo>
                <a:lnTo>
                  <a:pt x="9826454" y="483756"/>
                </a:lnTo>
                <a:lnTo>
                  <a:pt x="10297055" y="954360"/>
                </a:lnTo>
                <a:lnTo>
                  <a:pt x="10766437" y="484975"/>
                </a:lnTo>
                <a:lnTo>
                  <a:pt x="10766437" y="425305"/>
                </a:lnTo>
                <a:lnTo>
                  <a:pt x="10341131" y="0"/>
                </a:lnTo>
                <a:lnTo>
                  <a:pt x="10393375" y="0"/>
                </a:lnTo>
                <a:lnTo>
                  <a:pt x="10792612" y="399236"/>
                </a:lnTo>
                <a:lnTo>
                  <a:pt x="10852176" y="399236"/>
                </a:lnTo>
                <a:lnTo>
                  <a:pt x="11251411" y="3"/>
                </a:lnTo>
                <a:lnTo>
                  <a:pt x="11303657" y="3"/>
                </a:lnTo>
                <a:lnTo>
                  <a:pt x="10877262" y="426397"/>
                </a:lnTo>
                <a:lnTo>
                  <a:pt x="10877262" y="483887"/>
                </a:lnTo>
                <a:lnTo>
                  <a:pt x="11347735" y="954362"/>
                </a:lnTo>
                <a:lnTo>
                  <a:pt x="11817249" y="484846"/>
                </a:lnTo>
                <a:lnTo>
                  <a:pt x="11817249" y="425436"/>
                </a:lnTo>
                <a:lnTo>
                  <a:pt x="11391812" y="0"/>
                </a:lnTo>
                <a:lnTo>
                  <a:pt x="11444056" y="0"/>
                </a:lnTo>
                <a:lnTo>
                  <a:pt x="11843293" y="399236"/>
                </a:lnTo>
                <a:lnTo>
                  <a:pt x="11902859" y="399236"/>
                </a:lnTo>
                <a:lnTo>
                  <a:pt x="12191973" y="110123"/>
                </a:lnTo>
                <a:lnTo>
                  <a:pt x="12191973" y="162366"/>
                </a:lnTo>
                <a:lnTo>
                  <a:pt x="11928074" y="426265"/>
                </a:lnTo>
                <a:lnTo>
                  <a:pt x="11928074" y="484017"/>
                </a:lnTo>
                <a:lnTo>
                  <a:pt x="12191974" y="747926"/>
                </a:lnTo>
                <a:lnTo>
                  <a:pt x="12191974" y="800166"/>
                </a:lnTo>
                <a:lnTo>
                  <a:pt x="11901874" y="510061"/>
                </a:lnTo>
                <a:lnTo>
                  <a:pt x="11844278" y="510061"/>
                </a:lnTo>
                <a:lnTo>
                  <a:pt x="11373857" y="980483"/>
                </a:lnTo>
                <a:lnTo>
                  <a:pt x="11840505" y="1447132"/>
                </a:lnTo>
                <a:lnTo>
                  <a:pt x="11905645" y="1447132"/>
                </a:lnTo>
                <a:lnTo>
                  <a:pt x="12191976" y="1160803"/>
                </a:lnTo>
                <a:lnTo>
                  <a:pt x="12191976" y="1213046"/>
                </a:lnTo>
                <a:lnTo>
                  <a:pt x="11928074" y="1476947"/>
                </a:lnTo>
                <a:lnTo>
                  <a:pt x="11928074" y="1534702"/>
                </a:lnTo>
                <a:lnTo>
                  <a:pt x="12191975" y="1798604"/>
                </a:lnTo>
                <a:lnTo>
                  <a:pt x="12191975" y="1850847"/>
                </a:lnTo>
                <a:lnTo>
                  <a:pt x="11899087" y="1557957"/>
                </a:lnTo>
                <a:lnTo>
                  <a:pt x="11847063" y="1557957"/>
                </a:lnTo>
                <a:lnTo>
                  <a:pt x="11373858" y="2031163"/>
                </a:lnTo>
                <a:lnTo>
                  <a:pt x="11842778" y="2500070"/>
                </a:lnTo>
                <a:lnTo>
                  <a:pt x="11903378" y="2500070"/>
                </a:lnTo>
                <a:lnTo>
                  <a:pt x="12191975" y="2211473"/>
                </a:lnTo>
                <a:lnTo>
                  <a:pt x="12191974" y="2263716"/>
                </a:lnTo>
                <a:lnTo>
                  <a:pt x="11928074" y="2527616"/>
                </a:lnTo>
                <a:lnTo>
                  <a:pt x="11928074" y="2585366"/>
                </a:lnTo>
                <a:lnTo>
                  <a:pt x="12191978" y="2849270"/>
                </a:lnTo>
                <a:lnTo>
                  <a:pt x="12191977" y="2901515"/>
                </a:lnTo>
                <a:lnTo>
                  <a:pt x="11901357" y="2610895"/>
                </a:lnTo>
                <a:lnTo>
                  <a:pt x="11844795" y="2610895"/>
                </a:lnTo>
                <a:lnTo>
                  <a:pt x="11373856" y="3081835"/>
                </a:lnTo>
                <a:lnTo>
                  <a:pt x="11843230" y="3551209"/>
                </a:lnTo>
                <a:lnTo>
                  <a:pt x="11902922" y="3551209"/>
                </a:lnTo>
                <a:lnTo>
                  <a:pt x="12191974" y="3262156"/>
                </a:lnTo>
                <a:lnTo>
                  <a:pt x="12191974" y="3314400"/>
                </a:lnTo>
                <a:lnTo>
                  <a:pt x="11928074" y="3578299"/>
                </a:lnTo>
                <a:lnTo>
                  <a:pt x="11928074" y="3636053"/>
                </a:lnTo>
                <a:lnTo>
                  <a:pt x="12191975" y="3899954"/>
                </a:lnTo>
                <a:lnTo>
                  <a:pt x="12191975" y="3952198"/>
                </a:lnTo>
                <a:lnTo>
                  <a:pt x="11901811" y="3662034"/>
                </a:lnTo>
                <a:lnTo>
                  <a:pt x="11844339" y="3662034"/>
                </a:lnTo>
                <a:lnTo>
                  <a:pt x="11373856" y="4132518"/>
                </a:lnTo>
                <a:lnTo>
                  <a:pt x="11813331" y="4571992"/>
                </a:lnTo>
                <a:lnTo>
                  <a:pt x="11761089" y="4571991"/>
                </a:lnTo>
                <a:lnTo>
                  <a:pt x="11347736" y="4158638"/>
                </a:lnTo>
                <a:lnTo>
                  <a:pt x="10934382" y="4571992"/>
                </a:lnTo>
                <a:lnTo>
                  <a:pt x="10882138" y="4571992"/>
                </a:lnTo>
                <a:lnTo>
                  <a:pt x="11321614" y="4132516"/>
                </a:lnTo>
                <a:lnTo>
                  <a:pt x="10851132" y="3662034"/>
                </a:lnTo>
                <a:lnTo>
                  <a:pt x="10793656" y="3662034"/>
                </a:lnTo>
                <a:lnTo>
                  <a:pt x="10323175" y="4132515"/>
                </a:lnTo>
                <a:lnTo>
                  <a:pt x="10762651" y="4571991"/>
                </a:lnTo>
                <a:lnTo>
                  <a:pt x="10710406" y="4571992"/>
                </a:lnTo>
                <a:lnTo>
                  <a:pt x="10297052" y="4158638"/>
                </a:lnTo>
                <a:lnTo>
                  <a:pt x="9883699" y="4571992"/>
                </a:lnTo>
                <a:lnTo>
                  <a:pt x="9831456" y="4571992"/>
                </a:lnTo>
                <a:lnTo>
                  <a:pt x="10270931" y="4132517"/>
                </a:lnTo>
                <a:lnTo>
                  <a:pt x="9800448" y="3662034"/>
                </a:lnTo>
                <a:lnTo>
                  <a:pt x="9742974" y="3662034"/>
                </a:lnTo>
                <a:lnTo>
                  <a:pt x="9272491" y="4132517"/>
                </a:lnTo>
                <a:lnTo>
                  <a:pt x="9711968" y="4571993"/>
                </a:lnTo>
                <a:lnTo>
                  <a:pt x="9659723" y="4571993"/>
                </a:lnTo>
                <a:lnTo>
                  <a:pt x="9246369" y="4158639"/>
                </a:lnTo>
                <a:lnTo>
                  <a:pt x="8833016" y="4571992"/>
                </a:lnTo>
                <a:lnTo>
                  <a:pt x="8780772" y="4571992"/>
                </a:lnTo>
                <a:lnTo>
                  <a:pt x="9220247" y="4132517"/>
                </a:lnTo>
                <a:lnTo>
                  <a:pt x="8749764" y="3662034"/>
                </a:lnTo>
                <a:lnTo>
                  <a:pt x="8692294" y="3662034"/>
                </a:lnTo>
                <a:lnTo>
                  <a:pt x="8221812" y="4132516"/>
                </a:lnTo>
                <a:lnTo>
                  <a:pt x="8661288" y="4571992"/>
                </a:lnTo>
                <a:lnTo>
                  <a:pt x="8609042" y="4571992"/>
                </a:lnTo>
                <a:lnTo>
                  <a:pt x="8195689" y="4158639"/>
                </a:lnTo>
                <a:lnTo>
                  <a:pt x="7782334" y="4571994"/>
                </a:lnTo>
                <a:lnTo>
                  <a:pt x="7730092" y="4571994"/>
                </a:lnTo>
                <a:lnTo>
                  <a:pt x="8169568" y="4132518"/>
                </a:lnTo>
                <a:lnTo>
                  <a:pt x="7699085" y="3662034"/>
                </a:lnTo>
                <a:lnTo>
                  <a:pt x="7641614" y="3662034"/>
                </a:lnTo>
                <a:lnTo>
                  <a:pt x="7171129" y="4132518"/>
                </a:lnTo>
                <a:lnTo>
                  <a:pt x="7610604" y="4571993"/>
                </a:lnTo>
                <a:lnTo>
                  <a:pt x="7558360" y="4571993"/>
                </a:lnTo>
                <a:lnTo>
                  <a:pt x="7145007" y="4158640"/>
                </a:lnTo>
                <a:lnTo>
                  <a:pt x="6731655" y="4571993"/>
                </a:lnTo>
                <a:lnTo>
                  <a:pt x="6679410" y="4571993"/>
                </a:lnTo>
                <a:lnTo>
                  <a:pt x="7118885" y="4132518"/>
                </a:lnTo>
                <a:lnTo>
                  <a:pt x="6648402" y="3662034"/>
                </a:lnTo>
                <a:lnTo>
                  <a:pt x="6590932" y="3662034"/>
                </a:lnTo>
                <a:lnTo>
                  <a:pt x="6120448" y="4132519"/>
                </a:lnTo>
                <a:lnTo>
                  <a:pt x="6559922" y="4571993"/>
                </a:lnTo>
                <a:lnTo>
                  <a:pt x="6507678" y="4571993"/>
                </a:lnTo>
                <a:lnTo>
                  <a:pt x="6094326" y="4158641"/>
                </a:lnTo>
                <a:lnTo>
                  <a:pt x="5680985" y="4571992"/>
                </a:lnTo>
                <a:lnTo>
                  <a:pt x="5628744" y="4571992"/>
                </a:lnTo>
                <a:lnTo>
                  <a:pt x="6068205" y="4132519"/>
                </a:lnTo>
                <a:lnTo>
                  <a:pt x="5597731" y="3662034"/>
                </a:lnTo>
                <a:lnTo>
                  <a:pt x="5540263" y="3662034"/>
                </a:lnTo>
                <a:lnTo>
                  <a:pt x="5069789" y="4132518"/>
                </a:lnTo>
                <a:lnTo>
                  <a:pt x="5509253" y="4571993"/>
                </a:lnTo>
                <a:lnTo>
                  <a:pt x="5457012" y="4571993"/>
                </a:lnTo>
                <a:lnTo>
                  <a:pt x="5043664" y="4158640"/>
                </a:lnTo>
                <a:lnTo>
                  <a:pt x="4630303" y="4571992"/>
                </a:lnTo>
                <a:lnTo>
                  <a:pt x="4578059" y="4571992"/>
                </a:lnTo>
                <a:lnTo>
                  <a:pt x="5017539" y="4132518"/>
                </a:lnTo>
                <a:lnTo>
                  <a:pt x="4547049" y="3662034"/>
                </a:lnTo>
                <a:lnTo>
                  <a:pt x="4489581" y="3662034"/>
                </a:lnTo>
                <a:lnTo>
                  <a:pt x="4019108" y="4132519"/>
                </a:lnTo>
                <a:lnTo>
                  <a:pt x="4458568" y="4571993"/>
                </a:lnTo>
                <a:lnTo>
                  <a:pt x="4406323" y="4571993"/>
                </a:lnTo>
                <a:lnTo>
                  <a:pt x="3992985" y="4158641"/>
                </a:lnTo>
                <a:lnTo>
                  <a:pt x="3579645" y="4571992"/>
                </a:lnTo>
                <a:lnTo>
                  <a:pt x="3527403" y="4571992"/>
                </a:lnTo>
                <a:lnTo>
                  <a:pt x="3966864" y="4132520"/>
                </a:lnTo>
                <a:lnTo>
                  <a:pt x="3496388" y="3662034"/>
                </a:lnTo>
                <a:lnTo>
                  <a:pt x="3438920" y="3662034"/>
                </a:lnTo>
                <a:lnTo>
                  <a:pt x="2968432" y="4132519"/>
                </a:lnTo>
                <a:lnTo>
                  <a:pt x="3407908" y="4571992"/>
                </a:lnTo>
                <a:lnTo>
                  <a:pt x="3355663" y="4571992"/>
                </a:lnTo>
                <a:lnTo>
                  <a:pt x="2942311" y="4158641"/>
                </a:lnTo>
                <a:lnTo>
                  <a:pt x="2528961" y="4571991"/>
                </a:lnTo>
                <a:lnTo>
                  <a:pt x="2476717" y="4571991"/>
                </a:lnTo>
                <a:lnTo>
                  <a:pt x="2916189" y="4132519"/>
                </a:lnTo>
                <a:lnTo>
                  <a:pt x="2445706" y="3662034"/>
                </a:lnTo>
                <a:lnTo>
                  <a:pt x="2388237" y="3662034"/>
                </a:lnTo>
                <a:lnTo>
                  <a:pt x="1917745" y="4132520"/>
                </a:lnTo>
                <a:lnTo>
                  <a:pt x="2357225" y="4571992"/>
                </a:lnTo>
                <a:lnTo>
                  <a:pt x="2304981" y="4571993"/>
                </a:lnTo>
                <a:lnTo>
                  <a:pt x="1891623" y="4158642"/>
                </a:lnTo>
                <a:lnTo>
                  <a:pt x="1478275" y="4571991"/>
                </a:lnTo>
                <a:lnTo>
                  <a:pt x="1426031" y="4571991"/>
                </a:lnTo>
                <a:lnTo>
                  <a:pt x="1865501" y="4132520"/>
                </a:lnTo>
                <a:lnTo>
                  <a:pt x="1395017" y="3662034"/>
                </a:lnTo>
                <a:lnTo>
                  <a:pt x="1337551" y="3662034"/>
                </a:lnTo>
                <a:lnTo>
                  <a:pt x="867066" y="4132521"/>
                </a:lnTo>
                <a:lnTo>
                  <a:pt x="1306536" y="4571992"/>
                </a:lnTo>
                <a:lnTo>
                  <a:pt x="1254292" y="4571992"/>
                </a:lnTo>
                <a:lnTo>
                  <a:pt x="840944" y="4158643"/>
                </a:lnTo>
                <a:lnTo>
                  <a:pt x="427595" y="4571993"/>
                </a:lnTo>
                <a:lnTo>
                  <a:pt x="375351" y="4571993"/>
                </a:lnTo>
                <a:lnTo>
                  <a:pt x="814822" y="4132521"/>
                </a:lnTo>
                <a:lnTo>
                  <a:pt x="344336" y="3662034"/>
                </a:lnTo>
                <a:lnTo>
                  <a:pt x="286870" y="3662034"/>
                </a:lnTo>
                <a:lnTo>
                  <a:pt x="5" y="3948900"/>
                </a:lnTo>
                <a:lnTo>
                  <a:pt x="5" y="3896656"/>
                </a:lnTo>
                <a:lnTo>
                  <a:pt x="258369" y="3638291"/>
                </a:lnTo>
                <a:lnTo>
                  <a:pt x="258369" y="3576066"/>
                </a:lnTo>
                <a:lnTo>
                  <a:pt x="1" y="3317698"/>
                </a:lnTo>
                <a:lnTo>
                  <a:pt x="1" y="3265454"/>
                </a:lnTo>
                <a:lnTo>
                  <a:pt x="285756" y="3551209"/>
                </a:lnTo>
                <a:lnTo>
                  <a:pt x="345451" y="3551209"/>
                </a:lnTo>
                <a:lnTo>
                  <a:pt x="814822" y="3081838"/>
                </a:lnTo>
                <a:lnTo>
                  <a:pt x="343880" y="2610895"/>
                </a:lnTo>
                <a:lnTo>
                  <a:pt x="287328" y="2610895"/>
                </a:lnTo>
                <a:lnTo>
                  <a:pt x="6" y="2898217"/>
                </a:lnTo>
                <a:lnTo>
                  <a:pt x="6" y="2845973"/>
                </a:lnTo>
                <a:lnTo>
                  <a:pt x="258373" y="2587605"/>
                </a:lnTo>
                <a:lnTo>
                  <a:pt x="258373" y="2525388"/>
                </a:lnTo>
                <a:lnTo>
                  <a:pt x="1" y="2267015"/>
                </a:lnTo>
                <a:lnTo>
                  <a:pt x="0" y="2214770"/>
                </a:lnTo>
                <a:lnTo>
                  <a:pt x="285299" y="2500070"/>
                </a:lnTo>
                <a:lnTo>
                  <a:pt x="345909" y="2500070"/>
                </a:lnTo>
                <a:lnTo>
                  <a:pt x="814822" y="2031167"/>
                </a:lnTo>
                <a:lnTo>
                  <a:pt x="341616" y="1557959"/>
                </a:lnTo>
                <a:lnTo>
                  <a:pt x="289593" y="1557959"/>
                </a:lnTo>
                <a:lnTo>
                  <a:pt x="4" y="1847551"/>
                </a:lnTo>
                <a:lnTo>
                  <a:pt x="4" y="1795307"/>
                </a:lnTo>
                <a:lnTo>
                  <a:pt x="258377" y="1536932"/>
                </a:lnTo>
                <a:lnTo>
                  <a:pt x="258377" y="1474721"/>
                </a:lnTo>
                <a:lnTo>
                  <a:pt x="2" y="1216345"/>
                </a:lnTo>
                <a:lnTo>
                  <a:pt x="2" y="1164102"/>
                </a:lnTo>
                <a:lnTo>
                  <a:pt x="283034" y="1447135"/>
                </a:lnTo>
                <a:lnTo>
                  <a:pt x="348175" y="1447135"/>
                </a:lnTo>
                <a:lnTo>
                  <a:pt x="814821" y="980486"/>
                </a:lnTo>
                <a:lnTo>
                  <a:pt x="344401" y="510062"/>
                </a:lnTo>
                <a:lnTo>
                  <a:pt x="286805" y="510062"/>
                </a:lnTo>
                <a:lnTo>
                  <a:pt x="5" y="796868"/>
                </a:lnTo>
                <a:lnTo>
                  <a:pt x="5" y="744628"/>
                </a:lnTo>
                <a:lnTo>
                  <a:pt x="258382" y="486242"/>
                </a:lnTo>
                <a:lnTo>
                  <a:pt x="258382" y="424043"/>
                </a:lnTo>
                <a:lnTo>
                  <a:pt x="3" y="165664"/>
                </a:lnTo>
                <a:lnTo>
                  <a:pt x="3" y="113420"/>
                </a:lnTo>
                <a:lnTo>
                  <a:pt x="285820" y="399237"/>
                </a:lnTo>
                <a:lnTo>
                  <a:pt x="345386" y="399237"/>
                </a:lnTo>
                <a:lnTo>
                  <a:pt x="744622" y="2"/>
                </a:lnTo>
                <a:lnTo>
                  <a:pt x="796865" y="2"/>
                </a:lnTo>
                <a:lnTo>
                  <a:pt x="369206" y="427661"/>
                </a:lnTo>
                <a:lnTo>
                  <a:pt x="369206" y="482624"/>
                </a:lnTo>
                <a:lnTo>
                  <a:pt x="840943" y="954364"/>
                </a:lnTo>
                <a:lnTo>
                  <a:pt x="1309187" y="486116"/>
                </a:lnTo>
                <a:lnTo>
                  <a:pt x="1309187" y="424169"/>
                </a:lnTo>
                <a:lnTo>
                  <a:pt x="885019" y="0"/>
                </a:lnTo>
                <a:lnTo>
                  <a:pt x="937262" y="0"/>
                </a:lnTo>
                <a:lnTo>
                  <a:pt x="1336499" y="399237"/>
                </a:lnTo>
                <a:lnTo>
                  <a:pt x="1396066" y="399237"/>
                </a:lnTo>
                <a:lnTo>
                  <a:pt x="1795300" y="3"/>
                </a:lnTo>
                <a:lnTo>
                  <a:pt x="1847544" y="3"/>
                </a:lnTo>
                <a:lnTo>
                  <a:pt x="1420012" y="427535"/>
                </a:lnTo>
                <a:lnTo>
                  <a:pt x="1420012" y="482750"/>
                </a:lnTo>
                <a:lnTo>
                  <a:pt x="1891623" y="954365"/>
                </a:lnTo>
                <a:lnTo>
                  <a:pt x="2360001" y="485992"/>
                </a:lnTo>
                <a:lnTo>
                  <a:pt x="2360001" y="424295"/>
                </a:lnTo>
                <a:lnTo>
                  <a:pt x="1935698" y="0"/>
                </a:lnTo>
                <a:lnTo>
                  <a:pt x="1987943" y="0"/>
                </a:lnTo>
                <a:lnTo>
                  <a:pt x="2387187" y="399237"/>
                </a:lnTo>
                <a:lnTo>
                  <a:pt x="2446755" y="399237"/>
                </a:lnTo>
                <a:lnTo>
                  <a:pt x="2845991" y="2"/>
                </a:lnTo>
                <a:lnTo>
                  <a:pt x="2898236" y="2"/>
                </a:lnTo>
                <a:lnTo>
                  <a:pt x="2470825" y="427411"/>
                </a:lnTo>
                <a:lnTo>
                  <a:pt x="2470825" y="482875"/>
                </a:lnTo>
                <a:lnTo>
                  <a:pt x="2942310" y="954365"/>
                </a:lnTo>
                <a:lnTo>
                  <a:pt x="3410809" y="485866"/>
                </a:lnTo>
                <a:lnTo>
                  <a:pt x="3410809" y="424419"/>
                </a:lnTo>
                <a:lnTo>
                  <a:pt x="2986386" y="0"/>
                </a:lnTo>
                <a:lnTo>
                  <a:pt x="3038626" y="0"/>
                </a:lnTo>
                <a:lnTo>
                  <a:pt x="3437870" y="399237"/>
                </a:lnTo>
                <a:lnTo>
                  <a:pt x="3497441" y="399237"/>
                </a:lnTo>
                <a:lnTo>
                  <a:pt x="3896667" y="2"/>
                </a:lnTo>
                <a:lnTo>
                  <a:pt x="3948913" y="2"/>
                </a:lnTo>
                <a:lnTo>
                  <a:pt x="3521637" y="427285"/>
                </a:lnTo>
                <a:lnTo>
                  <a:pt x="3521637" y="483001"/>
                </a:lnTo>
                <a:lnTo>
                  <a:pt x="3992987" y="954364"/>
                </a:lnTo>
                <a:lnTo>
                  <a:pt x="4461599" y="485738"/>
                </a:lnTo>
                <a:lnTo>
                  <a:pt x="4461599" y="424543"/>
                </a:lnTo>
                <a:lnTo>
                  <a:pt x="4037068" y="1"/>
                </a:lnTo>
                <a:lnTo>
                  <a:pt x="4089312" y="1"/>
                </a:lnTo>
                <a:lnTo>
                  <a:pt x="4488534" y="399237"/>
                </a:lnTo>
                <a:lnTo>
                  <a:pt x="4548100" y="399237"/>
                </a:lnTo>
                <a:lnTo>
                  <a:pt x="4947332" y="4"/>
                </a:lnTo>
                <a:lnTo>
                  <a:pt x="4999581" y="4"/>
                </a:lnTo>
                <a:lnTo>
                  <a:pt x="4572422" y="427156"/>
                </a:lnTo>
                <a:lnTo>
                  <a:pt x="4572422" y="483126"/>
                </a:lnTo>
                <a:lnTo>
                  <a:pt x="5043667" y="954362"/>
                </a:lnTo>
                <a:lnTo>
                  <a:pt x="5512409" y="485609"/>
                </a:lnTo>
                <a:lnTo>
                  <a:pt x="5512409" y="424674"/>
                </a:lnTo>
                <a:lnTo>
                  <a:pt x="5087742" y="1"/>
                </a:lnTo>
                <a:lnTo>
                  <a:pt x="5139977" y="1"/>
                </a:lnTo>
                <a:lnTo>
                  <a:pt x="5539215" y="399237"/>
                </a:lnTo>
                <a:lnTo>
                  <a:pt x="5598781" y="399237"/>
                </a:lnTo>
                <a:lnTo>
                  <a:pt x="5998007" y="2"/>
                </a:lnTo>
                <a:lnTo>
                  <a:pt x="6050249" y="2"/>
                </a:lnTo>
                <a:lnTo>
                  <a:pt x="5623232" y="427030"/>
                </a:lnTo>
                <a:lnTo>
                  <a:pt x="5623232" y="483255"/>
                </a:lnTo>
                <a:lnTo>
                  <a:pt x="6094326" y="954363"/>
                </a:lnTo>
                <a:lnTo>
                  <a:pt x="6563205" y="485481"/>
                </a:lnTo>
                <a:lnTo>
                  <a:pt x="6563205" y="4247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8275E986-B7D7-44A9-821E-30935C1E845F}" type="datetimeFigureOut">
              <a:rPr lang="da-DK" smtClean="0"/>
              <a:t>01-10-2023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BBE17-C6FA-499B-8F3D-4A838033FAF3}" type="slidenum">
              <a:rPr lang="da-DK" smtClean="0"/>
              <a:t>‹nr.›</a:t>
            </a:fld>
            <a:endParaRPr lang="da-DK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20289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5E986-B7D7-44A9-821E-30935C1E845F}" type="datetimeFigureOut">
              <a:rPr lang="da-DK" smtClean="0"/>
              <a:t>01-10-2023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BBE17-C6FA-499B-8F3D-4A838033FA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545447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>
          <a:xfrm>
            <a:off x="24" y="8"/>
            <a:ext cx="12191978" cy="4571994"/>
          </a:xfrm>
          <a:custGeom>
            <a:avLst/>
            <a:gdLst/>
            <a:ahLst/>
            <a:cxnLst/>
            <a:rect l="l" t="t" r="r" b="b"/>
            <a:pathLst>
              <a:path w="12191978" h="4571994">
                <a:moveTo>
                  <a:pt x="1" y="4316129"/>
                </a:moveTo>
                <a:lnTo>
                  <a:pt x="255863" y="4571991"/>
                </a:lnTo>
                <a:lnTo>
                  <a:pt x="203619" y="4571991"/>
                </a:lnTo>
                <a:lnTo>
                  <a:pt x="1" y="4368373"/>
                </a:lnTo>
                <a:close/>
                <a:moveTo>
                  <a:pt x="12191973" y="4312831"/>
                </a:moveTo>
                <a:lnTo>
                  <a:pt x="12191972" y="4365076"/>
                </a:lnTo>
                <a:lnTo>
                  <a:pt x="11985055" y="4571992"/>
                </a:lnTo>
                <a:lnTo>
                  <a:pt x="11932811" y="4571993"/>
                </a:lnTo>
                <a:close/>
                <a:moveTo>
                  <a:pt x="11817249" y="4076816"/>
                </a:moveTo>
                <a:lnTo>
                  <a:pt x="11928074" y="4076816"/>
                </a:lnTo>
                <a:lnTo>
                  <a:pt x="11928074" y="4187641"/>
                </a:lnTo>
                <a:lnTo>
                  <a:pt x="11817249" y="4187641"/>
                </a:lnTo>
                <a:close/>
                <a:moveTo>
                  <a:pt x="10766437" y="4076816"/>
                </a:moveTo>
                <a:lnTo>
                  <a:pt x="10877262" y="4076816"/>
                </a:lnTo>
                <a:lnTo>
                  <a:pt x="10877262" y="4187641"/>
                </a:lnTo>
                <a:lnTo>
                  <a:pt x="10766437" y="4187641"/>
                </a:lnTo>
                <a:close/>
                <a:moveTo>
                  <a:pt x="9715629" y="4076816"/>
                </a:moveTo>
                <a:lnTo>
                  <a:pt x="9826454" y="4076816"/>
                </a:lnTo>
                <a:lnTo>
                  <a:pt x="9826454" y="4187641"/>
                </a:lnTo>
                <a:lnTo>
                  <a:pt x="9715629" y="4187641"/>
                </a:lnTo>
                <a:close/>
                <a:moveTo>
                  <a:pt x="8664821" y="4076816"/>
                </a:moveTo>
                <a:lnTo>
                  <a:pt x="8775646" y="4076816"/>
                </a:lnTo>
                <a:lnTo>
                  <a:pt x="8775646" y="4187641"/>
                </a:lnTo>
                <a:lnTo>
                  <a:pt x="8664821" y="4187641"/>
                </a:lnTo>
                <a:close/>
                <a:moveTo>
                  <a:pt x="7614013" y="4076816"/>
                </a:moveTo>
                <a:lnTo>
                  <a:pt x="7724838" y="4076816"/>
                </a:lnTo>
                <a:lnTo>
                  <a:pt x="7724838" y="4187641"/>
                </a:lnTo>
                <a:lnTo>
                  <a:pt x="7614013" y="4187641"/>
                </a:lnTo>
                <a:close/>
                <a:moveTo>
                  <a:pt x="6563205" y="4076816"/>
                </a:moveTo>
                <a:lnTo>
                  <a:pt x="6674030" y="4076816"/>
                </a:lnTo>
                <a:lnTo>
                  <a:pt x="6674030" y="4187641"/>
                </a:lnTo>
                <a:lnTo>
                  <a:pt x="6563205" y="4187641"/>
                </a:lnTo>
                <a:close/>
                <a:moveTo>
                  <a:pt x="5512397" y="4076816"/>
                </a:moveTo>
                <a:lnTo>
                  <a:pt x="5623222" y="4076816"/>
                </a:lnTo>
                <a:lnTo>
                  <a:pt x="5623222" y="4187641"/>
                </a:lnTo>
                <a:lnTo>
                  <a:pt x="5512397" y="4187641"/>
                </a:lnTo>
                <a:close/>
                <a:moveTo>
                  <a:pt x="4461589" y="4076816"/>
                </a:moveTo>
                <a:lnTo>
                  <a:pt x="4572414" y="4076816"/>
                </a:lnTo>
                <a:lnTo>
                  <a:pt x="4572414" y="4187641"/>
                </a:lnTo>
                <a:lnTo>
                  <a:pt x="4461589" y="4187641"/>
                </a:lnTo>
                <a:close/>
                <a:moveTo>
                  <a:pt x="3410782" y="4076816"/>
                </a:moveTo>
                <a:lnTo>
                  <a:pt x="3521608" y="4076816"/>
                </a:lnTo>
                <a:lnTo>
                  <a:pt x="3521608" y="4187641"/>
                </a:lnTo>
                <a:lnTo>
                  <a:pt x="3410782" y="4187641"/>
                </a:lnTo>
                <a:close/>
                <a:moveTo>
                  <a:pt x="2359975" y="4076816"/>
                </a:moveTo>
                <a:lnTo>
                  <a:pt x="2470800" y="4076816"/>
                </a:lnTo>
                <a:lnTo>
                  <a:pt x="2470800" y="4187641"/>
                </a:lnTo>
                <a:lnTo>
                  <a:pt x="2359975" y="4187641"/>
                </a:lnTo>
                <a:close/>
                <a:moveTo>
                  <a:pt x="1309167" y="4076816"/>
                </a:moveTo>
                <a:lnTo>
                  <a:pt x="1419992" y="4076816"/>
                </a:lnTo>
                <a:lnTo>
                  <a:pt x="1419992" y="4187641"/>
                </a:lnTo>
                <a:lnTo>
                  <a:pt x="1309167" y="4187641"/>
                </a:lnTo>
                <a:close/>
                <a:moveTo>
                  <a:pt x="258359" y="4076816"/>
                </a:moveTo>
                <a:lnTo>
                  <a:pt x="369184" y="4076816"/>
                </a:lnTo>
                <a:lnTo>
                  <a:pt x="369184" y="4187641"/>
                </a:lnTo>
                <a:lnTo>
                  <a:pt x="258359" y="4187641"/>
                </a:lnTo>
                <a:close/>
                <a:moveTo>
                  <a:pt x="11291841" y="3551209"/>
                </a:moveTo>
                <a:lnTo>
                  <a:pt x="11402666" y="3551209"/>
                </a:lnTo>
                <a:lnTo>
                  <a:pt x="11402666" y="3662034"/>
                </a:lnTo>
                <a:lnTo>
                  <a:pt x="11291841" y="3662034"/>
                </a:lnTo>
                <a:close/>
                <a:moveTo>
                  <a:pt x="10241033" y="3551209"/>
                </a:moveTo>
                <a:lnTo>
                  <a:pt x="10351858" y="3551209"/>
                </a:lnTo>
                <a:lnTo>
                  <a:pt x="10351858" y="3662034"/>
                </a:lnTo>
                <a:lnTo>
                  <a:pt x="10241033" y="3662034"/>
                </a:lnTo>
                <a:close/>
                <a:moveTo>
                  <a:pt x="9190225" y="3551209"/>
                </a:moveTo>
                <a:lnTo>
                  <a:pt x="9301050" y="3551209"/>
                </a:lnTo>
                <a:lnTo>
                  <a:pt x="9301050" y="3662034"/>
                </a:lnTo>
                <a:lnTo>
                  <a:pt x="9190225" y="3662034"/>
                </a:lnTo>
                <a:close/>
                <a:moveTo>
                  <a:pt x="8139417" y="3551209"/>
                </a:moveTo>
                <a:lnTo>
                  <a:pt x="8250242" y="3551209"/>
                </a:lnTo>
                <a:lnTo>
                  <a:pt x="8250242" y="3662034"/>
                </a:lnTo>
                <a:lnTo>
                  <a:pt x="8139417" y="3662034"/>
                </a:lnTo>
                <a:close/>
                <a:moveTo>
                  <a:pt x="7088609" y="3551209"/>
                </a:moveTo>
                <a:lnTo>
                  <a:pt x="7199434" y="3551209"/>
                </a:lnTo>
                <a:lnTo>
                  <a:pt x="7199434" y="3662034"/>
                </a:lnTo>
                <a:lnTo>
                  <a:pt x="7088609" y="3662034"/>
                </a:lnTo>
                <a:close/>
                <a:moveTo>
                  <a:pt x="6037801" y="3551209"/>
                </a:moveTo>
                <a:lnTo>
                  <a:pt x="6148626" y="3551209"/>
                </a:lnTo>
                <a:lnTo>
                  <a:pt x="6148626" y="3662034"/>
                </a:lnTo>
                <a:lnTo>
                  <a:pt x="6037801" y="3662034"/>
                </a:lnTo>
                <a:close/>
                <a:moveTo>
                  <a:pt x="4986998" y="3551209"/>
                </a:moveTo>
                <a:lnTo>
                  <a:pt x="5097826" y="3551209"/>
                </a:lnTo>
                <a:lnTo>
                  <a:pt x="5097826" y="3662034"/>
                </a:lnTo>
                <a:lnTo>
                  <a:pt x="4986998" y="3662034"/>
                </a:lnTo>
                <a:close/>
                <a:moveTo>
                  <a:pt x="3936196" y="3551209"/>
                </a:moveTo>
                <a:lnTo>
                  <a:pt x="4047020" y="3551209"/>
                </a:lnTo>
                <a:lnTo>
                  <a:pt x="4047020" y="3662034"/>
                </a:lnTo>
                <a:lnTo>
                  <a:pt x="3936196" y="3662034"/>
                </a:lnTo>
                <a:close/>
                <a:moveTo>
                  <a:pt x="2885389" y="3551209"/>
                </a:moveTo>
                <a:lnTo>
                  <a:pt x="2996214" y="3551209"/>
                </a:lnTo>
                <a:lnTo>
                  <a:pt x="2996214" y="3662034"/>
                </a:lnTo>
                <a:lnTo>
                  <a:pt x="2885389" y="3662034"/>
                </a:lnTo>
                <a:close/>
                <a:moveTo>
                  <a:pt x="1834579" y="3551209"/>
                </a:moveTo>
                <a:lnTo>
                  <a:pt x="1945404" y="3551209"/>
                </a:lnTo>
                <a:lnTo>
                  <a:pt x="1945404" y="3662034"/>
                </a:lnTo>
                <a:lnTo>
                  <a:pt x="1834579" y="3662034"/>
                </a:lnTo>
                <a:close/>
                <a:moveTo>
                  <a:pt x="783773" y="3551209"/>
                </a:moveTo>
                <a:lnTo>
                  <a:pt x="894598" y="3551209"/>
                </a:lnTo>
                <a:lnTo>
                  <a:pt x="894598" y="3662034"/>
                </a:lnTo>
                <a:lnTo>
                  <a:pt x="783773" y="3662034"/>
                </a:lnTo>
                <a:close/>
                <a:moveTo>
                  <a:pt x="2942310" y="3107960"/>
                </a:moveTo>
                <a:lnTo>
                  <a:pt x="2470811" y="3579460"/>
                </a:lnTo>
                <a:lnTo>
                  <a:pt x="2470811" y="3634896"/>
                </a:lnTo>
                <a:lnTo>
                  <a:pt x="2942311" y="4106397"/>
                </a:lnTo>
                <a:lnTo>
                  <a:pt x="3410794" y="3637915"/>
                </a:lnTo>
                <a:lnTo>
                  <a:pt x="3410794" y="3576442"/>
                </a:lnTo>
                <a:close/>
                <a:moveTo>
                  <a:pt x="840944" y="3107960"/>
                </a:moveTo>
                <a:lnTo>
                  <a:pt x="369194" y="3579710"/>
                </a:lnTo>
                <a:lnTo>
                  <a:pt x="369194" y="3634648"/>
                </a:lnTo>
                <a:lnTo>
                  <a:pt x="840944" y="4106399"/>
                </a:lnTo>
                <a:lnTo>
                  <a:pt x="1309176" y="3638165"/>
                </a:lnTo>
                <a:lnTo>
                  <a:pt x="1309176" y="3576193"/>
                </a:lnTo>
                <a:close/>
                <a:moveTo>
                  <a:pt x="3992986" y="3107959"/>
                </a:moveTo>
                <a:lnTo>
                  <a:pt x="3521621" y="3579335"/>
                </a:lnTo>
                <a:lnTo>
                  <a:pt x="3521621" y="3635021"/>
                </a:lnTo>
                <a:lnTo>
                  <a:pt x="3992986" y="4106398"/>
                </a:lnTo>
                <a:lnTo>
                  <a:pt x="4461593" y="3637778"/>
                </a:lnTo>
                <a:lnTo>
                  <a:pt x="4461593" y="3576578"/>
                </a:lnTo>
                <a:close/>
                <a:moveTo>
                  <a:pt x="1891624" y="3107959"/>
                </a:moveTo>
                <a:lnTo>
                  <a:pt x="1420001" y="3579584"/>
                </a:lnTo>
                <a:lnTo>
                  <a:pt x="1420001" y="3634774"/>
                </a:lnTo>
                <a:lnTo>
                  <a:pt x="1891623" y="4106397"/>
                </a:lnTo>
                <a:lnTo>
                  <a:pt x="2359987" y="3638040"/>
                </a:lnTo>
                <a:lnTo>
                  <a:pt x="2359987" y="3576315"/>
                </a:lnTo>
                <a:close/>
                <a:moveTo>
                  <a:pt x="8195689" y="3107959"/>
                </a:moveTo>
                <a:lnTo>
                  <a:pt x="7724838" y="3578810"/>
                </a:lnTo>
                <a:lnTo>
                  <a:pt x="7724838" y="3635541"/>
                </a:lnTo>
                <a:lnTo>
                  <a:pt x="8195691" y="4106395"/>
                </a:lnTo>
                <a:lnTo>
                  <a:pt x="8664821" y="3637265"/>
                </a:lnTo>
                <a:lnTo>
                  <a:pt x="8664821" y="3577091"/>
                </a:lnTo>
                <a:close/>
                <a:moveTo>
                  <a:pt x="5043664" y="3107959"/>
                </a:moveTo>
                <a:lnTo>
                  <a:pt x="4572419" y="3579197"/>
                </a:lnTo>
                <a:lnTo>
                  <a:pt x="4572419" y="3635159"/>
                </a:lnTo>
                <a:lnTo>
                  <a:pt x="5043662" y="4106396"/>
                </a:lnTo>
                <a:lnTo>
                  <a:pt x="5512402" y="3637650"/>
                </a:lnTo>
                <a:lnTo>
                  <a:pt x="5512402" y="3576704"/>
                </a:lnTo>
                <a:close/>
                <a:moveTo>
                  <a:pt x="6094326" y="3107958"/>
                </a:moveTo>
                <a:lnTo>
                  <a:pt x="5623226" y="3579070"/>
                </a:lnTo>
                <a:lnTo>
                  <a:pt x="5623226" y="3635285"/>
                </a:lnTo>
                <a:lnTo>
                  <a:pt x="6094326" y="4106397"/>
                </a:lnTo>
                <a:lnTo>
                  <a:pt x="6563205" y="3637518"/>
                </a:lnTo>
                <a:lnTo>
                  <a:pt x="6563205" y="3576837"/>
                </a:lnTo>
                <a:close/>
                <a:moveTo>
                  <a:pt x="9246372" y="3107957"/>
                </a:moveTo>
                <a:lnTo>
                  <a:pt x="8775646" y="3578683"/>
                </a:lnTo>
                <a:lnTo>
                  <a:pt x="8775646" y="3635671"/>
                </a:lnTo>
                <a:lnTo>
                  <a:pt x="9246369" y="4106395"/>
                </a:lnTo>
                <a:lnTo>
                  <a:pt x="9715629" y="3637135"/>
                </a:lnTo>
                <a:lnTo>
                  <a:pt x="9715629" y="3577215"/>
                </a:lnTo>
                <a:close/>
                <a:moveTo>
                  <a:pt x="7145009" y="3107957"/>
                </a:moveTo>
                <a:lnTo>
                  <a:pt x="6674030" y="3578936"/>
                </a:lnTo>
                <a:lnTo>
                  <a:pt x="6674030" y="3635418"/>
                </a:lnTo>
                <a:lnTo>
                  <a:pt x="7145007" y="4106396"/>
                </a:lnTo>
                <a:lnTo>
                  <a:pt x="7614013" y="3637390"/>
                </a:lnTo>
                <a:lnTo>
                  <a:pt x="7614013" y="3576961"/>
                </a:lnTo>
                <a:close/>
                <a:moveTo>
                  <a:pt x="11347734" y="3107957"/>
                </a:moveTo>
                <a:lnTo>
                  <a:pt x="10877262" y="3578428"/>
                </a:lnTo>
                <a:lnTo>
                  <a:pt x="10877262" y="3635922"/>
                </a:lnTo>
                <a:lnTo>
                  <a:pt x="11347735" y="4106396"/>
                </a:lnTo>
                <a:lnTo>
                  <a:pt x="11817249" y="3636882"/>
                </a:lnTo>
                <a:lnTo>
                  <a:pt x="11817249" y="3577472"/>
                </a:lnTo>
                <a:close/>
                <a:moveTo>
                  <a:pt x="10297053" y="3107955"/>
                </a:moveTo>
                <a:lnTo>
                  <a:pt x="9826454" y="3578554"/>
                </a:lnTo>
                <a:lnTo>
                  <a:pt x="9826454" y="3635794"/>
                </a:lnTo>
                <a:lnTo>
                  <a:pt x="10297054" y="4106394"/>
                </a:lnTo>
                <a:lnTo>
                  <a:pt x="10766437" y="3637011"/>
                </a:lnTo>
                <a:lnTo>
                  <a:pt x="10766437" y="3577339"/>
                </a:lnTo>
                <a:close/>
                <a:moveTo>
                  <a:pt x="11817249" y="3027334"/>
                </a:moveTo>
                <a:lnTo>
                  <a:pt x="11928074" y="3027334"/>
                </a:lnTo>
                <a:lnTo>
                  <a:pt x="11928074" y="3138159"/>
                </a:lnTo>
                <a:lnTo>
                  <a:pt x="11817249" y="3138159"/>
                </a:lnTo>
                <a:close/>
                <a:moveTo>
                  <a:pt x="10766437" y="3027334"/>
                </a:moveTo>
                <a:lnTo>
                  <a:pt x="10877262" y="3027334"/>
                </a:lnTo>
                <a:lnTo>
                  <a:pt x="10877262" y="3138159"/>
                </a:lnTo>
                <a:lnTo>
                  <a:pt x="10766437" y="3138159"/>
                </a:lnTo>
                <a:close/>
                <a:moveTo>
                  <a:pt x="9715629" y="3027334"/>
                </a:moveTo>
                <a:lnTo>
                  <a:pt x="9826454" y="3027334"/>
                </a:lnTo>
                <a:lnTo>
                  <a:pt x="9826454" y="3138159"/>
                </a:lnTo>
                <a:lnTo>
                  <a:pt x="9715629" y="3138159"/>
                </a:lnTo>
                <a:close/>
                <a:moveTo>
                  <a:pt x="8664821" y="3027334"/>
                </a:moveTo>
                <a:lnTo>
                  <a:pt x="8775646" y="3027334"/>
                </a:lnTo>
                <a:lnTo>
                  <a:pt x="8775646" y="3138159"/>
                </a:lnTo>
                <a:lnTo>
                  <a:pt x="8664821" y="3138159"/>
                </a:lnTo>
                <a:close/>
                <a:moveTo>
                  <a:pt x="7614013" y="3027334"/>
                </a:moveTo>
                <a:lnTo>
                  <a:pt x="7724838" y="3027334"/>
                </a:lnTo>
                <a:lnTo>
                  <a:pt x="7724838" y="3138159"/>
                </a:lnTo>
                <a:lnTo>
                  <a:pt x="7614013" y="3138159"/>
                </a:lnTo>
                <a:close/>
                <a:moveTo>
                  <a:pt x="6563205" y="3027334"/>
                </a:moveTo>
                <a:lnTo>
                  <a:pt x="6674030" y="3027334"/>
                </a:lnTo>
                <a:lnTo>
                  <a:pt x="6674030" y="3138159"/>
                </a:lnTo>
                <a:lnTo>
                  <a:pt x="6563205" y="3138159"/>
                </a:lnTo>
                <a:close/>
                <a:moveTo>
                  <a:pt x="5512400" y="3027334"/>
                </a:moveTo>
                <a:lnTo>
                  <a:pt x="5623225" y="3027334"/>
                </a:lnTo>
                <a:lnTo>
                  <a:pt x="5623225" y="3138159"/>
                </a:lnTo>
                <a:lnTo>
                  <a:pt x="5512400" y="3138159"/>
                </a:lnTo>
                <a:close/>
                <a:moveTo>
                  <a:pt x="4461592" y="3027334"/>
                </a:moveTo>
                <a:lnTo>
                  <a:pt x="4572417" y="3027334"/>
                </a:lnTo>
                <a:lnTo>
                  <a:pt x="4572417" y="3138159"/>
                </a:lnTo>
                <a:lnTo>
                  <a:pt x="4461592" y="3138159"/>
                </a:lnTo>
                <a:close/>
                <a:moveTo>
                  <a:pt x="3410790" y="3027334"/>
                </a:moveTo>
                <a:lnTo>
                  <a:pt x="3521616" y="3027334"/>
                </a:lnTo>
                <a:lnTo>
                  <a:pt x="3521616" y="3138159"/>
                </a:lnTo>
                <a:lnTo>
                  <a:pt x="3410790" y="3138159"/>
                </a:lnTo>
                <a:close/>
                <a:moveTo>
                  <a:pt x="2359982" y="3027334"/>
                </a:moveTo>
                <a:lnTo>
                  <a:pt x="2470807" y="3027334"/>
                </a:lnTo>
                <a:lnTo>
                  <a:pt x="2470807" y="3138159"/>
                </a:lnTo>
                <a:lnTo>
                  <a:pt x="2359982" y="3138159"/>
                </a:lnTo>
                <a:close/>
                <a:moveTo>
                  <a:pt x="1309173" y="3027334"/>
                </a:moveTo>
                <a:lnTo>
                  <a:pt x="1419997" y="3027334"/>
                </a:lnTo>
                <a:lnTo>
                  <a:pt x="1419997" y="3138159"/>
                </a:lnTo>
                <a:lnTo>
                  <a:pt x="1309173" y="3138159"/>
                </a:lnTo>
                <a:close/>
                <a:moveTo>
                  <a:pt x="258365" y="3027334"/>
                </a:moveTo>
                <a:lnTo>
                  <a:pt x="369190" y="3027334"/>
                </a:lnTo>
                <a:lnTo>
                  <a:pt x="369190" y="3138159"/>
                </a:lnTo>
                <a:lnTo>
                  <a:pt x="258365" y="3138159"/>
                </a:lnTo>
                <a:close/>
                <a:moveTo>
                  <a:pt x="10794114" y="2610895"/>
                </a:moveTo>
                <a:lnTo>
                  <a:pt x="10323174" y="3081834"/>
                </a:lnTo>
                <a:lnTo>
                  <a:pt x="10792548" y="3551209"/>
                </a:lnTo>
                <a:lnTo>
                  <a:pt x="10852239" y="3551209"/>
                </a:lnTo>
                <a:lnTo>
                  <a:pt x="11321612" y="3081835"/>
                </a:lnTo>
                <a:lnTo>
                  <a:pt x="10850672" y="2610895"/>
                </a:lnTo>
                <a:close/>
                <a:moveTo>
                  <a:pt x="9743434" y="2610895"/>
                </a:moveTo>
                <a:lnTo>
                  <a:pt x="9272494" y="3081834"/>
                </a:lnTo>
                <a:lnTo>
                  <a:pt x="9741869" y="3551209"/>
                </a:lnTo>
                <a:lnTo>
                  <a:pt x="9801555" y="3551209"/>
                </a:lnTo>
                <a:lnTo>
                  <a:pt x="10270931" y="3081833"/>
                </a:lnTo>
                <a:lnTo>
                  <a:pt x="9799992" y="2610895"/>
                </a:lnTo>
                <a:close/>
                <a:moveTo>
                  <a:pt x="8692754" y="2610895"/>
                </a:moveTo>
                <a:lnTo>
                  <a:pt x="8221811" y="3081837"/>
                </a:lnTo>
                <a:lnTo>
                  <a:pt x="8691183" y="3551209"/>
                </a:lnTo>
                <a:lnTo>
                  <a:pt x="8750876" y="3551209"/>
                </a:lnTo>
                <a:lnTo>
                  <a:pt x="9220250" y="3081835"/>
                </a:lnTo>
                <a:lnTo>
                  <a:pt x="8749310" y="2610895"/>
                </a:lnTo>
                <a:close/>
                <a:moveTo>
                  <a:pt x="7642070" y="2610895"/>
                </a:moveTo>
                <a:lnTo>
                  <a:pt x="7171131" y="3081835"/>
                </a:lnTo>
                <a:lnTo>
                  <a:pt x="7640505" y="3551209"/>
                </a:lnTo>
                <a:lnTo>
                  <a:pt x="7700194" y="3551209"/>
                </a:lnTo>
                <a:lnTo>
                  <a:pt x="8169567" y="3081836"/>
                </a:lnTo>
                <a:lnTo>
                  <a:pt x="7698625" y="2610895"/>
                </a:lnTo>
                <a:close/>
                <a:moveTo>
                  <a:pt x="6591389" y="2610895"/>
                </a:moveTo>
                <a:lnTo>
                  <a:pt x="6120448" y="3081836"/>
                </a:lnTo>
                <a:lnTo>
                  <a:pt x="6589820" y="3551209"/>
                </a:lnTo>
                <a:lnTo>
                  <a:pt x="6649514" y="3551209"/>
                </a:lnTo>
                <a:lnTo>
                  <a:pt x="7118887" y="3081836"/>
                </a:lnTo>
                <a:lnTo>
                  <a:pt x="6647947" y="2610895"/>
                </a:lnTo>
                <a:close/>
                <a:moveTo>
                  <a:pt x="5540722" y="2610895"/>
                </a:moveTo>
                <a:lnTo>
                  <a:pt x="5069790" y="3081837"/>
                </a:lnTo>
                <a:lnTo>
                  <a:pt x="5539152" y="3551209"/>
                </a:lnTo>
                <a:lnTo>
                  <a:pt x="5598843" y="3551209"/>
                </a:lnTo>
                <a:lnTo>
                  <a:pt x="6068204" y="3081836"/>
                </a:lnTo>
                <a:lnTo>
                  <a:pt x="5597274" y="2610895"/>
                </a:lnTo>
                <a:close/>
                <a:moveTo>
                  <a:pt x="4490039" y="2610895"/>
                </a:moveTo>
                <a:lnTo>
                  <a:pt x="4019108" y="3081837"/>
                </a:lnTo>
                <a:lnTo>
                  <a:pt x="4488467" y="3551209"/>
                </a:lnTo>
                <a:lnTo>
                  <a:pt x="4548162" y="3551209"/>
                </a:lnTo>
                <a:lnTo>
                  <a:pt x="5017539" y="3081837"/>
                </a:lnTo>
                <a:lnTo>
                  <a:pt x="4546591" y="2610895"/>
                </a:lnTo>
                <a:close/>
                <a:moveTo>
                  <a:pt x="3439377" y="2610895"/>
                </a:moveTo>
                <a:lnTo>
                  <a:pt x="2968431" y="3081838"/>
                </a:lnTo>
                <a:lnTo>
                  <a:pt x="3437805" y="3551209"/>
                </a:lnTo>
                <a:lnTo>
                  <a:pt x="3497502" y="3551209"/>
                </a:lnTo>
                <a:lnTo>
                  <a:pt x="3966864" y="3081837"/>
                </a:lnTo>
                <a:lnTo>
                  <a:pt x="3495931" y="2610895"/>
                </a:lnTo>
                <a:close/>
                <a:moveTo>
                  <a:pt x="2388695" y="2610895"/>
                </a:moveTo>
                <a:lnTo>
                  <a:pt x="1917746" y="3081837"/>
                </a:lnTo>
                <a:lnTo>
                  <a:pt x="2387125" y="3551209"/>
                </a:lnTo>
                <a:lnTo>
                  <a:pt x="2446819" y="3551209"/>
                </a:lnTo>
                <a:lnTo>
                  <a:pt x="2916188" y="3081838"/>
                </a:lnTo>
                <a:lnTo>
                  <a:pt x="2445246" y="2610895"/>
                </a:lnTo>
                <a:close/>
                <a:moveTo>
                  <a:pt x="1338007" y="2610895"/>
                </a:moveTo>
                <a:lnTo>
                  <a:pt x="867066" y="3081838"/>
                </a:lnTo>
                <a:lnTo>
                  <a:pt x="1336436" y="3551209"/>
                </a:lnTo>
                <a:lnTo>
                  <a:pt x="1396132" y="3551209"/>
                </a:lnTo>
                <a:lnTo>
                  <a:pt x="1865502" y="3081837"/>
                </a:lnTo>
                <a:lnTo>
                  <a:pt x="1394561" y="2610895"/>
                </a:lnTo>
                <a:close/>
                <a:moveTo>
                  <a:pt x="11291841" y="2500070"/>
                </a:moveTo>
                <a:lnTo>
                  <a:pt x="11402666" y="2500070"/>
                </a:lnTo>
                <a:lnTo>
                  <a:pt x="11402666" y="2610895"/>
                </a:lnTo>
                <a:lnTo>
                  <a:pt x="11291841" y="2610895"/>
                </a:lnTo>
                <a:close/>
                <a:moveTo>
                  <a:pt x="10241033" y="2500070"/>
                </a:moveTo>
                <a:lnTo>
                  <a:pt x="10351858" y="2500070"/>
                </a:lnTo>
                <a:lnTo>
                  <a:pt x="10351858" y="2610895"/>
                </a:lnTo>
                <a:lnTo>
                  <a:pt x="10241033" y="2610895"/>
                </a:lnTo>
                <a:close/>
                <a:moveTo>
                  <a:pt x="9190225" y="2500070"/>
                </a:moveTo>
                <a:lnTo>
                  <a:pt x="9301050" y="2500070"/>
                </a:lnTo>
                <a:lnTo>
                  <a:pt x="9301050" y="2610895"/>
                </a:lnTo>
                <a:lnTo>
                  <a:pt x="9190225" y="2610895"/>
                </a:lnTo>
                <a:close/>
                <a:moveTo>
                  <a:pt x="8139417" y="2500070"/>
                </a:moveTo>
                <a:lnTo>
                  <a:pt x="8250242" y="2500070"/>
                </a:lnTo>
                <a:lnTo>
                  <a:pt x="8250242" y="2610895"/>
                </a:lnTo>
                <a:lnTo>
                  <a:pt x="8139417" y="2610895"/>
                </a:lnTo>
                <a:close/>
                <a:moveTo>
                  <a:pt x="7088609" y="2500070"/>
                </a:moveTo>
                <a:lnTo>
                  <a:pt x="7199434" y="2500070"/>
                </a:lnTo>
                <a:lnTo>
                  <a:pt x="7199434" y="2610895"/>
                </a:lnTo>
                <a:lnTo>
                  <a:pt x="7088609" y="2610895"/>
                </a:lnTo>
                <a:close/>
                <a:moveTo>
                  <a:pt x="6037801" y="2500070"/>
                </a:moveTo>
                <a:lnTo>
                  <a:pt x="6148626" y="2500070"/>
                </a:lnTo>
                <a:lnTo>
                  <a:pt x="6148626" y="2610895"/>
                </a:lnTo>
                <a:lnTo>
                  <a:pt x="6037801" y="2610895"/>
                </a:lnTo>
                <a:close/>
                <a:moveTo>
                  <a:pt x="4987000" y="2500070"/>
                </a:moveTo>
                <a:lnTo>
                  <a:pt x="5097829" y="2500070"/>
                </a:lnTo>
                <a:lnTo>
                  <a:pt x="5097829" y="2610895"/>
                </a:lnTo>
                <a:lnTo>
                  <a:pt x="4987000" y="2610895"/>
                </a:lnTo>
                <a:close/>
                <a:moveTo>
                  <a:pt x="3936200" y="2500070"/>
                </a:moveTo>
                <a:lnTo>
                  <a:pt x="4047024" y="2500070"/>
                </a:lnTo>
                <a:lnTo>
                  <a:pt x="4047024" y="2610895"/>
                </a:lnTo>
                <a:lnTo>
                  <a:pt x="3936200" y="2610895"/>
                </a:lnTo>
                <a:close/>
                <a:moveTo>
                  <a:pt x="2885393" y="2500070"/>
                </a:moveTo>
                <a:lnTo>
                  <a:pt x="2996218" y="2500070"/>
                </a:lnTo>
                <a:lnTo>
                  <a:pt x="2996218" y="2610895"/>
                </a:lnTo>
                <a:lnTo>
                  <a:pt x="2885393" y="2610895"/>
                </a:lnTo>
                <a:close/>
                <a:moveTo>
                  <a:pt x="1834583" y="2500070"/>
                </a:moveTo>
                <a:lnTo>
                  <a:pt x="1945408" y="2500070"/>
                </a:lnTo>
                <a:lnTo>
                  <a:pt x="1945408" y="2610895"/>
                </a:lnTo>
                <a:lnTo>
                  <a:pt x="1834583" y="2610895"/>
                </a:lnTo>
                <a:close/>
                <a:moveTo>
                  <a:pt x="783777" y="2500070"/>
                </a:moveTo>
                <a:lnTo>
                  <a:pt x="894602" y="2500070"/>
                </a:lnTo>
                <a:lnTo>
                  <a:pt x="894602" y="2610895"/>
                </a:lnTo>
                <a:lnTo>
                  <a:pt x="783777" y="2610895"/>
                </a:lnTo>
                <a:close/>
                <a:moveTo>
                  <a:pt x="1891623" y="2057291"/>
                </a:moveTo>
                <a:lnTo>
                  <a:pt x="1420005" y="2528898"/>
                </a:lnTo>
                <a:lnTo>
                  <a:pt x="1420005" y="2584095"/>
                </a:lnTo>
                <a:lnTo>
                  <a:pt x="1891624" y="3055715"/>
                </a:lnTo>
                <a:lnTo>
                  <a:pt x="2359991" y="2587356"/>
                </a:lnTo>
                <a:lnTo>
                  <a:pt x="2359991" y="2525640"/>
                </a:lnTo>
                <a:close/>
                <a:moveTo>
                  <a:pt x="2942310" y="2057291"/>
                </a:moveTo>
                <a:lnTo>
                  <a:pt x="2470816" y="2528774"/>
                </a:lnTo>
                <a:lnTo>
                  <a:pt x="2470816" y="2584221"/>
                </a:lnTo>
                <a:lnTo>
                  <a:pt x="2942310" y="3055716"/>
                </a:lnTo>
                <a:lnTo>
                  <a:pt x="3410799" y="2587229"/>
                </a:lnTo>
                <a:lnTo>
                  <a:pt x="3410799" y="2525765"/>
                </a:lnTo>
                <a:close/>
                <a:moveTo>
                  <a:pt x="3992986" y="2057290"/>
                </a:moveTo>
                <a:lnTo>
                  <a:pt x="3521627" y="2528649"/>
                </a:lnTo>
                <a:lnTo>
                  <a:pt x="3521627" y="2584345"/>
                </a:lnTo>
                <a:lnTo>
                  <a:pt x="3992986" y="3055715"/>
                </a:lnTo>
                <a:lnTo>
                  <a:pt x="4461596" y="2587094"/>
                </a:lnTo>
                <a:lnTo>
                  <a:pt x="4461596" y="2525899"/>
                </a:lnTo>
                <a:close/>
                <a:moveTo>
                  <a:pt x="840944" y="2057289"/>
                </a:moveTo>
                <a:lnTo>
                  <a:pt x="369198" y="2529024"/>
                </a:lnTo>
                <a:lnTo>
                  <a:pt x="369198" y="2583969"/>
                </a:lnTo>
                <a:lnTo>
                  <a:pt x="840944" y="3055716"/>
                </a:lnTo>
                <a:lnTo>
                  <a:pt x="1309180" y="2587479"/>
                </a:lnTo>
                <a:lnTo>
                  <a:pt x="1309180" y="2525514"/>
                </a:lnTo>
                <a:close/>
                <a:moveTo>
                  <a:pt x="7145007" y="2057289"/>
                </a:moveTo>
                <a:lnTo>
                  <a:pt x="6674030" y="2528255"/>
                </a:lnTo>
                <a:lnTo>
                  <a:pt x="6674030" y="2584733"/>
                </a:lnTo>
                <a:lnTo>
                  <a:pt x="7145010" y="3055713"/>
                </a:lnTo>
                <a:lnTo>
                  <a:pt x="7614013" y="2586710"/>
                </a:lnTo>
                <a:lnTo>
                  <a:pt x="7614013" y="2526283"/>
                </a:lnTo>
                <a:close/>
                <a:moveTo>
                  <a:pt x="5043664" y="2057289"/>
                </a:moveTo>
                <a:lnTo>
                  <a:pt x="4572421" y="2528513"/>
                </a:lnTo>
                <a:lnTo>
                  <a:pt x="4572421" y="2584480"/>
                </a:lnTo>
                <a:lnTo>
                  <a:pt x="5043664" y="3055715"/>
                </a:lnTo>
                <a:lnTo>
                  <a:pt x="5512404" y="2586968"/>
                </a:lnTo>
                <a:lnTo>
                  <a:pt x="5512404" y="2526024"/>
                </a:lnTo>
                <a:close/>
                <a:moveTo>
                  <a:pt x="10297053" y="2057288"/>
                </a:moveTo>
                <a:lnTo>
                  <a:pt x="9826454" y="2527875"/>
                </a:lnTo>
                <a:lnTo>
                  <a:pt x="9826454" y="2585115"/>
                </a:lnTo>
                <a:lnTo>
                  <a:pt x="10297052" y="3055713"/>
                </a:lnTo>
                <a:lnTo>
                  <a:pt x="10766437" y="2586328"/>
                </a:lnTo>
                <a:lnTo>
                  <a:pt x="10766437" y="2526660"/>
                </a:lnTo>
                <a:close/>
                <a:moveTo>
                  <a:pt x="9246373" y="2057288"/>
                </a:moveTo>
                <a:lnTo>
                  <a:pt x="8775646" y="2528002"/>
                </a:lnTo>
                <a:lnTo>
                  <a:pt x="8775646" y="2584986"/>
                </a:lnTo>
                <a:lnTo>
                  <a:pt x="9246373" y="3055713"/>
                </a:lnTo>
                <a:lnTo>
                  <a:pt x="9715629" y="2586457"/>
                </a:lnTo>
                <a:lnTo>
                  <a:pt x="9715629" y="2526532"/>
                </a:lnTo>
                <a:close/>
                <a:moveTo>
                  <a:pt x="8195690" y="2057288"/>
                </a:moveTo>
                <a:lnTo>
                  <a:pt x="7724838" y="2528128"/>
                </a:lnTo>
                <a:lnTo>
                  <a:pt x="7724838" y="2584864"/>
                </a:lnTo>
                <a:lnTo>
                  <a:pt x="8195689" y="3055714"/>
                </a:lnTo>
                <a:lnTo>
                  <a:pt x="8664821" y="2586582"/>
                </a:lnTo>
                <a:lnTo>
                  <a:pt x="8664821" y="2526406"/>
                </a:lnTo>
                <a:close/>
                <a:moveTo>
                  <a:pt x="6094328" y="2057287"/>
                </a:moveTo>
                <a:lnTo>
                  <a:pt x="5623228" y="2528386"/>
                </a:lnTo>
                <a:lnTo>
                  <a:pt x="5623228" y="2584606"/>
                </a:lnTo>
                <a:lnTo>
                  <a:pt x="6094325" y="3055714"/>
                </a:lnTo>
                <a:lnTo>
                  <a:pt x="6563205" y="2586835"/>
                </a:lnTo>
                <a:lnTo>
                  <a:pt x="6563205" y="2526153"/>
                </a:lnTo>
                <a:close/>
                <a:moveTo>
                  <a:pt x="11347736" y="2057286"/>
                </a:moveTo>
                <a:lnTo>
                  <a:pt x="10877262" y="2527747"/>
                </a:lnTo>
                <a:lnTo>
                  <a:pt x="10877262" y="2585241"/>
                </a:lnTo>
                <a:lnTo>
                  <a:pt x="11347734" y="3055713"/>
                </a:lnTo>
                <a:lnTo>
                  <a:pt x="11817249" y="2586199"/>
                </a:lnTo>
                <a:lnTo>
                  <a:pt x="11817249" y="2526787"/>
                </a:lnTo>
                <a:close/>
                <a:moveTo>
                  <a:pt x="258363" y="1973449"/>
                </a:moveTo>
                <a:lnTo>
                  <a:pt x="369188" y="1973449"/>
                </a:lnTo>
                <a:lnTo>
                  <a:pt x="369188" y="2084274"/>
                </a:lnTo>
                <a:lnTo>
                  <a:pt x="258363" y="2084274"/>
                </a:lnTo>
                <a:close/>
                <a:moveTo>
                  <a:pt x="2359980" y="1973449"/>
                </a:moveTo>
                <a:lnTo>
                  <a:pt x="2470805" y="1973449"/>
                </a:lnTo>
                <a:lnTo>
                  <a:pt x="2470805" y="2084274"/>
                </a:lnTo>
                <a:lnTo>
                  <a:pt x="2359980" y="2084274"/>
                </a:lnTo>
                <a:close/>
                <a:moveTo>
                  <a:pt x="1309171" y="1973449"/>
                </a:moveTo>
                <a:lnTo>
                  <a:pt x="1419995" y="1973449"/>
                </a:lnTo>
                <a:lnTo>
                  <a:pt x="1419995" y="2084274"/>
                </a:lnTo>
                <a:lnTo>
                  <a:pt x="1309171" y="2084274"/>
                </a:lnTo>
                <a:close/>
                <a:moveTo>
                  <a:pt x="4461591" y="1973448"/>
                </a:moveTo>
                <a:lnTo>
                  <a:pt x="4572416" y="1973448"/>
                </a:lnTo>
                <a:lnTo>
                  <a:pt x="4572416" y="2084273"/>
                </a:lnTo>
                <a:lnTo>
                  <a:pt x="4461591" y="2084273"/>
                </a:lnTo>
                <a:close/>
                <a:moveTo>
                  <a:pt x="3410788" y="1973448"/>
                </a:moveTo>
                <a:lnTo>
                  <a:pt x="3521614" y="1973448"/>
                </a:lnTo>
                <a:lnTo>
                  <a:pt x="3521614" y="2084273"/>
                </a:lnTo>
                <a:lnTo>
                  <a:pt x="3410788" y="2084273"/>
                </a:lnTo>
                <a:close/>
                <a:moveTo>
                  <a:pt x="6563205" y="1973448"/>
                </a:moveTo>
                <a:lnTo>
                  <a:pt x="6674030" y="1973448"/>
                </a:lnTo>
                <a:lnTo>
                  <a:pt x="6674030" y="2084273"/>
                </a:lnTo>
                <a:lnTo>
                  <a:pt x="6563205" y="2084273"/>
                </a:lnTo>
                <a:close/>
                <a:moveTo>
                  <a:pt x="5512399" y="1973448"/>
                </a:moveTo>
                <a:lnTo>
                  <a:pt x="5623224" y="1973448"/>
                </a:lnTo>
                <a:lnTo>
                  <a:pt x="5623224" y="2084273"/>
                </a:lnTo>
                <a:lnTo>
                  <a:pt x="5512399" y="2084273"/>
                </a:lnTo>
                <a:close/>
                <a:moveTo>
                  <a:pt x="7614013" y="1973448"/>
                </a:moveTo>
                <a:lnTo>
                  <a:pt x="7724838" y="1973448"/>
                </a:lnTo>
                <a:lnTo>
                  <a:pt x="7724838" y="2084273"/>
                </a:lnTo>
                <a:lnTo>
                  <a:pt x="7614013" y="2084273"/>
                </a:lnTo>
                <a:close/>
                <a:moveTo>
                  <a:pt x="9715629" y="1973448"/>
                </a:moveTo>
                <a:lnTo>
                  <a:pt x="9826454" y="1973448"/>
                </a:lnTo>
                <a:lnTo>
                  <a:pt x="9826454" y="2084273"/>
                </a:lnTo>
                <a:lnTo>
                  <a:pt x="9715629" y="2084273"/>
                </a:lnTo>
                <a:close/>
                <a:moveTo>
                  <a:pt x="8664821" y="1973448"/>
                </a:moveTo>
                <a:lnTo>
                  <a:pt x="8775646" y="1973448"/>
                </a:lnTo>
                <a:lnTo>
                  <a:pt x="8775646" y="2084273"/>
                </a:lnTo>
                <a:lnTo>
                  <a:pt x="8664821" y="2084273"/>
                </a:lnTo>
                <a:close/>
                <a:moveTo>
                  <a:pt x="11817249" y="1973448"/>
                </a:moveTo>
                <a:lnTo>
                  <a:pt x="11928074" y="1973448"/>
                </a:lnTo>
                <a:lnTo>
                  <a:pt x="11928074" y="2084273"/>
                </a:lnTo>
                <a:lnTo>
                  <a:pt x="11817249" y="2084273"/>
                </a:lnTo>
                <a:close/>
                <a:moveTo>
                  <a:pt x="10766437" y="1973448"/>
                </a:moveTo>
                <a:lnTo>
                  <a:pt x="10877262" y="1973448"/>
                </a:lnTo>
                <a:lnTo>
                  <a:pt x="10877262" y="2084273"/>
                </a:lnTo>
                <a:lnTo>
                  <a:pt x="10766437" y="2084273"/>
                </a:lnTo>
                <a:close/>
                <a:moveTo>
                  <a:pt x="3441643" y="1557959"/>
                </a:moveTo>
                <a:lnTo>
                  <a:pt x="2968431" y="2031169"/>
                </a:lnTo>
                <a:lnTo>
                  <a:pt x="3437348" y="2500070"/>
                </a:lnTo>
                <a:lnTo>
                  <a:pt x="3497959" y="2500070"/>
                </a:lnTo>
                <a:lnTo>
                  <a:pt x="3966865" y="2031168"/>
                </a:lnTo>
                <a:lnTo>
                  <a:pt x="3493665" y="1557959"/>
                </a:lnTo>
                <a:close/>
                <a:moveTo>
                  <a:pt x="2390961" y="1557959"/>
                </a:moveTo>
                <a:lnTo>
                  <a:pt x="1917745" y="2031169"/>
                </a:lnTo>
                <a:lnTo>
                  <a:pt x="2386665" y="2500070"/>
                </a:lnTo>
                <a:lnTo>
                  <a:pt x="2447277" y="2500070"/>
                </a:lnTo>
                <a:lnTo>
                  <a:pt x="2916189" y="2031169"/>
                </a:lnTo>
                <a:lnTo>
                  <a:pt x="2442980" y="1557959"/>
                </a:lnTo>
                <a:close/>
                <a:moveTo>
                  <a:pt x="1340273" y="1557959"/>
                </a:moveTo>
                <a:lnTo>
                  <a:pt x="867066" y="2031167"/>
                </a:lnTo>
                <a:lnTo>
                  <a:pt x="1335980" y="2500070"/>
                </a:lnTo>
                <a:lnTo>
                  <a:pt x="1396589" y="2500070"/>
                </a:lnTo>
                <a:lnTo>
                  <a:pt x="1865501" y="2031169"/>
                </a:lnTo>
                <a:lnTo>
                  <a:pt x="1392293" y="1557959"/>
                </a:lnTo>
                <a:close/>
                <a:moveTo>
                  <a:pt x="5542986" y="1557958"/>
                </a:moveTo>
                <a:lnTo>
                  <a:pt x="5069790" y="2031167"/>
                </a:lnTo>
                <a:lnTo>
                  <a:pt x="5538694" y="2500070"/>
                </a:lnTo>
                <a:lnTo>
                  <a:pt x="5599302" y="2500070"/>
                </a:lnTo>
                <a:lnTo>
                  <a:pt x="6068206" y="2031166"/>
                </a:lnTo>
                <a:lnTo>
                  <a:pt x="5595011" y="1557958"/>
                </a:lnTo>
                <a:close/>
                <a:moveTo>
                  <a:pt x="4492305" y="1557958"/>
                </a:moveTo>
                <a:lnTo>
                  <a:pt x="4019109" y="2031168"/>
                </a:lnTo>
                <a:lnTo>
                  <a:pt x="4488010" y="2500070"/>
                </a:lnTo>
                <a:lnTo>
                  <a:pt x="4548620" y="2500070"/>
                </a:lnTo>
                <a:lnTo>
                  <a:pt x="5017539" y="2031167"/>
                </a:lnTo>
                <a:lnTo>
                  <a:pt x="4544326" y="1557958"/>
                </a:lnTo>
                <a:close/>
                <a:moveTo>
                  <a:pt x="7644337" y="1557958"/>
                </a:moveTo>
                <a:lnTo>
                  <a:pt x="7171129" y="2031167"/>
                </a:lnTo>
                <a:lnTo>
                  <a:pt x="7640044" y="2500070"/>
                </a:lnTo>
                <a:lnTo>
                  <a:pt x="7700653" y="2500070"/>
                </a:lnTo>
                <a:lnTo>
                  <a:pt x="8169569" y="2031167"/>
                </a:lnTo>
                <a:lnTo>
                  <a:pt x="7696361" y="1557958"/>
                </a:lnTo>
                <a:close/>
                <a:moveTo>
                  <a:pt x="6593656" y="1557958"/>
                </a:moveTo>
                <a:lnTo>
                  <a:pt x="6120450" y="2031165"/>
                </a:lnTo>
                <a:lnTo>
                  <a:pt x="6589366" y="2500070"/>
                </a:lnTo>
                <a:lnTo>
                  <a:pt x="6649970" y="2500070"/>
                </a:lnTo>
                <a:lnTo>
                  <a:pt x="7118885" y="2031167"/>
                </a:lnTo>
                <a:lnTo>
                  <a:pt x="6645676" y="1557958"/>
                </a:lnTo>
                <a:close/>
                <a:moveTo>
                  <a:pt x="9745703" y="1557958"/>
                </a:moveTo>
                <a:lnTo>
                  <a:pt x="9272494" y="2031167"/>
                </a:lnTo>
                <a:lnTo>
                  <a:pt x="9741408" y="2500070"/>
                </a:lnTo>
                <a:lnTo>
                  <a:pt x="9802016" y="2500070"/>
                </a:lnTo>
                <a:lnTo>
                  <a:pt x="10270931" y="2031167"/>
                </a:lnTo>
                <a:lnTo>
                  <a:pt x="9797723" y="1557958"/>
                </a:lnTo>
                <a:close/>
                <a:moveTo>
                  <a:pt x="8695019" y="1557958"/>
                </a:moveTo>
                <a:lnTo>
                  <a:pt x="8221812" y="2031166"/>
                </a:lnTo>
                <a:lnTo>
                  <a:pt x="8690730" y="2500070"/>
                </a:lnTo>
                <a:lnTo>
                  <a:pt x="8751334" y="2500070"/>
                </a:lnTo>
                <a:lnTo>
                  <a:pt x="9220250" y="2031166"/>
                </a:lnTo>
                <a:lnTo>
                  <a:pt x="8747043" y="1557958"/>
                </a:lnTo>
                <a:close/>
                <a:moveTo>
                  <a:pt x="10796383" y="1557958"/>
                </a:moveTo>
                <a:lnTo>
                  <a:pt x="10323175" y="2031166"/>
                </a:lnTo>
                <a:lnTo>
                  <a:pt x="10792091" y="2500070"/>
                </a:lnTo>
                <a:lnTo>
                  <a:pt x="10852696" y="2500070"/>
                </a:lnTo>
                <a:lnTo>
                  <a:pt x="11321614" y="2031164"/>
                </a:lnTo>
                <a:lnTo>
                  <a:pt x="10848409" y="1557958"/>
                </a:lnTo>
                <a:close/>
                <a:moveTo>
                  <a:pt x="783781" y="1447135"/>
                </a:moveTo>
                <a:lnTo>
                  <a:pt x="894606" y="1447135"/>
                </a:lnTo>
                <a:lnTo>
                  <a:pt x="894606" y="1557959"/>
                </a:lnTo>
                <a:lnTo>
                  <a:pt x="783781" y="1557959"/>
                </a:lnTo>
                <a:close/>
                <a:moveTo>
                  <a:pt x="1834586" y="1447134"/>
                </a:moveTo>
                <a:lnTo>
                  <a:pt x="1945411" y="1447134"/>
                </a:lnTo>
                <a:lnTo>
                  <a:pt x="1945411" y="1557959"/>
                </a:lnTo>
                <a:lnTo>
                  <a:pt x="1834586" y="1557959"/>
                </a:lnTo>
                <a:close/>
                <a:moveTo>
                  <a:pt x="4987002" y="1447134"/>
                </a:moveTo>
                <a:lnTo>
                  <a:pt x="5097832" y="1447134"/>
                </a:lnTo>
                <a:lnTo>
                  <a:pt x="5097832" y="1557958"/>
                </a:lnTo>
                <a:lnTo>
                  <a:pt x="4987002" y="1557958"/>
                </a:lnTo>
                <a:close/>
                <a:moveTo>
                  <a:pt x="3936204" y="1447134"/>
                </a:moveTo>
                <a:lnTo>
                  <a:pt x="4047028" y="1447134"/>
                </a:lnTo>
                <a:lnTo>
                  <a:pt x="4047028" y="1557959"/>
                </a:lnTo>
                <a:lnTo>
                  <a:pt x="3936204" y="1557959"/>
                </a:lnTo>
                <a:close/>
                <a:moveTo>
                  <a:pt x="2885398" y="1447134"/>
                </a:moveTo>
                <a:lnTo>
                  <a:pt x="2996224" y="1447134"/>
                </a:lnTo>
                <a:lnTo>
                  <a:pt x="2996224" y="1557959"/>
                </a:lnTo>
                <a:lnTo>
                  <a:pt x="2885398" y="1557959"/>
                </a:lnTo>
                <a:close/>
                <a:moveTo>
                  <a:pt x="6037801" y="1447133"/>
                </a:moveTo>
                <a:lnTo>
                  <a:pt x="6148626" y="1447133"/>
                </a:lnTo>
                <a:lnTo>
                  <a:pt x="6148626" y="1557958"/>
                </a:lnTo>
                <a:lnTo>
                  <a:pt x="6037801" y="1557958"/>
                </a:lnTo>
                <a:close/>
                <a:moveTo>
                  <a:pt x="9190225" y="1447133"/>
                </a:moveTo>
                <a:lnTo>
                  <a:pt x="9301050" y="1447133"/>
                </a:lnTo>
                <a:lnTo>
                  <a:pt x="9301050" y="1557958"/>
                </a:lnTo>
                <a:lnTo>
                  <a:pt x="9190225" y="1557958"/>
                </a:lnTo>
                <a:close/>
                <a:moveTo>
                  <a:pt x="8139417" y="1447133"/>
                </a:moveTo>
                <a:lnTo>
                  <a:pt x="8250242" y="1447133"/>
                </a:lnTo>
                <a:lnTo>
                  <a:pt x="8250242" y="1557958"/>
                </a:lnTo>
                <a:lnTo>
                  <a:pt x="8139417" y="1557958"/>
                </a:lnTo>
                <a:close/>
                <a:moveTo>
                  <a:pt x="7088609" y="1447133"/>
                </a:moveTo>
                <a:lnTo>
                  <a:pt x="7199434" y="1447133"/>
                </a:lnTo>
                <a:lnTo>
                  <a:pt x="7199434" y="1557958"/>
                </a:lnTo>
                <a:lnTo>
                  <a:pt x="7088609" y="1557958"/>
                </a:lnTo>
                <a:close/>
                <a:moveTo>
                  <a:pt x="10241033" y="1447133"/>
                </a:moveTo>
                <a:lnTo>
                  <a:pt x="10351858" y="1447133"/>
                </a:lnTo>
                <a:lnTo>
                  <a:pt x="10351858" y="1557957"/>
                </a:lnTo>
                <a:lnTo>
                  <a:pt x="10241033" y="1557957"/>
                </a:lnTo>
                <a:close/>
                <a:moveTo>
                  <a:pt x="11291841" y="1447133"/>
                </a:moveTo>
                <a:lnTo>
                  <a:pt x="11402666" y="1447133"/>
                </a:lnTo>
                <a:lnTo>
                  <a:pt x="11402666" y="1557957"/>
                </a:lnTo>
                <a:lnTo>
                  <a:pt x="11291841" y="1557957"/>
                </a:lnTo>
                <a:close/>
                <a:moveTo>
                  <a:pt x="2942310" y="1006607"/>
                </a:moveTo>
                <a:lnTo>
                  <a:pt x="2470820" y="1478100"/>
                </a:lnTo>
                <a:lnTo>
                  <a:pt x="2470820" y="1533556"/>
                </a:lnTo>
                <a:lnTo>
                  <a:pt x="2942310" y="2005047"/>
                </a:lnTo>
                <a:lnTo>
                  <a:pt x="3410804" y="1536556"/>
                </a:lnTo>
                <a:lnTo>
                  <a:pt x="3410804" y="1475099"/>
                </a:lnTo>
                <a:close/>
                <a:moveTo>
                  <a:pt x="1891623" y="1006607"/>
                </a:moveTo>
                <a:lnTo>
                  <a:pt x="1420008" y="1478224"/>
                </a:lnTo>
                <a:lnTo>
                  <a:pt x="1420008" y="1533431"/>
                </a:lnTo>
                <a:lnTo>
                  <a:pt x="1891623" y="2005047"/>
                </a:lnTo>
                <a:lnTo>
                  <a:pt x="2359996" y="1536681"/>
                </a:lnTo>
                <a:lnTo>
                  <a:pt x="2359996" y="1474975"/>
                </a:lnTo>
                <a:close/>
                <a:moveTo>
                  <a:pt x="840943" y="1006607"/>
                </a:moveTo>
                <a:lnTo>
                  <a:pt x="369202" y="1478351"/>
                </a:lnTo>
                <a:lnTo>
                  <a:pt x="369202" y="1533303"/>
                </a:lnTo>
                <a:lnTo>
                  <a:pt x="840944" y="2005046"/>
                </a:lnTo>
                <a:lnTo>
                  <a:pt x="1309184" y="1536806"/>
                </a:lnTo>
                <a:lnTo>
                  <a:pt x="1309184" y="1474850"/>
                </a:lnTo>
                <a:close/>
                <a:moveTo>
                  <a:pt x="3992987" y="1006606"/>
                </a:moveTo>
                <a:lnTo>
                  <a:pt x="3521631" y="1477974"/>
                </a:lnTo>
                <a:lnTo>
                  <a:pt x="3521631" y="1533680"/>
                </a:lnTo>
                <a:lnTo>
                  <a:pt x="3992986" y="2005046"/>
                </a:lnTo>
                <a:lnTo>
                  <a:pt x="4461598" y="1536423"/>
                </a:lnTo>
                <a:lnTo>
                  <a:pt x="4461598" y="1475230"/>
                </a:lnTo>
                <a:close/>
                <a:moveTo>
                  <a:pt x="6094326" y="1006605"/>
                </a:moveTo>
                <a:lnTo>
                  <a:pt x="5623230" y="1477714"/>
                </a:lnTo>
                <a:lnTo>
                  <a:pt x="5623230" y="1533934"/>
                </a:lnTo>
                <a:lnTo>
                  <a:pt x="6094328" y="2005044"/>
                </a:lnTo>
                <a:lnTo>
                  <a:pt x="6563205" y="1536166"/>
                </a:lnTo>
                <a:lnTo>
                  <a:pt x="6563205" y="1475487"/>
                </a:lnTo>
                <a:close/>
                <a:moveTo>
                  <a:pt x="9246371" y="1006604"/>
                </a:moveTo>
                <a:lnTo>
                  <a:pt x="8775646" y="1477332"/>
                </a:lnTo>
                <a:lnTo>
                  <a:pt x="8775646" y="1534319"/>
                </a:lnTo>
                <a:lnTo>
                  <a:pt x="9246371" y="2005045"/>
                </a:lnTo>
                <a:lnTo>
                  <a:pt x="9715629" y="1535786"/>
                </a:lnTo>
                <a:lnTo>
                  <a:pt x="9715629" y="1475864"/>
                </a:lnTo>
                <a:close/>
                <a:moveTo>
                  <a:pt x="5043669" y="1006604"/>
                </a:moveTo>
                <a:lnTo>
                  <a:pt x="4572422" y="1477843"/>
                </a:lnTo>
                <a:lnTo>
                  <a:pt x="4572422" y="1533811"/>
                </a:lnTo>
                <a:lnTo>
                  <a:pt x="5043664" y="2005045"/>
                </a:lnTo>
                <a:lnTo>
                  <a:pt x="5512407" y="1536296"/>
                </a:lnTo>
                <a:lnTo>
                  <a:pt x="5512407" y="1475351"/>
                </a:lnTo>
                <a:close/>
                <a:moveTo>
                  <a:pt x="11347735" y="1006604"/>
                </a:moveTo>
                <a:lnTo>
                  <a:pt x="10877262" y="1477079"/>
                </a:lnTo>
                <a:lnTo>
                  <a:pt x="10877262" y="1534567"/>
                </a:lnTo>
                <a:lnTo>
                  <a:pt x="11347736" y="2005041"/>
                </a:lnTo>
                <a:lnTo>
                  <a:pt x="11817249" y="1535528"/>
                </a:lnTo>
                <a:lnTo>
                  <a:pt x="11817249" y="1476120"/>
                </a:lnTo>
                <a:close/>
                <a:moveTo>
                  <a:pt x="8195690" y="1006604"/>
                </a:moveTo>
                <a:lnTo>
                  <a:pt x="7724838" y="1477458"/>
                </a:lnTo>
                <a:lnTo>
                  <a:pt x="7724838" y="1534191"/>
                </a:lnTo>
                <a:lnTo>
                  <a:pt x="8195691" y="2005044"/>
                </a:lnTo>
                <a:lnTo>
                  <a:pt x="8664821" y="1535914"/>
                </a:lnTo>
                <a:lnTo>
                  <a:pt x="8664821" y="1475736"/>
                </a:lnTo>
                <a:close/>
                <a:moveTo>
                  <a:pt x="7145009" y="1006604"/>
                </a:moveTo>
                <a:lnTo>
                  <a:pt x="6674030" y="1477584"/>
                </a:lnTo>
                <a:lnTo>
                  <a:pt x="6674030" y="1534069"/>
                </a:lnTo>
                <a:lnTo>
                  <a:pt x="7145007" y="2005046"/>
                </a:lnTo>
                <a:lnTo>
                  <a:pt x="7614013" y="1536039"/>
                </a:lnTo>
                <a:lnTo>
                  <a:pt x="7614013" y="1475610"/>
                </a:lnTo>
                <a:close/>
                <a:moveTo>
                  <a:pt x="10297056" y="1006603"/>
                </a:moveTo>
                <a:lnTo>
                  <a:pt x="9826454" y="1477207"/>
                </a:lnTo>
                <a:lnTo>
                  <a:pt x="9826454" y="1534445"/>
                </a:lnTo>
                <a:lnTo>
                  <a:pt x="10297053" y="2005045"/>
                </a:lnTo>
                <a:lnTo>
                  <a:pt x="10766437" y="1535660"/>
                </a:lnTo>
                <a:lnTo>
                  <a:pt x="10766437" y="1475986"/>
                </a:lnTo>
                <a:close/>
                <a:moveTo>
                  <a:pt x="258361" y="922634"/>
                </a:moveTo>
                <a:lnTo>
                  <a:pt x="369186" y="922634"/>
                </a:lnTo>
                <a:lnTo>
                  <a:pt x="369186" y="1033459"/>
                </a:lnTo>
                <a:lnTo>
                  <a:pt x="258361" y="1033459"/>
                </a:lnTo>
                <a:close/>
                <a:moveTo>
                  <a:pt x="2359977" y="922633"/>
                </a:moveTo>
                <a:lnTo>
                  <a:pt x="2470802" y="922633"/>
                </a:lnTo>
                <a:lnTo>
                  <a:pt x="2470802" y="1033458"/>
                </a:lnTo>
                <a:lnTo>
                  <a:pt x="2359977" y="1033458"/>
                </a:lnTo>
                <a:close/>
                <a:moveTo>
                  <a:pt x="1309169" y="922633"/>
                </a:moveTo>
                <a:lnTo>
                  <a:pt x="1419993" y="922633"/>
                </a:lnTo>
                <a:lnTo>
                  <a:pt x="1419993" y="1033458"/>
                </a:lnTo>
                <a:lnTo>
                  <a:pt x="1309169" y="1033458"/>
                </a:lnTo>
                <a:close/>
                <a:moveTo>
                  <a:pt x="5512398" y="922633"/>
                </a:moveTo>
                <a:lnTo>
                  <a:pt x="5623223" y="922633"/>
                </a:lnTo>
                <a:lnTo>
                  <a:pt x="5623223" y="1033458"/>
                </a:lnTo>
                <a:lnTo>
                  <a:pt x="5512398" y="1033458"/>
                </a:lnTo>
                <a:close/>
                <a:moveTo>
                  <a:pt x="4461591" y="922633"/>
                </a:moveTo>
                <a:lnTo>
                  <a:pt x="4572415" y="922633"/>
                </a:lnTo>
                <a:lnTo>
                  <a:pt x="4572415" y="1033458"/>
                </a:lnTo>
                <a:lnTo>
                  <a:pt x="4461591" y="1033458"/>
                </a:lnTo>
                <a:close/>
                <a:moveTo>
                  <a:pt x="3410785" y="922633"/>
                </a:moveTo>
                <a:lnTo>
                  <a:pt x="3521610" y="922633"/>
                </a:lnTo>
                <a:lnTo>
                  <a:pt x="3521610" y="1033458"/>
                </a:lnTo>
                <a:lnTo>
                  <a:pt x="3410785" y="1033458"/>
                </a:lnTo>
                <a:close/>
                <a:moveTo>
                  <a:pt x="7614013" y="922633"/>
                </a:moveTo>
                <a:lnTo>
                  <a:pt x="7724838" y="922633"/>
                </a:lnTo>
                <a:lnTo>
                  <a:pt x="7724838" y="1033458"/>
                </a:lnTo>
                <a:lnTo>
                  <a:pt x="7614013" y="1033458"/>
                </a:lnTo>
                <a:close/>
                <a:moveTo>
                  <a:pt x="6563205" y="922633"/>
                </a:moveTo>
                <a:lnTo>
                  <a:pt x="6674030" y="922633"/>
                </a:lnTo>
                <a:lnTo>
                  <a:pt x="6674030" y="1033458"/>
                </a:lnTo>
                <a:lnTo>
                  <a:pt x="6563205" y="1033458"/>
                </a:lnTo>
                <a:close/>
                <a:moveTo>
                  <a:pt x="10766437" y="922633"/>
                </a:moveTo>
                <a:lnTo>
                  <a:pt x="10877262" y="922633"/>
                </a:lnTo>
                <a:lnTo>
                  <a:pt x="10877262" y="1033458"/>
                </a:lnTo>
                <a:lnTo>
                  <a:pt x="10766437" y="1033458"/>
                </a:lnTo>
                <a:close/>
                <a:moveTo>
                  <a:pt x="9715629" y="922633"/>
                </a:moveTo>
                <a:lnTo>
                  <a:pt x="9826454" y="922633"/>
                </a:lnTo>
                <a:lnTo>
                  <a:pt x="9826454" y="1033458"/>
                </a:lnTo>
                <a:lnTo>
                  <a:pt x="9715629" y="1033458"/>
                </a:lnTo>
                <a:close/>
                <a:moveTo>
                  <a:pt x="8664821" y="922633"/>
                </a:moveTo>
                <a:lnTo>
                  <a:pt x="8775646" y="922633"/>
                </a:lnTo>
                <a:lnTo>
                  <a:pt x="8775646" y="1033458"/>
                </a:lnTo>
                <a:lnTo>
                  <a:pt x="8664821" y="1033458"/>
                </a:lnTo>
                <a:close/>
                <a:moveTo>
                  <a:pt x="11817249" y="922633"/>
                </a:moveTo>
                <a:lnTo>
                  <a:pt x="11928074" y="922633"/>
                </a:lnTo>
                <a:lnTo>
                  <a:pt x="11928074" y="1033458"/>
                </a:lnTo>
                <a:lnTo>
                  <a:pt x="11817249" y="1033458"/>
                </a:lnTo>
                <a:close/>
                <a:moveTo>
                  <a:pt x="1337485" y="510062"/>
                </a:moveTo>
                <a:lnTo>
                  <a:pt x="867065" y="980486"/>
                </a:lnTo>
                <a:lnTo>
                  <a:pt x="1333712" y="1447134"/>
                </a:lnTo>
                <a:lnTo>
                  <a:pt x="1398855" y="1447134"/>
                </a:lnTo>
                <a:lnTo>
                  <a:pt x="1865501" y="980486"/>
                </a:lnTo>
                <a:lnTo>
                  <a:pt x="1395081" y="510062"/>
                </a:lnTo>
                <a:close/>
                <a:moveTo>
                  <a:pt x="2388173" y="510062"/>
                </a:moveTo>
                <a:lnTo>
                  <a:pt x="1917745" y="980486"/>
                </a:lnTo>
                <a:lnTo>
                  <a:pt x="2384399" y="1447134"/>
                </a:lnTo>
                <a:lnTo>
                  <a:pt x="2449542" y="1447134"/>
                </a:lnTo>
                <a:lnTo>
                  <a:pt x="2916189" y="980486"/>
                </a:lnTo>
                <a:lnTo>
                  <a:pt x="2445767" y="510062"/>
                </a:lnTo>
                <a:close/>
                <a:moveTo>
                  <a:pt x="3438856" y="510062"/>
                </a:moveTo>
                <a:lnTo>
                  <a:pt x="2968432" y="980486"/>
                </a:lnTo>
                <a:lnTo>
                  <a:pt x="3435083" y="1447134"/>
                </a:lnTo>
                <a:lnTo>
                  <a:pt x="3500228" y="1447134"/>
                </a:lnTo>
                <a:lnTo>
                  <a:pt x="3966865" y="980485"/>
                </a:lnTo>
                <a:lnTo>
                  <a:pt x="3496454" y="510062"/>
                </a:lnTo>
                <a:close/>
                <a:moveTo>
                  <a:pt x="4489518" y="510062"/>
                </a:moveTo>
                <a:lnTo>
                  <a:pt x="4019109" y="980485"/>
                </a:lnTo>
                <a:lnTo>
                  <a:pt x="4485744" y="1447134"/>
                </a:lnTo>
                <a:lnTo>
                  <a:pt x="4550887" y="1447134"/>
                </a:lnTo>
                <a:lnTo>
                  <a:pt x="5017543" y="980483"/>
                </a:lnTo>
                <a:lnTo>
                  <a:pt x="4547118" y="510062"/>
                </a:lnTo>
                <a:close/>
                <a:moveTo>
                  <a:pt x="5540201" y="510062"/>
                </a:moveTo>
                <a:lnTo>
                  <a:pt x="5069792" y="980483"/>
                </a:lnTo>
                <a:lnTo>
                  <a:pt x="5536431" y="1447134"/>
                </a:lnTo>
                <a:lnTo>
                  <a:pt x="5601567" y="1447134"/>
                </a:lnTo>
                <a:lnTo>
                  <a:pt x="6068204" y="980484"/>
                </a:lnTo>
                <a:lnTo>
                  <a:pt x="5597797" y="510062"/>
                </a:lnTo>
                <a:close/>
                <a:moveTo>
                  <a:pt x="6590867" y="510062"/>
                </a:moveTo>
                <a:lnTo>
                  <a:pt x="6120447" y="980484"/>
                </a:lnTo>
                <a:lnTo>
                  <a:pt x="6587095" y="1447133"/>
                </a:lnTo>
                <a:lnTo>
                  <a:pt x="6652238" y="1447133"/>
                </a:lnTo>
                <a:lnTo>
                  <a:pt x="7118887" y="980483"/>
                </a:lnTo>
                <a:lnTo>
                  <a:pt x="6648468" y="510062"/>
                </a:lnTo>
                <a:close/>
                <a:moveTo>
                  <a:pt x="7641550" y="510061"/>
                </a:moveTo>
                <a:lnTo>
                  <a:pt x="7171131" y="980482"/>
                </a:lnTo>
                <a:lnTo>
                  <a:pt x="7637780" y="1447133"/>
                </a:lnTo>
                <a:lnTo>
                  <a:pt x="7702919" y="1447133"/>
                </a:lnTo>
                <a:lnTo>
                  <a:pt x="8169568" y="980483"/>
                </a:lnTo>
                <a:lnTo>
                  <a:pt x="7699149" y="510061"/>
                </a:lnTo>
                <a:close/>
                <a:moveTo>
                  <a:pt x="8692232" y="510061"/>
                </a:moveTo>
                <a:lnTo>
                  <a:pt x="8221811" y="980484"/>
                </a:lnTo>
                <a:lnTo>
                  <a:pt x="8688459" y="1447133"/>
                </a:lnTo>
                <a:lnTo>
                  <a:pt x="8753603" y="1447133"/>
                </a:lnTo>
                <a:lnTo>
                  <a:pt x="9220250" y="980484"/>
                </a:lnTo>
                <a:lnTo>
                  <a:pt x="8749829" y="510061"/>
                </a:lnTo>
                <a:close/>
                <a:moveTo>
                  <a:pt x="10793597" y="510061"/>
                </a:moveTo>
                <a:lnTo>
                  <a:pt x="10323178" y="980482"/>
                </a:lnTo>
                <a:lnTo>
                  <a:pt x="10789828" y="1447133"/>
                </a:lnTo>
                <a:lnTo>
                  <a:pt x="10854964" y="1447133"/>
                </a:lnTo>
                <a:lnTo>
                  <a:pt x="11321613" y="980483"/>
                </a:lnTo>
                <a:lnTo>
                  <a:pt x="10851193" y="510061"/>
                </a:lnTo>
                <a:close/>
                <a:moveTo>
                  <a:pt x="9742913" y="510061"/>
                </a:moveTo>
                <a:lnTo>
                  <a:pt x="9272493" y="980483"/>
                </a:lnTo>
                <a:lnTo>
                  <a:pt x="9739141" y="1447133"/>
                </a:lnTo>
                <a:lnTo>
                  <a:pt x="9804283" y="1447133"/>
                </a:lnTo>
                <a:lnTo>
                  <a:pt x="10270933" y="980481"/>
                </a:lnTo>
                <a:lnTo>
                  <a:pt x="9800515" y="510061"/>
                </a:lnTo>
                <a:close/>
                <a:moveTo>
                  <a:pt x="783785" y="399238"/>
                </a:moveTo>
                <a:lnTo>
                  <a:pt x="894609" y="399238"/>
                </a:lnTo>
                <a:lnTo>
                  <a:pt x="894609" y="510062"/>
                </a:lnTo>
                <a:lnTo>
                  <a:pt x="783785" y="510062"/>
                </a:lnTo>
                <a:close/>
                <a:moveTo>
                  <a:pt x="2885401" y="399237"/>
                </a:moveTo>
                <a:lnTo>
                  <a:pt x="2996227" y="399237"/>
                </a:lnTo>
                <a:lnTo>
                  <a:pt x="2996227" y="510062"/>
                </a:lnTo>
                <a:lnTo>
                  <a:pt x="2885401" y="510062"/>
                </a:lnTo>
                <a:close/>
                <a:moveTo>
                  <a:pt x="1834590" y="399237"/>
                </a:moveTo>
                <a:lnTo>
                  <a:pt x="1945415" y="399237"/>
                </a:lnTo>
                <a:lnTo>
                  <a:pt x="1945415" y="510062"/>
                </a:lnTo>
                <a:lnTo>
                  <a:pt x="1834590" y="510062"/>
                </a:lnTo>
                <a:close/>
                <a:moveTo>
                  <a:pt x="3936208" y="399237"/>
                </a:moveTo>
                <a:lnTo>
                  <a:pt x="4047032" y="399237"/>
                </a:lnTo>
                <a:lnTo>
                  <a:pt x="4047032" y="510062"/>
                </a:lnTo>
                <a:lnTo>
                  <a:pt x="3936208" y="510062"/>
                </a:lnTo>
                <a:close/>
                <a:moveTo>
                  <a:pt x="4987004" y="399237"/>
                </a:moveTo>
                <a:lnTo>
                  <a:pt x="5097834" y="399237"/>
                </a:lnTo>
                <a:lnTo>
                  <a:pt x="5097834" y="510062"/>
                </a:lnTo>
                <a:lnTo>
                  <a:pt x="4987004" y="510062"/>
                </a:lnTo>
                <a:close/>
                <a:moveTo>
                  <a:pt x="6037802" y="399237"/>
                </a:moveTo>
                <a:lnTo>
                  <a:pt x="6148626" y="399237"/>
                </a:lnTo>
                <a:lnTo>
                  <a:pt x="6148626" y="510062"/>
                </a:lnTo>
                <a:lnTo>
                  <a:pt x="6037802" y="510062"/>
                </a:lnTo>
                <a:close/>
                <a:moveTo>
                  <a:pt x="7088609" y="399237"/>
                </a:moveTo>
                <a:lnTo>
                  <a:pt x="7199434" y="399237"/>
                </a:lnTo>
                <a:lnTo>
                  <a:pt x="7199434" y="510061"/>
                </a:lnTo>
                <a:lnTo>
                  <a:pt x="7088609" y="510061"/>
                </a:lnTo>
                <a:close/>
                <a:moveTo>
                  <a:pt x="8139417" y="399237"/>
                </a:moveTo>
                <a:lnTo>
                  <a:pt x="8250242" y="399237"/>
                </a:lnTo>
                <a:lnTo>
                  <a:pt x="8250242" y="510061"/>
                </a:lnTo>
                <a:lnTo>
                  <a:pt x="8139417" y="510061"/>
                </a:lnTo>
                <a:close/>
                <a:moveTo>
                  <a:pt x="9190225" y="399236"/>
                </a:moveTo>
                <a:lnTo>
                  <a:pt x="9301050" y="399236"/>
                </a:lnTo>
                <a:lnTo>
                  <a:pt x="9301050" y="510061"/>
                </a:lnTo>
                <a:lnTo>
                  <a:pt x="9190225" y="510061"/>
                </a:lnTo>
                <a:close/>
                <a:moveTo>
                  <a:pt x="10241033" y="399236"/>
                </a:moveTo>
                <a:lnTo>
                  <a:pt x="10351858" y="399236"/>
                </a:lnTo>
                <a:lnTo>
                  <a:pt x="10351858" y="510061"/>
                </a:lnTo>
                <a:lnTo>
                  <a:pt x="10241033" y="510061"/>
                </a:lnTo>
                <a:close/>
                <a:moveTo>
                  <a:pt x="11291841" y="399236"/>
                </a:moveTo>
                <a:lnTo>
                  <a:pt x="11402666" y="399236"/>
                </a:lnTo>
                <a:lnTo>
                  <a:pt x="11402666" y="510061"/>
                </a:lnTo>
                <a:lnTo>
                  <a:pt x="11291841" y="510061"/>
                </a:lnTo>
                <a:close/>
                <a:moveTo>
                  <a:pt x="6138405" y="0"/>
                </a:moveTo>
                <a:lnTo>
                  <a:pt x="6190649" y="0"/>
                </a:lnTo>
                <a:lnTo>
                  <a:pt x="6589887" y="399237"/>
                </a:lnTo>
                <a:lnTo>
                  <a:pt x="6649449" y="399237"/>
                </a:lnTo>
                <a:lnTo>
                  <a:pt x="7048684" y="2"/>
                </a:lnTo>
                <a:lnTo>
                  <a:pt x="7100928" y="2"/>
                </a:lnTo>
                <a:lnTo>
                  <a:pt x="6674030" y="426899"/>
                </a:lnTo>
                <a:lnTo>
                  <a:pt x="6674030" y="483379"/>
                </a:lnTo>
                <a:lnTo>
                  <a:pt x="7145009" y="954361"/>
                </a:lnTo>
                <a:lnTo>
                  <a:pt x="7614013" y="485355"/>
                </a:lnTo>
                <a:lnTo>
                  <a:pt x="7614013" y="424926"/>
                </a:lnTo>
                <a:lnTo>
                  <a:pt x="7189086" y="0"/>
                </a:lnTo>
                <a:lnTo>
                  <a:pt x="7241329" y="0"/>
                </a:lnTo>
                <a:lnTo>
                  <a:pt x="7640566" y="399237"/>
                </a:lnTo>
                <a:lnTo>
                  <a:pt x="7700131" y="399237"/>
                </a:lnTo>
                <a:lnTo>
                  <a:pt x="8099367" y="1"/>
                </a:lnTo>
                <a:lnTo>
                  <a:pt x="8151611" y="1"/>
                </a:lnTo>
                <a:lnTo>
                  <a:pt x="7724838" y="426774"/>
                </a:lnTo>
                <a:lnTo>
                  <a:pt x="7724838" y="483508"/>
                </a:lnTo>
                <a:lnTo>
                  <a:pt x="8195689" y="954363"/>
                </a:lnTo>
                <a:lnTo>
                  <a:pt x="8664821" y="485229"/>
                </a:lnTo>
                <a:lnTo>
                  <a:pt x="8664821" y="425053"/>
                </a:lnTo>
                <a:lnTo>
                  <a:pt x="8239767" y="0"/>
                </a:lnTo>
                <a:lnTo>
                  <a:pt x="8292011" y="0"/>
                </a:lnTo>
                <a:lnTo>
                  <a:pt x="8691248" y="399236"/>
                </a:lnTo>
                <a:lnTo>
                  <a:pt x="8750812" y="399236"/>
                </a:lnTo>
                <a:lnTo>
                  <a:pt x="9150049" y="1"/>
                </a:lnTo>
                <a:lnTo>
                  <a:pt x="9202293" y="1"/>
                </a:lnTo>
                <a:lnTo>
                  <a:pt x="8775646" y="426647"/>
                </a:lnTo>
                <a:lnTo>
                  <a:pt x="8775646" y="483635"/>
                </a:lnTo>
                <a:lnTo>
                  <a:pt x="9246372" y="954363"/>
                </a:lnTo>
                <a:lnTo>
                  <a:pt x="9715629" y="485103"/>
                </a:lnTo>
                <a:lnTo>
                  <a:pt x="9715629" y="425175"/>
                </a:lnTo>
                <a:lnTo>
                  <a:pt x="9290453" y="0"/>
                </a:lnTo>
                <a:lnTo>
                  <a:pt x="9342696" y="0"/>
                </a:lnTo>
                <a:lnTo>
                  <a:pt x="9741934" y="399236"/>
                </a:lnTo>
                <a:lnTo>
                  <a:pt x="9801496" y="399236"/>
                </a:lnTo>
                <a:lnTo>
                  <a:pt x="10200732" y="1"/>
                </a:lnTo>
                <a:lnTo>
                  <a:pt x="10252974" y="1"/>
                </a:lnTo>
                <a:lnTo>
                  <a:pt x="9826454" y="426520"/>
                </a:lnTo>
                <a:lnTo>
                  <a:pt x="9826454" y="483756"/>
                </a:lnTo>
                <a:lnTo>
                  <a:pt x="10297055" y="954360"/>
                </a:lnTo>
                <a:lnTo>
                  <a:pt x="10766437" y="484975"/>
                </a:lnTo>
                <a:lnTo>
                  <a:pt x="10766437" y="425305"/>
                </a:lnTo>
                <a:lnTo>
                  <a:pt x="10341131" y="0"/>
                </a:lnTo>
                <a:lnTo>
                  <a:pt x="10393375" y="0"/>
                </a:lnTo>
                <a:lnTo>
                  <a:pt x="10792612" y="399236"/>
                </a:lnTo>
                <a:lnTo>
                  <a:pt x="10852176" y="399236"/>
                </a:lnTo>
                <a:lnTo>
                  <a:pt x="11251411" y="3"/>
                </a:lnTo>
                <a:lnTo>
                  <a:pt x="11303657" y="3"/>
                </a:lnTo>
                <a:lnTo>
                  <a:pt x="10877262" y="426397"/>
                </a:lnTo>
                <a:lnTo>
                  <a:pt x="10877262" y="483887"/>
                </a:lnTo>
                <a:lnTo>
                  <a:pt x="11347735" y="954362"/>
                </a:lnTo>
                <a:lnTo>
                  <a:pt x="11817249" y="484846"/>
                </a:lnTo>
                <a:lnTo>
                  <a:pt x="11817249" y="425436"/>
                </a:lnTo>
                <a:lnTo>
                  <a:pt x="11391812" y="0"/>
                </a:lnTo>
                <a:lnTo>
                  <a:pt x="11444056" y="0"/>
                </a:lnTo>
                <a:lnTo>
                  <a:pt x="11843293" y="399236"/>
                </a:lnTo>
                <a:lnTo>
                  <a:pt x="11902859" y="399236"/>
                </a:lnTo>
                <a:lnTo>
                  <a:pt x="12191973" y="110123"/>
                </a:lnTo>
                <a:lnTo>
                  <a:pt x="12191973" y="162366"/>
                </a:lnTo>
                <a:lnTo>
                  <a:pt x="11928074" y="426265"/>
                </a:lnTo>
                <a:lnTo>
                  <a:pt x="11928074" y="484017"/>
                </a:lnTo>
                <a:lnTo>
                  <a:pt x="12191974" y="747926"/>
                </a:lnTo>
                <a:lnTo>
                  <a:pt x="12191974" y="800166"/>
                </a:lnTo>
                <a:lnTo>
                  <a:pt x="11901874" y="510061"/>
                </a:lnTo>
                <a:lnTo>
                  <a:pt x="11844278" y="510061"/>
                </a:lnTo>
                <a:lnTo>
                  <a:pt x="11373857" y="980483"/>
                </a:lnTo>
                <a:lnTo>
                  <a:pt x="11840505" y="1447132"/>
                </a:lnTo>
                <a:lnTo>
                  <a:pt x="11905645" y="1447132"/>
                </a:lnTo>
                <a:lnTo>
                  <a:pt x="12191976" y="1160803"/>
                </a:lnTo>
                <a:lnTo>
                  <a:pt x="12191976" y="1213046"/>
                </a:lnTo>
                <a:lnTo>
                  <a:pt x="11928074" y="1476947"/>
                </a:lnTo>
                <a:lnTo>
                  <a:pt x="11928074" y="1534702"/>
                </a:lnTo>
                <a:lnTo>
                  <a:pt x="12191975" y="1798604"/>
                </a:lnTo>
                <a:lnTo>
                  <a:pt x="12191975" y="1850847"/>
                </a:lnTo>
                <a:lnTo>
                  <a:pt x="11899087" y="1557957"/>
                </a:lnTo>
                <a:lnTo>
                  <a:pt x="11847063" y="1557957"/>
                </a:lnTo>
                <a:lnTo>
                  <a:pt x="11373858" y="2031163"/>
                </a:lnTo>
                <a:lnTo>
                  <a:pt x="11842778" y="2500070"/>
                </a:lnTo>
                <a:lnTo>
                  <a:pt x="11903378" y="2500070"/>
                </a:lnTo>
                <a:lnTo>
                  <a:pt x="12191975" y="2211473"/>
                </a:lnTo>
                <a:lnTo>
                  <a:pt x="12191974" y="2263716"/>
                </a:lnTo>
                <a:lnTo>
                  <a:pt x="11928074" y="2527616"/>
                </a:lnTo>
                <a:lnTo>
                  <a:pt x="11928074" y="2585366"/>
                </a:lnTo>
                <a:lnTo>
                  <a:pt x="12191978" y="2849270"/>
                </a:lnTo>
                <a:lnTo>
                  <a:pt x="12191977" y="2901515"/>
                </a:lnTo>
                <a:lnTo>
                  <a:pt x="11901357" y="2610895"/>
                </a:lnTo>
                <a:lnTo>
                  <a:pt x="11844795" y="2610895"/>
                </a:lnTo>
                <a:lnTo>
                  <a:pt x="11373856" y="3081835"/>
                </a:lnTo>
                <a:lnTo>
                  <a:pt x="11843230" y="3551209"/>
                </a:lnTo>
                <a:lnTo>
                  <a:pt x="11902922" y="3551209"/>
                </a:lnTo>
                <a:lnTo>
                  <a:pt x="12191974" y="3262156"/>
                </a:lnTo>
                <a:lnTo>
                  <a:pt x="12191974" y="3314400"/>
                </a:lnTo>
                <a:lnTo>
                  <a:pt x="11928074" y="3578299"/>
                </a:lnTo>
                <a:lnTo>
                  <a:pt x="11928074" y="3636053"/>
                </a:lnTo>
                <a:lnTo>
                  <a:pt x="12191975" y="3899954"/>
                </a:lnTo>
                <a:lnTo>
                  <a:pt x="12191975" y="3952198"/>
                </a:lnTo>
                <a:lnTo>
                  <a:pt x="11901811" y="3662034"/>
                </a:lnTo>
                <a:lnTo>
                  <a:pt x="11844339" y="3662034"/>
                </a:lnTo>
                <a:lnTo>
                  <a:pt x="11373856" y="4132518"/>
                </a:lnTo>
                <a:lnTo>
                  <a:pt x="11813331" y="4571992"/>
                </a:lnTo>
                <a:lnTo>
                  <a:pt x="11761089" y="4571991"/>
                </a:lnTo>
                <a:lnTo>
                  <a:pt x="11347736" y="4158638"/>
                </a:lnTo>
                <a:lnTo>
                  <a:pt x="10934382" y="4571992"/>
                </a:lnTo>
                <a:lnTo>
                  <a:pt x="10882138" y="4571992"/>
                </a:lnTo>
                <a:lnTo>
                  <a:pt x="11321614" y="4132516"/>
                </a:lnTo>
                <a:lnTo>
                  <a:pt x="10851132" y="3662034"/>
                </a:lnTo>
                <a:lnTo>
                  <a:pt x="10793656" y="3662034"/>
                </a:lnTo>
                <a:lnTo>
                  <a:pt x="10323175" y="4132515"/>
                </a:lnTo>
                <a:lnTo>
                  <a:pt x="10762651" y="4571991"/>
                </a:lnTo>
                <a:lnTo>
                  <a:pt x="10710406" y="4571992"/>
                </a:lnTo>
                <a:lnTo>
                  <a:pt x="10297052" y="4158638"/>
                </a:lnTo>
                <a:lnTo>
                  <a:pt x="9883699" y="4571992"/>
                </a:lnTo>
                <a:lnTo>
                  <a:pt x="9831456" y="4571992"/>
                </a:lnTo>
                <a:lnTo>
                  <a:pt x="10270931" y="4132517"/>
                </a:lnTo>
                <a:lnTo>
                  <a:pt x="9800448" y="3662034"/>
                </a:lnTo>
                <a:lnTo>
                  <a:pt x="9742974" y="3662034"/>
                </a:lnTo>
                <a:lnTo>
                  <a:pt x="9272491" y="4132517"/>
                </a:lnTo>
                <a:lnTo>
                  <a:pt x="9711968" y="4571993"/>
                </a:lnTo>
                <a:lnTo>
                  <a:pt x="9659723" y="4571993"/>
                </a:lnTo>
                <a:lnTo>
                  <a:pt x="9246369" y="4158639"/>
                </a:lnTo>
                <a:lnTo>
                  <a:pt x="8833016" y="4571992"/>
                </a:lnTo>
                <a:lnTo>
                  <a:pt x="8780772" y="4571992"/>
                </a:lnTo>
                <a:lnTo>
                  <a:pt x="9220247" y="4132517"/>
                </a:lnTo>
                <a:lnTo>
                  <a:pt x="8749764" y="3662034"/>
                </a:lnTo>
                <a:lnTo>
                  <a:pt x="8692294" y="3662034"/>
                </a:lnTo>
                <a:lnTo>
                  <a:pt x="8221812" y="4132516"/>
                </a:lnTo>
                <a:lnTo>
                  <a:pt x="8661288" y="4571992"/>
                </a:lnTo>
                <a:lnTo>
                  <a:pt x="8609042" y="4571992"/>
                </a:lnTo>
                <a:lnTo>
                  <a:pt x="8195689" y="4158639"/>
                </a:lnTo>
                <a:lnTo>
                  <a:pt x="7782334" y="4571994"/>
                </a:lnTo>
                <a:lnTo>
                  <a:pt x="7730092" y="4571994"/>
                </a:lnTo>
                <a:lnTo>
                  <a:pt x="8169568" y="4132518"/>
                </a:lnTo>
                <a:lnTo>
                  <a:pt x="7699085" y="3662034"/>
                </a:lnTo>
                <a:lnTo>
                  <a:pt x="7641614" y="3662034"/>
                </a:lnTo>
                <a:lnTo>
                  <a:pt x="7171129" y="4132518"/>
                </a:lnTo>
                <a:lnTo>
                  <a:pt x="7610604" y="4571993"/>
                </a:lnTo>
                <a:lnTo>
                  <a:pt x="7558360" y="4571993"/>
                </a:lnTo>
                <a:lnTo>
                  <a:pt x="7145007" y="4158640"/>
                </a:lnTo>
                <a:lnTo>
                  <a:pt x="6731655" y="4571993"/>
                </a:lnTo>
                <a:lnTo>
                  <a:pt x="6679410" y="4571993"/>
                </a:lnTo>
                <a:lnTo>
                  <a:pt x="7118885" y="4132518"/>
                </a:lnTo>
                <a:lnTo>
                  <a:pt x="6648402" y="3662034"/>
                </a:lnTo>
                <a:lnTo>
                  <a:pt x="6590932" y="3662034"/>
                </a:lnTo>
                <a:lnTo>
                  <a:pt x="6120448" y="4132519"/>
                </a:lnTo>
                <a:lnTo>
                  <a:pt x="6559922" y="4571993"/>
                </a:lnTo>
                <a:lnTo>
                  <a:pt x="6507678" y="4571993"/>
                </a:lnTo>
                <a:lnTo>
                  <a:pt x="6094326" y="4158641"/>
                </a:lnTo>
                <a:lnTo>
                  <a:pt x="5680985" y="4571992"/>
                </a:lnTo>
                <a:lnTo>
                  <a:pt x="5628744" y="4571992"/>
                </a:lnTo>
                <a:lnTo>
                  <a:pt x="6068205" y="4132519"/>
                </a:lnTo>
                <a:lnTo>
                  <a:pt x="5597731" y="3662034"/>
                </a:lnTo>
                <a:lnTo>
                  <a:pt x="5540263" y="3662034"/>
                </a:lnTo>
                <a:lnTo>
                  <a:pt x="5069789" y="4132518"/>
                </a:lnTo>
                <a:lnTo>
                  <a:pt x="5509253" y="4571993"/>
                </a:lnTo>
                <a:lnTo>
                  <a:pt x="5457012" y="4571993"/>
                </a:lnTo>
                <a:lnTo>
                  <a:pt x="5043664" y="4158640"/>
                </a:lnTo>
                <a:lnTo>
                  <a:pt x="4630303" y="4571992"/>
                </a:lnTo>
                <a:lnTo>
                  <a:pt x="4578059" y="4571992"/>
                </a:lnTo>
                <a:lnTo>
                  <a:pt x="5017539" y="4132518"/>
                </a:lnTo>
                <a:lnTo>
                  <a:pt x="4547049" y="3662034"/>
                </a:lnTo>
                <a:lnTo>
                  <a:pt x="4489581" y="3662034"/>
                </a:lnTo>
                <a:lnTo>
                  <a:pt x="4019108" y="4132519"/>
                </a:lnTo>
                <a:lnTo>
                  <a:pt x="4458568" y="4571993"/>
                </a:lnTo>
                <a:lnTo>
                  <a:pt x="4406323" y="4571993"/>
                </a:lnTo>
                <a:lnTo>
                  <a:pt x="3992985" y="4158641"/>
                </a:lnTo>
                <a:lnTo>
                  <a:pt x="3579645" y="4571992"/>
                </a:lnTo>
                <a:lnTo>
                  <a:pt x="3527403" y="4571992"/>
                </a:lnTo>
                <a:lnTo>
                  <a:pt x="3966864" y="4132520"/>
                </a:lnTo>
                <a:lnTo>
                  <a:pt x="3496388" y="3662034"/>
                </a:lnTo>
                <a:lnTo>
                  <a:pt x="3438920" y="3662034"/>
                </a:lnTo>
                <a:lnTo>
                  <a:pt x="2968432" y="4132519"/>
                </a:lnTo>
                <a:lnTo>
                  <a:pt x="3407908" y="4571992"/>
                </a:lnTo>
                <a:lnTo>
                  <a:pt x="3355663" y="4571992"/>
                </a:lnTo>
                <a:lnTo>
                  <a:pt x="2942311" y="4158641"/>
                </a:lnTo>
                <a:lnTo>
                  <a:pt x="2528961" y="4571991"/>
                </a:lnTo>
                <a:lnTo>
                  <a:pt x="2476717" y="4571991"/>
                </a:lnTo>
                <a:lnTo>
                  <a:pt x="2916189" y="4132519"/>
                </a:lnTo>
                <a:lnTo>
                  <a:pt x="2445706" y="3662034"/>
                </a:lnTo>
                <a:lnTo>
                  <a:pt x="2388237" y="3662034"/>
                </a:lnTo>
                <a:lnTo>
                  <a:pt x="1917745" y="4132520"/>
                </a:lnTo>
                <a:lnTo>
                  <a:pt x="2357225" y="4571992"/>
                </a:lnTo>
                <a:lnTo>
                  <a:pt x="2304981" y="4571993"/>
                </a:lnTo>
                <a:lnTo>
                  <a:pt x="1891623" y="4158642"/>
                </a:lnTo>
                <a:lnTo>
                  <a:pt x="1478275" y="4571991"/>
                </a:lnTo>
                <a:lnTo>
                  <a:pt x="1426031" y="4571991"/>
                </a:lnTo>
                <a:lnTo>
                  <a:pt x="1865501" y="4132520"/>
                </a:lnTo>
                <a:lnTo>
                  <a:pt x="1395017" y="3662034"/>
                </a:lnTo>
                <a:lnTo>
                  <a:pt x="1337551" y="3662034"/>
                </a:lnTo>
                <a:lnTo>
                  <a:pt x="867066" y="4132521"/>
                </a:lnTo>
                <a:lnTo>
                  <a:pt x="1306536" y="4571992"/>
                </a:lnTo>
                <a:lnTo>
                  <a:pt x="1254292" y="4571992"/>
                </a:lnTo>
                <a:lnTo>
                  <a:pt x="840944" y="4158643"/>
                </a:lnTo>
                <a:lnTo>
                  <a:pt x="427595" y="4571993"/>
                </a:lnTo>
                <a:lnTo>
                  <a:pt x="375351" y="4571993"/>
                </a:lnTo>
                <a:lnTo>
                  <a:pt x="814822" y="4132521"/>
                </a:lnTo>
                <a:lnTo>
                  <a:pt x="344336" y="3662034"/>
                </a:lnTo>
                <a:lnTo>
                  <a:pt x="286870" y="3662034"/>
                </a:lnTo>
                <a:lnTo>
                  <a:pt x="5" y="3948900"/>
                </a:lnTo>
                <a:lnTo>
                  <a:pt x="5" y="3896656"/>
                </a:lnTo>
                <a:lnTo>
                  <a:pt x="258369" y="3638291"/>
                </a:lnTo>
                <a:lnTo>
                  <a:pt x="258369" y="3576066"/>
                </a:lnTo>
                <a:lnTo>
                  <a:pt x="1" y="3317698"/>
                </a:lnTo>
                <a:lnTo>
                  <a:pt x="1" y="3265454"/>
                </a:lnTo>
                <a:lnTo>
                  <a:pt x="285756" y="3551209"/>
                </a:lnTo>
                <a:lnTo>
                  <a:pt x="345451" y="3551209"/>
                </a:lnTo>
                <a:lnTo>
                  <a:pt x="814822" y="3081838"/>
                </a:lnTo>
                <a:lnTo>
                  <a:pt x="343880" y="2610895"/>
                </a:lnTo>
                <a:lnTo>
                  <a:pt x="287328" y="2610895"/>
                </a:lnTo>
                <a:lnTo>
                  <a:pt x="6" y="2898217"/>
                </a:lnTo>
                <a:lnTo>
                  <a:pt x="6" y="2845973"/>
                </a:lnTo>
                <a:lnTo>
                  <a:pt x="258373" y="2587605"/>
                </a:lnTo>
                <a:lnTo>
                  <a:pt x="258373" y="2525388"/>
                </a:lnTo>
                <a:lnTo>
                  <a:pt x="1" y="2267015"/>
                </a:lnTo>
                <a:lnTo>
                  <a:pt x="0" y="2214770"/>
                </a:lnTo>
                <a:lnTo>
                  <a:pt x="285299" y="2500070"/>
                </a:lnTo>
                <a:lnTo>
                  <a:pt x="345909" y="2500070"/>
                </a:lnTo>
                <a:lnTo>
                  <a:pt x="814822" y="2031167"/>
                </a:lnTo>
                <a:lnTo>
                  <a:pt x="341616" y="1557959"/>
                </a:lnTo>
                <a:lnTo>
                  <a:pt x="289593" y="1557959"/>
                </a:lnTo>
                <a:lnTo>
                  <a:pt x="4" y="1847551"/>
                </a:lnTo>
                <a:lnTo>
                  <a:pt x="4" y="1795307"/>
                </a:lnTo>
                <a:lnTo>
                  <a:pt x="258377" y="1536932"/>
                </a:lnTo>
                <a:lnTo>
                  <a:pt x="258377" y="1474721"/>
                </a:lnTo>
                <a:lnTo>
                  <a:pt x="2" y="1216345"/>
                </a:lnTo>
                <a:lnTo>
                  <a:pt x="2" y="1164102"/>
                </a:lnTo>
                <a:lnTo>
                  <a:pt x="283034" y="1447135"/>
                </a:lnTo>
                <a:lnTo>
                  <a:pt x="348175" y="1447135"/>
                </a:lnTo>
                <a:lnTo>
                  <a:pt x="814821" y="980486"/>
                </a:lnTo>
                <a:lnTo>
                  <a:pt x="344401" y="510062"/>
                </a:lnTo>
                <a:lnTo>
                  <a:pt x="286805" y="510062"/>
                </a:lnTo>
                <a:lnTo>
                  <a:pt x="5" y="796868"/>
                </a:lnTo>
                <a:lnTo>
                  <a:pt x="5" y="744628"/>
                </a:lnTo>
                <a:lnTo>
                  <a:pt x="258382" y="486242"/>
                </a:lnTo>
                <a:lnTo>
                  <a:pt x="258382" y="424043"/>
                </a:lnTo>
                <a:lnTo>
                  <a:pt x="3" y="165664"/>
                </a:lnTo>
                <a:lnTo>
                  <a:pt x="3" y="113420"/>
                </a:lnTo>
                <a:lnTo>
                  <a:pt x="285820" y="399237"/>
                </a:lnTo>
                <a:lnTo>
                  <a:pt x="345386" y="399237"/>
                </a:lnTo>
                <a:lnTo>
                  <a:pt x="744622" y="2"/>
                </a:lnTo>
                <a:lnTo>
                  <a:pt x="796865" y="2"/>
                </a:lnTo>
                <a:lnTo>
                  <a:pt x="369206" y="427661"/>
                </a:lnTo>
                <a:lnTo>
                  <a:pt x="369206" y="482624"/>
                </a:lnTo>
                <a:lnTo>
                  <a:pt x="840943" y="954364"/>
                </a:lnTo>
                <a:lnTo>
                  <a:pt x="1309187" y="486116"/>
                </a:lnTo>
                <a:lnTo>
                  <a:pt x="1309187" y="424169"/>
                </a:lnTo>
                <a:lnTo>
                  <a:pt x="885019" y="0"/>
                </a:lnTo>
                <a:lnTo>
                  <a:pt x="937262" y="0"/>
                </a:lnTo>
                <a:lnTo>
                  <a:pt x="1336499" y="399237"/>
                </a:lnTo>
                <a:lnTo>
                  <a:pt x="1396066" y="399237"/>
                </a:lnTo>
                <a:lnTo>
                  <a:pt x="1795300" y="3"/>
                </a:lnTo>
                <a:lnTo>
                  <a:pt x="1847544" y="3"/>
                </a:lnTo>
                <a:lnTo>
                  <a:pt x="1420012" y="427535"/>
                </a:lnTo>
                <a:lnTo>
                  <a:pt x="1420012" y="482750"/>
                </a:lnTo>
                <a:lnTo>
                  <a:pt x="1891623" y="954365"/>
                </a:lnTo>
                <a:lnTo>
                  <a:pt x="2360001" y="485992"/>
                </a:lnTo>
                <a:lnTo>
                  <a:pt x="2360001" y="424295"/>
                </a:lnTo>
                <a:lnTo>
                  <a:pt x="1935698" y="0"/>
                </a:lnTo>
                <a:lnTo>
                  <a:pt x="1987943" y="0"/>
                </a:lnTo>
                <a:lnTo>
                  <a:pt x="2387187" y="399237"/>
                </a:lnTo>
                <a:lnTo>
                  <a:pt x="2446755" y="399237"/>
                </a:lnTo>
                <a:lnTo>
                  <a:pt x="2845991" y="2"/>
                </a:lnTo>
                <a:lnTo>
                  <a:pt x="2898236" y="2"/>
                </a:lnTo>
                <a:lnTo>
                  <a:pt x="2470825" y="427411"/>
                </a:lnTo>
                <a:lnTo>
                  <a:pt x="2470825" y="482875"/>
                </a:lnTo>
                <a:lnTo>
                  <a:pt x="2942310" y="954365"/>
                </a:lnTo>
                <a:lnTo>
                  <a:pt x="3410809" y="485866"/>
                </a:lnTo>
                <a:lnTo>
                  <a:pt x="3410809" y="424419"/>
                </a:lnTo>
                <a:lnTo>
                  <a:pt x="2986386" y="0"/>
                </a:lnTo>
                <a:lnTo>
                  <a:pt x="3038626" y="0"/>
                </a:lnTo>
                <a:lnTo>
                  <a:pt x="3437870" y="399237"/>
                </a:lnTo>
                <a:lnTo>
                  <a:pt x="3497441" y="399237"/>
                </a:lnTo>
                <a:lnTo>
                  <a:pt x="3896667" y="2"/>
                </a:lnTo>
                <a:lnTo>
                  <a:pt x="3948913" y="2"/>
                </a:lnTo>
                <a:lnTo>
                  <a:pt x="3521637" y="427285"/>
                </a:lnTo>
                <a:lnTo>
                  <a:pt x="3521637" y="483001"/>
                </a:lnTo>
                <a:lnTo>
                  <a:pt x="3992987" y="954364"/>
                </a:lnTo>
                <a:lnTo>
                  <a:pt x="4461599" y="485738"/>
                </a:lnTo>
                <a:lnTo>
                  <a:pt x="4461599" y="424543"/>
                </a:lnTo>
                <a:lnTo>
                  <a:pt x="4037068" y="1"/>
                </a:lnTo>
                <a:lnTo>
                  <a:pt x="4089312" y="1"/>
                </a:lnTo>
                <a:lnTo>
                  <a:pt x="4488534" y="399237"/>
                </a:lnTo>
                <a:lnTo>
                  <a:pt x="4548100" y="399237"/>
                </a:lnTo>
                <a:lnTo>
                  <a:pt x="4947332" y="4"/>
                </a:lnTo>
                <a:lnTo>
                  <a:pt x="4999581" y="4"/>
                </a:lnTo>
                <a:lnTo>
                  <a:pt x="4572422" y="427156"/>
                </a:lnTo>
                <a:lnTo>
                  <a:pt x="4572422" y="483126"/>
                </a:lnTo>
                <a:lnTo>
                  <a:pt x="5043667" y="954362"/>
                </a:lnTo>
                <a:lnTo>
                  <a:pt x="5512409" y="485609"/>
                </a:lnTo>
                <a:lnTo>
                  <a:pt x="5512409" y="424674"/>
                </a:lnTo>
                <a:lnTo>
                  <a:pt x="5087742" y="1"/>
                </a:lnTo>
                <a:lnTo>
                  <a:pt x="5139977" y="1"/>
                </a:lnTo>
                <a:lnTo>
                  <a:pt x="5539215" y="399237"/>
                </a:lnTo>
                <a:lnTo>
                  <a:pt x="5598781" y="399237"/>
                </a:lnTo>
                <a:lnTo>
                  <a:pt x="5998007" y="2"/>
                </a:lnTo>
                <a:lnTo>
                  <a:pt x="6050249" y="2"/>
                </a:lnTo>
                <a:lnTo>
                  <a:pt x="5623232" y="427030"/>
                </a:lnTo>
                <a:lnTo>
                  <a:pt x="5623232" y="483255"/>
                </a:lnTo>
                <a:lnTo>
                  <a:pt x="6094326" y="954363"/>
                </a:lnTo>
                <a:lnTo>
                  <a:pt x="6563205" y="485481"/>
                </a:lnTo>
                <a:lnTo>
                  <a:pt x="6563205" y="4247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5E986-B7D7-44A9-821E-30935C1E845F}" type="datetimeFigureOut">
              <a:rPr lang="da-DK" smtClean="0"/>
              <a:t>01-10-2023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BBE17-C6FA-499B-8F3D-4A838033FAF3}" type="slidenum">
              <a:rPr lang="da-DK" smtClean="0"/>
              <a:t>‹nr.›</a:t>
            </a:fld>
            <a:endParaRPr lang="da-DK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90020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8" y="2286000"/>
            <a:ext cx="4754880" cy="4023360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5E986-B7D7-44A9-821E-30935C1E845F}" type="datetimeFigureOut">
              <a:rPr lang="da-DK" smtClean="0"/>
              <a:t>01-10-2023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BBE17-C6FA-499B-8F3D-4A838033FA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51144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89320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89320" y="2967788"/>
            <a:ext cx="4754880" cy="3341572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5E986-B7D7-44A9-821E-30935C1E845F}" type="datetimeFigureOut">
              <a:rPr lang="da-DK" smtClean="0"/>
              <a:t>01-10-2023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BBE17-C6FA-499B-8F3D-4A838033FA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14171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5E986-B7D7-44A9-821E-30935C1E845F}" type="datetimeFigureOut">
              <a:rPr lang="da-DK" smtClean="0"/>
              <a:t>01-10-2023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BBE17-C6FA-499B-8F3D-4A838033FA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87856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5E986-B7D7-44A9-821E-30935C1E845F}" type="datetimeFigureOut">
              <a:rPr lang="da-DK" smtClean="0"/>
              <a:t>01-10-2023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BBE17-C6FA-499B-8F3D-4A838033FA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017807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5E986-B7D7-44A9-821E-30935C1E845F}" type="datetimeFigureOut">
              <a:rPr lang="da-DK" smtClean="0"/>
              <a:t>01-10-2023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BBE17-C6FA-499B-8F3D-4A838033FA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45154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5E986-B7D7-44A9-821E-30935C1E845F}" type="datetimeFigureOut">
              <a:rPr lang="da-DK" smtClean="0"/>
              <a:t>01-10-2023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BBE17-C6FA-499B-8F3D-4A838033FAF3}" type="slidenum">
              <a:rPr lang="da-DK" smtClean="0"/>
              <a:t>‹nr.›</a:t>
            </a:fld>
            <a:endParaRPr lang="da-DK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48569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5E986-B7D7-44A9-821E-30935C1E845F}" type="datetimeFigureOut">
              <a:rPr lang="da-DK" smtClean="0"/>
              <a:t>01-10-2023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BBE17-C6FA-499B-8F3D-4A838033FA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492772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762000"/>
            <a:ext cx="7581900" cy="5410200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5E986-B7D7-44A9-821E-30935C1E845F}" type="datetimeFigureOut">
              <a:rPr lang="da-DK" smtClean="0"/>
              <a:t>01-10-2023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BBE17-C6FA-499B-8F3D-4A838033FAF3}" type="slidenum">
              <a:rPr lang="da-DK" smtClean="0"/>
              <a:t>‹nr.›</a:t>
            </a:fld>
            <a:endParaRPr lang="da-DK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3743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1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8" y="6470704"/>
            <a:ext cx="2154142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8275E986-B7D7-44A9-821E-30935C1E845F}" type="datetimeFigureOut">
              <a:rPr lang="da-DK" smtClean="0"/>
              <a:t>01-10-2023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8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4" y="6470704"/>
            <a:ext cx="973666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316BBE17-C6FA-499B-8F3D-4A838033FAF3}" type="slidenum">
              <a:rPr lang="da-DK" smtClean="0"/>
              <a:t>‹nr.›</a:t>
            </a:fld>
            <a:endParaRPr lang="da-DK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8325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.lib.umn.edu/collegesuccess/chapter/6-4-the-secrets-of-the-q-and-as/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nc-sa/3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5209B7-0C0A-229C-4B1E-15E1C8B50A5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 err="1"/>
              <a:t>Darkly</a:t>
            </a:r>
            <a:r>
              <a:rPr lang="da-DK" dirty="0"/>
              <a:t> </a:t>
            </a:r>
            <a:r>
              <a:rPr lang="da-DK" dirty="0" err="1"/>
              <a:t>dreaming</a:t>
            </a:r>
            <a:r>
              <a:rPr lang="da-DK" dirty="0"/>
              <a:t> </a:t>
            </a:r>
            <a:r>
              <a:rPr lang="da-DK" dirty="0" err="1"/>
              <a:t>dexter</a:t>
            </a:r>
            <a:endParaRPr lang="da-DK" dirty="0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5FA607D6-2420-EAD1-C5F6-E9D08604299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414376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051732-BDE6-5800-57A6-D38C2DCFDB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Plan for today</a:t>
            </a:r>
            <a:endParaRPr lang="da-DK" dirty="0"/>
          </a:p>
        </p:txBody>
      </p:sp>
      <p:graphicFrame>
        <p:nvGraphicFramePr>
          <p:cNvPr id="7" name="Pladsholder til indhold 2">
            <a:extLst>
              <a:ext uri="{FF2B5EF4-FFF2-40B4-BE49-F238E27FC236}">
                <a16:creationId xmlns:a16="http://schemas.microsoft.com/office/drawing/2014/main" id="{CC080711-3923-963E-3A59-1AAC7C76BDB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024128" y="2286000"/>
          <a:ext cx="9720071" cy="4023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940078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CC07B32-2DE1-4A92-BAA9-5DCFDEF6AE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1" name="Freeform 9">
            <a:extLst>
              <a:ext uri="{FF2B5EF4-FFF2-40B4-BE49-F238E27FC236}">
                <a16:creationId xmlns:a16="http://schemas.microsoft.com/office/drawing/2014/main" id="{5275141D-4582-414D-81DB-7A2B47BB5B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" y="8"/>
            <a:ext cx="12191978" cy="4571994"/>
          </a:xfrm>
          <a:custGeom>
            <a:avLst/>
            <a:gdLst/>
            <a:ahLst/>
            <a:cxnLst/>
            <a:rect l="l" t="t" r="r" b="b"/>
            <a:pathLst>
              <a:path w="12191978" h="4571994">
                <a:moveTo>
                  <a:pt x="1" y="4316129"/>
                </a:moveTo>
                <a:lnTo>
                  <a:pt x="255863" y="4571991"/>
                </a:lnTo>
                <a:lnTo>
                  <a:pt x="203619" y="4571991"/>
                </a:lnTo>
                <a:lnTo>
                  <a:pt x="1" y="4368373"/>
                </a:lnTo>
                <a:close/>
                <a:moveTo>
                  <a:pt x="12191973" y="4312831"/>
                </a:moveTo>
                <a:lnTo>
                  <a:pt x="12191972" y="4365076"/>
                </a:lnTo>
                <a:lnTo>
                  <a:pt x="11985055" y="4571992"/>
                </a:lnTo>
                <a:lnTo>
                  <a:pt x="11932811" y="4571993"/>
                </a:lnTo>
                <a:close/>
                <a:moveTo>
                  <a:pt x="11817249" y="4076816"/>
                </a:moveTo>
                <a:lnTo>
                  <a:pt x="11928074" y="4076816"/>
                </a:lnTo>
                <a:lnTo>
                  <a:pt x="11928074" y="4187641"/>
                </a:lnTo>
                <a:lnTo>
                  <a:pt x="11817249" y="4187641"/>
                </a:lnTo>
                <a:close/>
                <a:moveTo>
                  <a:pt x="10766437" y="4076816"/>
                </a:moveTo>
                <a:lnTo>
                  <a:pt x="10877262" y="4076816"/>
                </a:lnTo>
                <a:lnTo>
                  <a:pt x="10877262" y="4187641"/>
                </a:lnTo>
                <a:lnTo>
                  <a:pt x="10766437" y="4187641"/>
                </a:lnTo>
                <a:close/>
                <a:moveTo>
                  <a:pt x="9715629" y="4076816"/>
                </a:moveTo>
                <a:lnTo>
                  <a:pt x="9826454" y="4076816"/>
                </a:lnTo>
                <a:lnTo>
                  <a:pt x="9826454" y="4187641"/>
                </a:lnTo>
                <a:lnTo>
                  <a:pt x="9715629" y="4187641"/>
                </a:lnTo>
                <a:close/>
                <a:moveTo>
                  <a:pt x="8664821" y="4076816"/>
                </a:moveTo>
                <a:lnTo>
                  <a:pt x="8775646" y="4076816"/>
                </a:lnTo>
                <a:lnTo>
                  <a:pt x="8775646" y="4187641"/>
                </a:lnTo>
                <a:lnTo>
                  <a:pt x="8664821" y="4187641"/>
                </a:lnTo>
                <a:close/>
                <a:moveTo>
                  <a:pt x="7614013" y="4076816"/>
                </a:moveTo>
                <a:lnTo>
                  <a:pt x="7724838" y="4076816"/>
                </a:lnTo>
                <a:lnTo>
                  <a:pt x="7724838" y="4187641"/>
                </a:lnTo>
                <a:lnTo>
                  <a:pt x="7614013" y="4187641"/>
                </a:lnTo>
                <a:close/>
                <a:moveTo>
                  <a:pt x="6563205" y="4076816"/>
                </a:moveTo>
                <a:lnTo>
                  <a:pt x="6674030" y="4076816"/>
                </a:lnTo>
                <a:lnTo>
                  <a:pt x="6674030" y="4187641"/>
                </a:lnTo>
                <a:lnTo>
                  <a:pt x="6563205" y="4187641"/>
                </a:lnTo>
                <a:close/>
                <a:moveTo>
                  <a:pt x="5512397" y="4076816"/>
                </a:moveTo>
                <a:lnTo>
                  <a:pt x="5623222" y="4076816"/>
                </a:lnTo>
                <a:lnTo>
                  <a:pt x="5623222" y="4187641"/>
                </a:lnTo>
                <a:lnTo>
                  <a:pt x="5512397" y="4187641"/>
                </a:lnTo>
                <a:close/>
                <a:moveTo>
                  <a:pt x="4461589" y="4076816"/>
                </a:moveTo>
                <a:lnTo>
                  <a:pt x="4572414" y="4076816"/>
                </a:lnTo>
                <a:lnTo>
                  <a:pt x="4572414" y="4187641"/>
                </a:lnTo>
                <a:lnTo>
                  <a:pt x="4461589" y="4187641"/>
                </a:lnTo>
                <a:close/>
                <a:moveTo>
                  <a:pt x="3410782" y="4076816"/>
                </a:moveTo>
                <a:lnTo>
                  <a:pt x="3521608" y="4076816"/>
                </a:lnTo>
                <a:lnTo>
                  <a:pt x="3521608" y="4187641"/>
                </a:lnTo>
                <a:lnTo>
                  <a:pt x="3410782" y="4187641"/>
                </a:lnTo>
                <a:close/>
                <a:moveTo>
                  <a:pt x="2359975" y="4076816"/>
                </a:moveTo>
                <a:lnTo>
                  <a:pt x="2470800" y="4076816"/>
                </a:lnTo>
                <a:lnTo>
                  <a:pt x="2470800" y="4187641"/>
                </a:lnTo>
                <a:lnTo>
                  <a:pt x="2359975" y="4187641"/>
                </a:lnTo>
                <a:close/>
                <a:moveTo>
                  <a:pt x="1309167" y="4076816"/>
                </a:moveTo>
                <a:lnTo>
                  <a:pt x="1419992" y="4076816"/>
                </a:lnTo>
                <a:lnTo>
                  <a:pt x="1419992" y="4187641"/>
                </a:lnTo>
                <a:lnTo>
                  <a:pt x="1309167" y="4187641"/>
                </a:lnTo>
                <a:close/>
                <a:moveTo>
                  <a:pt x="258359" y="4076816"/>
                </a:moveTo>
                <a:lnTo>
                  <a:pt x="369184" y="4076816"/>
                </a:lnTo>
                <a:lnTo>
                  <a:pt x="369184" y="4187641"/>
                </a:lnTo>
                <a:lnTo>
                  <a:pt x="258359" y="4187641"/>
                </a:lnTo>
                <a:close/>
                <a:moveTo>
                  <a:pt x="11291841" y="3551209"/>
                </a:moveTo>
                <a:lnTo>
                  <a:pt x="11402666" y="3551209"/>
                </a:lnTo>
                <a:lnTo>
                  <a:pt x="11402666" y="3662034"/>
                </a:lnTo>
                <a:lnTo>
                  <a:pt x="11291841" y="3662034"/>
                </a:lnTo>
                <a:close/>
                <a:moveTo>
                  <a:pt x="10241033" y="3551209"/>
                </a:moveTo>
                <a:lnTo>
                  <a:pt x="10351858" y="3551209"/>
                </a:lnTo>
                <a:lnTo>
                  <a:pt x="10351858" y="3662034"/>
                </a:lnTo>
                <a:lnTo>
                  <a:pt x="10241033" y="3662034"/>
                </a:lnTo>
                <a:close/>
                <a:moveTo>
                  <a:pt x="9190225" y="3551209"/>
                </a:moveTo>
                <a:lnTo>
                  <a:pt x="9301050" y="3551209"/>
                </a:lnTo>
                <a:lnTo>
                  <a:pt x="9301050" y="3662034"/>
                </a:lnTo>
                <a:lnTo>
                  <a:pt x="9190225" y="3662034"/>
                </a:lnTo>
                <a:close/>
                <a:moveTo>
                  <a:pt x="8139417" y="3551209"/>
                </a:moveTo>
                <a:lnTo>
                  <a:pt x="8250242" y="3551209"/>
                </a:lnTo>
                <a:lnTo>
                  <a:pt x="8250242" y="3662034"/>
                </a:lnTo>
                <a:lnTo>
                  <a:pt x="8139417" y="3662034"/>
                </a:lnTo>
                <a:close/>
                <a:moveTo>
                  <a:pt x="7088609" y="3551209"/>
                </a:moveTo>
                <a:lnTo>
                  <a:pt x="7199434" y="3551209"/>
                </a:lnTo>
                <a:lnTo>
                  <a:pt x="7199434" y="3662034"/>
                </a:lnTo>
                <a:lnTo>
                  <a:pt x="7088609" y="3662034"/>
                </a:lnTo>
                <a:close/>
                <a:moveTo>
                  <a:pt x="6037801" y="3551209"/>
                </a:moveTo>
                <a:lnTo>
                  <a:pt x="6148626" y="3551209"/>
                </a:lnTo>
                <a:lnTo>
                  <a:pt x="6148626" y="3662034"/>
                </a:lnTo>
                <a:lnTo>
                  <a:pt x="6037801" y="3662034"/>
                </a:lnTo>
                <a:close/>
                <a:moveTo>
                  <a:pt x="4986998" y="3551209"/>
                </a:moveTo>
                <a:lnTo>
                  <a:pt x="5097826" y="3551209"/>
                </a:lnTo>
                <a:lnTo>
                  <a:pt x="5097826" y="3662034"/>
                </a:lnTo>
                <a:lnTo>
                  <a:pt x="4986998" y="3662034"/>
                </a:lnTo>
                <a:close/>
                <a:moveTo>
                  <a:pt x="3936196" y="3551209"/>
                </a:moveTo>
                <a:lnTo>
                  <a:pt x="4047020" y="3551209"/>
                </a:lnTo>
                <a:lnTo>
                  <a:pt x="4047020" y="3662034"/>
                </a:lnTo>
                <a:lnTo>
                  <a:pt x="3936196" y="3662034"/>
                </a:lnTo>
                <a:close/>
                <a:moveTo>
                  <a:pt x="2885389" y="3551209"/>
                </a:moveTo>
                <a:lnTo>
                  <a:pt x="2996214" y="3551209"/>
                </a:lnTo>
                <a:lnTo>
                  <a:pt x="2996214" y="3662034"/>
                </a:lnTo>
                <a:lnTo>
                  <a:pt x="2885389" y="3662034"/>
                </a:lnTo>
                <a:close/>
                <a:moveTo>
                  <a:pt x="1834579" y="3551209"/>
                </a:moveTo>
                <a:lnTo>
                  <a:pt x="1945404" y="3551209"/>
                </a:lnTo>
                <a:lnTo>
                  <a:pt x="1945404" y="3662034"/>
                </a:lnTo>
                <a:lnTo>
                  <a:pt x="1834579" y="3662034"/>
                </a:lnTo>
                <a:close/>
                <a:moveTo>
                  <a:pt x="783773" y="3551209"/>
                </a:moveTo>
                <a:lnTo>
                  <a:pt x="894598" y="3551209"/>
                </a:lnTo>
                <a:lnTo>
                  <a:pt x="894598" y="3662034"/>
                </a:lnTo>
                <a:lnTo>
                  <a:pt x="783773" y="3662034"/>
                </a:lnTo>
                <a:close/>
                <a:moveTo>
                  <a:pt x="2942310" y="3107960"/>
                </a:moveTo>
                <a:lnTo>
                  <a:pt x="2470811" y="3579460"/>
                </a:lnTo>
                <a:lnTo>
                  <a:pt x="2470811" y="3634896"/>
                </a:lnTo>
                <a:lnTo>
                  <a:pt x="2942311" y="4106397"/>
                </a:lnTo>
                <a:lnTo>
                  <a:pt x="3410794" y="3637915"/>
                </a:lnTo>
                <a:lnTo>
                  <a:pt x="3410794" y="3576442"/>
                </a:lnTo>
                <a:close/>
                <a:moveTo>
                  <a:pt x="840944" y="3107960"/>
                </a:moveTo>
                <a:lnTo>
                  <a:pt x="369194" y="3579710"/>
                </a:lnTo>
                <a:lnTo>
                  <a:pt x="369194" y="3634648"/>
                </a:lnTo>
                <a:lnTo>
                  <a:pt x="840944" y="4106399"/>
                </a:lnTo>
                <a:lnTo>
                  <a:pt x="1309176" y="3638165"/>
                </a:lnTo>
                <a:lnTo>
                  <a:pt x="1309176" y="3576193"/>
                </a:lnTo>
                <a:close/>
                <a:moveTo>
                  <a:pt x="3992986" y="3107959"/>
                </a:moveTo>
                <a:lnTo>
                  <a:pt x="3521621" y="3579335"/>
                </a:lnTo>
                <a:lnTo>
                  <a:pt x="3521621" y="3635021"/>
                </a:lnTo>
                <a:lnTo>
                  <a:pt x="3992986" y="4106398"/>
                </a:lnTo>
                <a:lnTo>
                  <a:pt x="4461593" y="3637778"/>
                </a:lnTo>
                <a:lnTo>
                  <a:pt x="4461593" y="3576578"/>
                </a:lnTo>
                <a:close/>
                <a:moveTo>
                  <a:pt x="1891624" y="3107959"/>
                </a:moveTo>
                <a:lnTo>
                  <a:pt x="1420001" y="3579584"/>
                </a:lnTo>
                <a:lnTo>
                  <a:pt x="1420001" y="3634774"/>
                </a:lnTo>
                <a:lnTo>
                  <a:pt x="1891623" y="4106397"/>
                </a:lnTo>
                <a:lnTo>
                  <a:pt x="2359987" y="3638040"/>
                </a:lnTo>
                <a:lnTo>
                  <a:pt x="2359987" y="3576315"/>
                </a:lnTo>
                <a:close/>
                <a:moveTo>
                  <a:pt x="8195689" y="3107959"/>
                </a:moveTo>
                <a:lnTo>
                  <a:pt x="7724838" y="3578810"/>
                </a:lnTo>
                <a:lnTo>
                  <a:pt x="7724838" y="3635541"/>
                </a:lnTo>
                <a:lnTo>
                  <a:pt x="8195691" y="4106395"/>
                </a:lnTo>
                <a:lnTo>
                  <a:pt x="8664821" y="3637265"/>
                </a:lnTo>
                <a:lnTo>
                  <a:pt x="8664821" y="3577091"/>
                </a:lnTo>
                <a:close/>
                <a:moveTo>
                  <a:pt x="5043664" y="3107959"/>
                </a:moveTo>
                <a:lnTo>
                  <a:pt x="4572419" y="3579197"/>
                </a:lnTo>
                <a:lnTo>
                  <a:pt x="4572419" y="3635159"/>
                </a:lnTo>
                <a:lnTo>
                  <a:pt x="5043662" y="4106396"/>
                </a:lnTo>
                <a:lnTo>
                  <a:pt x="5512402" y="3637650"/>
                </a:lnTo>
                <a:lnTo>
                  <a:pt x="5512402" y="3576704"/>
                </a:lnTo>
                <a:close/>
                <a:moveTo>
                  <a:pt x="6094326" y="3107958"/>
                </a:moveTo>
                <a:lnTo>
                  <a:pt x="5623226" y="3579070"/>
                </a:lnTo>
                <a:lnTo>
                  <a:pt x="5623226" y="3635285"/>
                </a:lnTo>
                <a:lnTo>
                  <a:pt x="6094326" y="4106397"/>
                </a:lnTo>
                <a:lnTo>
                  <a:pt x="6563205" y="3637518"/>
                </a:lnTo>
                <a:lnTo>
                  <a:pt x="6563205" y="3576837"/>
                </a:lnTo>
                <a:close/>
                <a:moveTo>
                  <a:pt x="9246372" y="3107957"/>
                </a:moveTo>
                <a:lnTo>
                  <a:pt x="8775646" y="3578683"/>
                </a:lnTo>
                <a:lnTo>
                  <a:pt x="8775646" y="3635671"/>
                </a:lnTo>
                <a:lnTo>
                  <a:pt x="9246369" y="4106395"/>
                </a:lnTo>
                <a:lnTo>
                  <a:pt x="9715629" y="3637135"/>
                </a:lnTo>
                <a:lnTo>
                  <a:pt x="9715629" y="3577215"/>
                </a:lnTo>
                <a:close/>
                <a:moveTo>
                  <a:pt x="7145009" y="3107957"/>
                </a:moveTo>
                <a:lnTo>
                  <a:pt x="6674030" y="3578936"/>
                </a:lnTo>
                <a:lnTo>
                  <a:pt x="6674030" y="3635418"/>
                </a:lnTo>
                <a:lnTo>
                  <a:pt x="7145007" y="4106396"/>
                </a:lnTo>
                <a:lnTo>
                  <a:pt x="7614013" y="3637390"/>
                </a:lnTo>
                <a:lnTo>
                  <a:pt x="7614013" y="3576961"/>
                </a:lnTo>
                <a:close/>
                <a:moveTo>
                  <a:pt x="11347734" y="3107957"/>
                </a:moveTo>
                <a:lnTo>
                  <a:pt x="10877262" y="3578428"/>
                </a:lnTo>
                <a:lnTo>
                  <a:pt x="10877262" y="3635922"/>
                </a:lnTo>
                <a:lnTo>
                  <a:pt x="11347735" y="4106396"/>
                </a:lnTo>
                <a:lnTo>
                  <a:pt x="11817249" y="3636882"/>
                </a:lnTo>
                <a:lnTo>
                  <a:pt x="11817249" y="3577472"/>
                </a:lnTo>
                <a:close/>
                <a:moveTo>
                  <a:pt x="10297053" y="3107955"/>
                </a:moveTo>
                <a:lnTo>
                  <a:pt x="9826454" y="3578554"/>
                </a:lnTo>
                <a:lnTo>
                  <a:pt x="9826454" y="3635794"/>
                </a:lnTo>
                <a:lnTo>
                  <a:pt x="10297054" y="4106394"/>
                </a:lnTo>
                <a:lnTo>
                  <a:pt x="10766437" y="3637011"/>
                </a:lnTo>
                <a:lnTo>
                  <a:pt x="10766437" y="3577339"/>
                </a:lnTo>
                <a:close/>
                <a:moveTo>
                  <a:pt x="11817249" y="3027334"/>
                </a:moveTo>
                <a:lnTo>
                  <a:pt x="11928074" y="3027334"/>
                </a:lnTo>
                <a:lnTo>
                  <a:pt x="11928074" y="3138159"/>
                </a:lnTo>
                <a:lnTo>
                  <a:pt x="11817249" y="3138159"/>
                </a:lnTo>
                <a:close/>
                <a:moveTo>
                  <a:pt x="10766437" y="3027334"/>
                </a:moveTo>
                <a:lnTo>
                  <a:pt x="10877262" y="3027334"/>
                </a:lnTo>
                <a:lnTo>
                  <a:pt x="10877262" y="3138159"/>
                </a:lnTo>
                <a:lnTo>
                  <a:pt x="10766437" y="3138159"/>
                </a:lnTo>
                <a:close/>
                <a:moveTo>
                  <a:pt x="9715629" y="3027334"/>
                </a:moveTo>
                <a:lnTo>
                  <a:pt x="9826454" y="3027334"/>
                </a:lnTo>
                <a:lnTo>
                  <a:pt x="9826454" y="3138159"/>
                </a:lnTo>
                <a:lnTo>
                  <a:pt x="9715629" y="3138159"/>
                </a:lnTo>
                <a:close/>
                <a:moveTo>
                  <a:pt x="8664821" y="3027334"/>
                </a:moveTo>
                <a:lnTo>
                  <a:pt x="8775646" y="3027334"/>
                </a:lnTo>
                <a:lnTo>
                  <a:pt x="8775646" y="3138159"/>
                </a:lnTo>
                <a:lnTo>
                  <a:pt x="8664821" y="3138159"/>
                </a:lnTo>
                <a:close/>
                <a:moveTo>
                  <a:pt x="7614013" y="3027334"/>
                </a:moveTo>
                <a:lnTo>
                  <a:pt x="7724838" y="3027334"/>
                </a:lnTo>
                <a:lnTo>
                  <a:pt x="7724838" y="3138159"/>
                </a:lnTo>
                <a:lnTo>
                  <a:pt x="7614013" y="3138159"/>
                </a:lnTo>
                <a:close/>
                <a:moveTo>
                  <a:pt x="6563205" y="3027334"/>
                </a:moveTo>
                <a:lnTo>
                  <a:pt x="6674030" y="3027334"/>
                </a:lnTo>
                <a:lnTo>
                  <a:pt x="6674030" y="3138159"/>
                </a:lnTo>
                <a:lnTo>
                  <a:pt x="6563205" y="3138159"/>
                </a:lnTo>
                <a:close/>
                <a:moveTo>
                  <a:pt x="5512400" y="3027334"/>
                </a:moveTo>
                <a:lnTo>
                  <a:pt x="5623225" y="3027334"/>
                </a:lnTo>
                <a:lnTo>
                  <a:pt x="5623225" y="3138159"/>
                </a:lnTo>
                <a:lnTo>
                  <a:pt x="5512400" y="3138159"/>
                </a:lnTo>
                <a:close/>
                <a:moveTo>
                  <a:pt x="4461592" y="3027334"/>
                </a:moveTo>
                <a:lnTo>
                  <a:pt x="4572417" y="3027334"/>
                </a:lnTo>
                <a:lnTo>
                  <a:pt x="4572417" y="3138159"/>
                </a:lnTo>
                <a:lnTo>
                  <a:pt x="4461592" y="3138159"/>
                </a:lnTo>
                <a:close/>
                <a:moveTo>
                  <a:pt x="3410790" y="3027334"/>
                </a:moveTo>
                <a:lnTo>
                  <a:pt x="3521616" y="3027334"/>
                </a:lnTo>
                <a:lnTo>
                  <a:pt x="3521616" y="3138159"/>
                </a:lnTo>
                <a:lnTo>
                  <a:pt x="3410790" y="3138159"/>
                </a:lnTo>
                <a:close/>
                <a:moveTo>
                  <a:pt x="2359982" y="3027334"/>
                </a:moveTo>
                <a:lnTo>
                  <a:pt x="2470807" y="3027334"/>
                </a:lnTo>
                <a:lnTo>
                  <a:pt x="2470807" y="3138159"/>
                </a:lnTo>
                <a:lnTo>
                  <a:pt x="2359982" y="3138159"/>
                </a:lnTo>
                <a:close/>
                <a:moveTo>
                  <a:pt x="1309173" y="3027334"/>
                </a:moveTo>
                <a:lnTo>
                  <a:pt x="1419997" y="3027334"/>
                </a:lnTo>
                <a:lnTo>
                  <a:pt x="1419997" y="3138159"/>
                </a:lnTo>
                <a:lnTo>
                  <a:pt x="1309173" y="3138159"/>
                </a:lnTo>
                <a:close/>
                <a:moveTo>
                  <a:pt x="258365" y="3027334"/>
                </a:moveTo>
                <a:lnTo>
                  <a:pt x="369190" y="3027334"/>
                </a:lnTo>
                <a:lnTo>
                  <a:pt x="369190" y="3138159"/>
                </a:lnTo>
                <a:lnTo>
                  <a:pt x="258365" y="3138159"/>
                </a:lnTo>
                <a:close/>
                <a:moveTo>
                  <a:pt x="10794114" y="2610895"/>
                </a:moveTo>
                <a:lnTo>
                  <a:pt x="10323174" y="3081834"/>
                </a:lnTo>
                <a:lnTo>
                  <a:pt x="10792548" y="3551209"/>
                </a:lnTo>
                <a:lnTo>
                  <a:pt x="10852239" y="3551209"/>
                </a:lnTo>
                <a:lnTo>
                  <a:pt x="11321612" y="3081835"/>
                </a:lnTo>
                <a:lnTo>
                  <a:pt x="10850672" y="2610895"/>
                </a:lnTo>
                <a:close/>
                <a:moveTo>
                  <a:pt x="9743434" y="2610895"/>
                </a:moveTo>
                <a:lnTo>
                  <a:pt x="9272494" y="3081834"/>
                </a:lnTo>
                <a:lnTo>
                  <a:pt x="9741869" y="3551209"/>
                </a:lnTo>
                <a:lnTo>
                  <a:pt x="9801555" y="3551209"/>
                </a:lnTo>
                <a:lnTo>
                  <a:pt x="10270931" y="3081833"/>
                </a:lnTo>
                <a:lnTo>
                  <a:pt x="9799992" y="2610895"/>
                </a:lnTo>
                <a:close/>
                <a:moveTo>
                  <a:pt x="8692754" y="2610895"/>
                </a:moveTo>
                <a:lnTo>
                  <a:pt x="8221811" y="3081837"/>
                </a:lnTo>
                <a:lnTo>
                  <a:pt x="8691183" y="3551209"/>
                </a:lnTo>
                <a:lnTo>
                  <a:pt x="8750876" y="3551209"/>
                </a:lnTo>
                <a:lnTo>
                  <a:pt x="9220250" y="3081835"/>
                </a:lnTo>
                <a:lnTo>
                  <a:pt x="8749310" y="2610895"/>
                </a:lnTo>
                <a:close/>
                <a:moveTo>
                  <a:pt x="7642070" y="2610895"/>
                </a:moveTo>
                <a:lnTo>
                  <a:pt x="7171131" y="3081835"/>
                </a:lnTo>
                <a:lnTo>
                  <a:pt x="7640505" y="3551209"/>
                </a:lnTo>
                <a:lnTo>
                  <a:pt x="7700194" y="3551209"/>
                </a:lnTo>
                <a:lnTo>
                  <a:pt x="8169567" y="3081836"/>
                </a:lnTo>
                <a:lnTo>
                  <a:pt x="7698625" y="2610895"/>
                </a:lnTo>
                <a:close/>
                <a:moveTo>
                  <a:pt x="6591389" y="2610895"/>
                </a:moveTo>
                <a:lnTo>
                  <a:pt x="6120448" y="3081836"/>
                </a:lnTo>
                <a:lnTo>
                  <a:pt x="6589820" y="3551209"/>
                </a:lnTo>
                <a:lnTo>
                  <a:pt x="6649514" y="3551209"/>
                </a:lnTo>
                <a:lnTo>
                  <a:pt x="7118887" y="3081836"/>
                </a:lnTo>
                <a:lnTo>
                  <a:pt x="6647947" y="2610895"/>
                </a:lnTo>
                <a:close/>
                <a:moveTo>
                  <a:pt x="5540722" y="2610895"/>
                </a:moveTo>
                <a:lnTo>
                  <a:pt x="5069790" y="3081837"/>
                </a:lnTo>
                <a:lnTo>
                  <a:pt x="5539152" y="3551209"/>
                </a:lnTo>
                <a:lnTo>
                  <a:pt x="5598843" y="3551209"/>
                </a:lnTo>
                <a:lnTo>
                  <a:pt x="6068204" y="3081836"/>
                </a:lnTo>
                <a:lnTo>
                  <a:pt x="5597274" y="2610895"/>
                </a:lnTo>
                <a:close/>
                <a:moveTo>
                  <a:pt x="4490039" y="2610895"/>
                </a:moveTo>
                <a:lnTo>
                  <a:pt x="4019108" y="3081837"/>
                </a:lnTo>
                <a:lnTo>
                  <a:pt x="4488467" y="3551209"/>
                </a:lnTo>
                <a:lnTo>
                  <a:pt x="4548162" y="3551209"/>
                </a:lnTo>
                <a:lnTo>
                  <a:pt x="5017539" y="3081837"/>
                </a:lnTo>
                <a:lnTo>
                  <a:pt x="4546591" y="2610895"/>
                </a:lnTo>
                <a:close/>
                <a:moveTo>
                  <a:pt x="3439377" y="2610895"/>
                </a:moveTo>
                <a:lnTo>
                  <a:pt x="2968431" y="3081838"/>
                </a:lnTo>
                <a:lnTo>
                  <a:pt x="3437805" y="3551209"/>
                </a:lnTo>
                <a:lnTo>
                  <a:pt x="3497502" y="3551209"/>
                </a:lnTo>
                <a:lnTo>
                  <a:pt x="3966864" y="3081837"/>
                </a:lnTo>
                <a:lnTo>
                  <a:pt x="3495931" y="2610895"/>
                </a:lnTo>
                <a:close/>
                <a:moveTo>
                  <a:pt x="2388695" y="2610895"/>
                </a:moveTo>
                <a:lnTo>
                  <a:pt x="1917746" y="3081837"/>
                </a:lnTo>
                <a:lnTo>
                  <a:pt x="2387125" y="3551209"/>
                </a:lnTo>
                <a:lnTo>
                  <a:pt x="2446819" y="3551209"/>
                </a:lnTo>
                <a:lnTo>
                  <a:pt x="2916188" y="3081838"/>
                </a:lnTo>
                <a:lnTo>
                  <a:pt x="2445246" y="2610895"/>
                </a:lnTo>
                <a:close/>
                <a:moveTo>
                  <a:pt x="1338007" y="2610895"/>
                </a:moveTo>
                <a:lnTo>
                  <a:pt x="867066" y="3081838"/>
                </a:lnTo>
                <a:lnTo>
                  <a:pt x="1336436" y="3551209"/>
                </a:lnTo>
                <a:lnTo>
                  <a:pt x="1396132" y="3551209"/>
                </a:lnTo>
                <a:lnTo>
                  <a:pt x="1865502" y="3081837"/>
                </a:lnTo>
                <a:lnTo>
                  <a:pt x="1394561" y="2610895"/>
                </a:lnTo>
                <a:close/>
                <a:moveTo>
                  <a:pt x="11291841" y="2500070"/>
                </a:moveTo>
                <a:lnTo>
                  <a:pt x="11402666" y="2500070"/>
                </a:lnTo>
                <a:lnTo>
                  <a:pt x="11402666" y="2610895"/>
                </a:lnTo>
                <a:lnTo>
                  <a:pt x="11291841" y="2610895"/>
                </a:lnTo>
                <a:close/>
                <a:moveTo>
                  <a:pt x="10241033" y="2500070"/>
                </a:moveTo>
                <a:lnTo>
                  <a:pt x="10351858" y="2500070"/>
                </a:lnTo>
                <a:lnTo>
                  <a:pt x="10351858" y="2610895"/>
                </a:lnTo>
                <a:lnTo>
                  <a:pt x="10241033" y="2610895"/>
                </a:lnTo>
                <a:close/>
                <a:moveTo>
                  <a:pt x="9190225" y="2500070"/>
                </a:moveTo>
                <a:lnTo>
                  <a:pt x="9301050" y="2500070"/>
                </a:lnTo>
                <a:lnTo>
                  <a:pt x="9301050" y="2610895"/>
                </a:lnTo>
                <a:lnTo>
                  <a:pt x="9190225" y="2610895"/>
                </a:lnTo>
                <a:close/>
                <a:moveTo>
                  <a:pt x="8139417" y="2500070"/>
                </a:moveTo>
                <a:lnTo>
                  <a:pt x="8250242" y="2500070"/>
                </a:lnTo>
                <a:lnTo>
                  <a:pt x="8250242" y="2610895"/>
                </a:lnTo>
                <a:lnTo>
                  <a:pt x="8139417" y="2610895"/>
                </a:lnTo>
                <a:close/>
                <a:moveTo>
                  <a:pt x="7088609" y="2500070"/>
                </a:moveTo>
                <a:lnTo>
                  <a:pt x="7199434" y="2500070"/>
                </a:lnTo>
                <a:lnTo>
                  <a:pt x="7199434" y="2610895"/>
                </a:lnTo>
                <a:lnTo>
                  <a:pt x="7088609" y="2610895"/>
                </a:lnTo>
                <a:close/>
                <a:moveTo>
                  <a:pt x="6037801" y="2500070"/>
                </a:moveTo>
                <a:lnTo>
                  <a:pt x="6148626" y="2500070"/>
                </a:lnTo>
                <a:lnTo>
                  <a:pt x="6148626" y="2610895"/>
                </a:lnTo>
                <a:lnTo>
                  <a:pt x="6037801" y="2610895"/>
                </a:lnTo>
                <a:close/>
                <a:moveTo>
                  <a:pt x="4987000" y="2500070"/>
                </a:moveTo>
                <a:lnTo>
                  <a:pt x="5097829" y="2500070"/>
                </a:lnTo>
                <a:lnTo>
                  <a:pt x="5097829" y="2610895"/>
                </a:lnTo>
                <a:lnTo>
                  <a:pt x="4987000" y="2610895"/>
                </a:lnTo>
                <a:close/>
                <a:moveTo>
                  <a:pt x="3936200" y="2500070"/>
                </a:moveTo>
                <a:lnTo>
                  <a:pt x="4047024" y="2500070"/>
                </a:lnTo>
                <a:lnTo>
                  <a:pt x="4047024" y="2610895"/>
                </a:lnTo>
                <a:lnTo>
                  <a:pt x="3936200" y="2610895"/>
                </a:lnTo>
                <a:close/>
                <a:moveTo>
                  <a:pt x="2885393" y="2500070"/>
                </a:moveTo>
                <a:lnTo>
                  <a:pt x="2996218" y="2500070"/>
                </a:lnTo>
                <a:lnTo>
                  <a:pt x="2996218" y="2610895"/>
                </a:lnTo>
                <a:lnTo>
                  <a:pt x="2885393" y="2610895"/>
                </a:lnTo>
                <a:close/>
                <a:moveTo>
                  <a:pt x="1834583" y="2500070"/>
                </a:moveTo>
                <a:lnTo>
                  <a:pt x="1945408" y="2500070"/>
                </a:lnTo>
                <a:lnTo>
                  <a:pt x="1945408" y="2610895"/>
                </a:lnTo>
                <a:lnTo>
                  <a:pt x="1834583" y="2610895"/>
                </a:lnTo>
                <a:close/>
                <a:moveTo>
                  <a:pt x="783777" y="2500070"/>
                </a:moveTo>
                <a:lnTo>
                  <a:pt x="894602" y="2500070"/>
                </a:lnTo>
                <a:lnTo>
                  <a:pt x="894602" y="2610895"/>
                </a:lnTo>
                <a:lnTo>
                  <a:pt x="783777" y="2610895"/>
                </a:lnTo>
                <a:close/>
                <a:moveTo>
                  <a:pt x="1891623" y="2057291"/>
                </a:moveTo>
                <a:lnTo>
                  <a:pt x="1420005" y="2528898"/>
                </a:lnTo>
                <a:lnTo>
                  <a:pt x="1420005" y="2584095"/>
                </a:lnTo>
                <a:lnTo>
                  <a:pt x="1891624" y="3055715"/>
                </a:lnTo>
                <a:lnTo>
                  <a:pt x="2359991" y="2587356"/>
                </a:lnTo>
                <a:lnTo>
                  <a:pt x="2359991" y="2525640"/>
                </a:lnTo>
                <a:close/>
                <a:moveTo>
                  <a:pt x="2942310" y="2057291"/>
                </a:moveTo>
                <a:lnTo>
                  <a:pt x="2470816" y="2528774"/>
                </a:lnTo>
                <a:lnTo>
                  <a:pt x="2470816" y="2584221"/>
                </a:lnTo>
                <a:lnTo>
                  <a:pt x="2942310" y="3055716"/>
                </a:lnTo>
                <a:lnTo>
                  <a:pt x="3410799" y="2587229"/>
                </a:lnTo>
                <a:lnTo>
                  <a:pt x="3410799" y="2525765"/>
                </a:lnTo>
                <a:close/>
                <a:moveTo>
                  <a:pt x="3992986" y="2057290"/>
                </a:moveTo>
                <a:lnTo>
                  <a:pt x="3521627" y="2528649"/>
                </a:lnTo>
                <a:lnTo>
                  <a:pt x="3521627" y="2584345"/>
                </a:lnTo>
                <a:lnTo>
                  <a:pt x="3992986" y="3055715"/>
                </a:lnTo>
                <a:lnTo>
                  <a:pt x="4461596" y="2587094"/>
                </a:lnTo>
                <a:lnTo>
                  <a:pt x="4461596" y="2525899"/>
                </a:lnTo>
                <a:close/>
                <a:moveTo>
                  <a:pt x="840944" y="2057289"/>
                </a:moveTo>
                <a:lnTo>
                  <a:pt x="369198" y="2529024"/>
                </a:lnTo>
                <a:lnTo>
                  <a:pt x="369198" y="2583969"/>
                </a:lnTo>
                <a:lnTo>
                  <a:pt x="840944" y="3055716"/>
                </a:lnTo>
                <a:lnTo>
                  <a:pt x="1309180" y="2587479"/>
                </a:lnTo>
                <a:lnTo>
                  <a:pt x="1309180" y="2525514"/>
                </a:lnTo>
                <a:close/>
                <a:moveTo>
                  <a:pt x="7145007" y="2057289"/>
                </a:moveTo>
                <a:lnTo>
                  <a:pt x="6674030" y="2528255"/>
                </a:lnTo>
                <a:lnTo>
                  <a:pt x="6674030" y="2584733"/>
                </a:lnTo>
                <a:lnTo>
                  <a:pt x="7145010" y="3055713"/>
                </a:lnTo>
                <a:lnTo>
                  <a:pt x="7614013" y="2586710"/>
                </a:lnTo>
                <a:lnTo>
                  <a:pt x="7614013" y="2526283"/>
                </a:lnTo>
                <a:close/>
                <a:moveTo>
                  <a:pt x="5043664" y="2057289"/>
                </a:moveTo>
                <a:lnTo>
                  <a:pt x="4572421" y="2528513"/>
                </a:lnTo>
                <a:lnTo>
                  <a:pt x="4572421" y="2584480"/>
                </a:lnTo>
                <a:lnTo>
                  <a:pt x="5043664" y="3055715"/>
                </a:lnTo>
                <a:lnTo>
                  <a:pt x="5512404" y="2586968"/>
                </a:lnTo>
                <a:lnTo>
                  <a:pt x="5512404" y="2526024"/>
                </a:lnTo>
                <a:close/>
                <a:moveTo>
                  <a:pt x="10297053" y="2057288"/>
                </a:moveTo>
                <a:lnTo>
                  <a:pt x="9826454" y="2527875"/>
                </a:lnTo>
                <a:lnTo>
                  <a:pt x="9826454" y="2585115"/>
                </a:lnTo>
                <a:lnTo>
                  <a:pt x="10297052" y="3055713"/>
                </a:lnTo>
                <a:lnTo>
                  <a:pt x="10766437" y="2586328"/>
                </a:lnTo>
                <a:lnTo>
                  <a:pt x="10766437" y="2526660"/>
                </a:lnTo>
                <a:close/>
                <a:moveTo>
                  <a:pt x="9246373" y="2057288"/>
                </a:moveTo>
                <a:lnTo>
                  <a:pt x="8775646" y="2528002"/>
                </a:lnTo>
                <a:lnTo>
                  <a:pt x="8775646" y="2584986"/>
                </a:lnTo>
                <a:lnTo>
                  <a:pt x="9246373" y="3055713"/>
                </a:lnTo>
                <a:lnTo>
                  <a:pt x="9715629" y="2586457"/>
                </a:lnTo>
                <a:lnTo>
                  <a:pt x="9715629" y="2526532"/>
                </a:lnTo>
                <a:close/>
                <a:moveTo>
                  <a:pt x="8195690" y="2057288"/>
                </a:moveTo>
                <a:lnTo>
                  <a:pt x="7724838" y="2528128"/>
                </a:lnTo>
                <a:lnTo>
                  <a:pt x="7724838" y="2584864"/>
                </a:lnTo>
                <a:lnTo>
                  <a:pt x="8195689" y="3055714"/>
                </a:lnTo>
                <a:lnTo>
                  <a:pt x="8664821" y="2586582"/>
                </a:lnTo>
                <a:lnTo>
                  <a:pt x="8664821" y="2526406"/>
                </a:lnTo>
                <a:close/>
                <a:moveTo>
                  <a:pt x="6094328" y="2057287"/>
                </a:moveTo>
                <a:lnTo>
                  <a:pt x="5623228" y="2528386"/>
                </a:lnTo>
                <a:lnTo>
                  <a:pt x="5623228" y="2584606"/>
                </a:lnTo>
                <a:lnTo>
                  <a:pt x="6094325" y="3055714"/>
                </a:lnTo>
                <a:lnTo>
                  <a:pt x="6563205" y="2586835"/>
                </a:lnTo>
                <a:lnTo>
                  <a:pt x="6563205" y="2526153"/>
                </a:lnTo>
                <a:close/>
                <a:moveTo>
                  <a:pt x="11347736" y="2057286"/>
                </a:moveTo>
                <a:lnTo>
                  <a:pt x="10877262" y="2527747"/>
                </a:lnTo>
                <a:lnTo>
                  <a:pt x="10877262" y="2585241"/>
                </a:lnTo>
                <a:lnTo>
                  <a:pt x="11347734" y="3055713"/>
                </a:lnTo>
                <a:lnTo>
                  <a:pt x="11817249" y="2586199"/>
                </a:lnTo>
                <a:lnTo>
                  <a:pt x="11817249" y="2526787"/>
                </a:lnTo>
                <a:close/>
                <a:moveTo>
                  <a:pt x="258363" y="1973449"/>
                </a:moveTo>
                <a:lnTo>
                  <a:pt x="369188" y="1973449"/>
                </a:lnTo>
                <a:lnTo>
                  <a:pt x="369188" y="2084274"/>
                </a:lnTo>
                <a:lnTo>
                  <a:pt x="258363" y="2084274"/>
                </a:lnTo>
                <a:close/>
                <a:moveTo>
                  <a:pt x="2359980" y="1973449"/>
                </a:moveTo>
                <a:lnTo>
                  <a:pt x="2470805" y="1973449"/>
                </a:lnTo>
                <a:lnTo>
                  <a:pt x="2470805" y="2084274"/>
                </a:lnTo>
                <a:lnTo>
                  <a:pt x="2359980" y="2084274"/>
                </a:lnTo>
                <a:close/>
                <a:moveTo>
                  <a:pt x="1309171" y="1973449"/>
                </a:moveTo>
                <a:lnTo>
                  <a:pt x="1419995" y="1973449"/>
                </a:lnTo>
                <a:lnTo>
                  <a:pt x="1419995" y="2084274"/>
                </a:lnTo>
                <a:lnTo>
                  <a:pt x="1309171" y="2084274"/>
                </a:lnTo>
                <a:close/>
                <a:moveTo>
                  <a:pt x="4461591" y="1973448"/>
                </a:moveTo>
                <a:lnTo>
                  <a:pt x="4572416" y="1973448"/>
                </a:lnTo>
                <a:lnTo>
                  <a:pt x="4572416" y="2084273"/>
                </a:lnTo>
                <a:lnTo>
                  <a:pt x="4461591" y="2084273"/>
                </a:lnTo>
                <a:close/>
                <a:moveTo>
                  <a:pt x="3410788" y="1973448"/>
                </a:moveTo>
                <a:lnTo>
                  <a:pt x="3521614" y="1973448"/>
                </a:lnTo>
                <a:lnTo>
                  <a:pt x="3521614" y="2084273"/>
                </a:lnTo>
                <a:lnTo>
                  <a:pt x="3410788" y="2084273"/>
                </a:lnTo>
                <a:close/>
                <a:moveTo>
                  <a:pt x="6563205" y="1973448"/>
                </a:moveTo>
                <a:lnTo>
                  <a:pt x="6674030" y="1973448"/>
                </a:lnTo>
                <a:lnTo>
                  <a:pt x="6674030" y="2084273"/>
                </a:lnTo>
                <a:lnTo>
                  <a:pt x="6563205" y="2084273"/>
                </a:lnTo>
                <a:close/>
                <a:moveTo>
                  <a:pt x="5512399" y="1973448"/>
                </a:moveTo>
                <a:lnTo>
                  <a:pt x="5623224" y="1973448"/>
                </a:lnTo>
                <a:lnTo>
                  <a:pt x="5623224" y="2084273"/>
                </a:lnTo>
                <a:lnTo>
                  <a:pt x="5512399" y="2084273"/>
                </a:lnTo>
                <a:close/>
                <a:moveTo>
                  <a:pt x="7614013" y="1973448"/>
                </a:moveTo>
                <a:lnTo>
                  <a:pt x="7724838" y="1973448"/>
                </a:lnTo>
                <a:lnTo>
                  <a:pt x="7724838" y="2084273"/>
                </a:lnTo>
                <a:lnTo>
                  <a:pt x="7614013" y="2084273"/>
                </a:lnTo>
                <a:close/>
                <a:moveTo>
                  <a:pt x="9715629" y="1973448"/>
                </a:moveTo>
                <a:lnTo>
                  <a:pt x="9826454" y="1973448"/>
                </a:lnTo>
                <a:lnTo>
                  <a:pt x="9826454" y="2084273"/>
                </a:lnTo>
                <a:lnTo>
                  <a:pt x="9715629" y="2084273"/>
                </a:lnTo>
                <a:close/>
                <a:moveTo>
                  <a:pt x="8664821" y="1973448"/>
                </a:moveTo>
                <a:lnTo>
                  <a:pt x="8775646" y="1973448"/>
                </a:lnTo>
                <a:lnTo>
                  <a:pt x="8775646" y="2084273"/>
                </a:lnTo>
                <a:lnTo>
                  <a:pt x="8664821" y="2084273"/>
                </a:lnTo>
                <a:close/>
                <a:moveTo>
                  <a:pt x="11817249" y="1973448"/>
                </a:moveTo>
                <a:lnTo>
                  <a:pt x="11928074" y="1973448"/>
                </a:lnTo>
                <a:lnTo>
                  <a:pt x="11928074" y="2084273"/>
                </a:lnTo>
                <a:lnTo>
                  <a:pt x="11817249" y="2084273"/>
                </a:lnTo>
                <a:close/>
                <a:moveTo>
                  <a:pt x="10766437" y="1973448"/>
                </a:moveTo>
                <a:lnTo>
                  <a:pt x="10877262" y="1973448"/>
                </a:lnTo>
                <a:lnTo>
                  <a:pt x="10877262" y="2084273"/>
                </a:lnTo>
                <a:lnTo>
                  <a:pt x="10766437" y="2084273"/>
                </a:lnTo>
                <a:close/>
                <a:moveTo>
                  <a:pt x="3441643" y="1557959"/>
                </a:moveTo>
                <a:lnTo>
                  <a:pt x="2968431" y="2031169"/>
                </a:lnTo>
                <a:lnTo>
                  <a:pt x="3437348" y="2500070"/>
                </a:lnTo>
                <a:lnTo>
                  <a:pt x="3497959" y="2500070"/>
                </a:lnTo>
                <a:lnTo>
                  <a:pt x="3966865" y="2031168"/>
                </a:lnTo>
                <a:lnTo>
                  <a:pt x="3493665" y="1557959"/>
                </a:lnTo>
                <a:close/>
                <a:moveTo>
                  <a:pt x="2390961" y="1557959"/>
                </a:moveTo>
                <a:lnTo>
                  <a:pt x="1917745" y="2031169"/>
                </a:lnTo>
                <a:lnTo>
                  <a:pt x="2386665" y="2500070"/>
                </a:lnTo>
                <a:lnTo>
                  <a:pt x="2447277" y="2500070"/>
                </a:lnTo>
                <a:lnTo>
                  <a:pt x="2916189" y="2031169"/>
                </a:lnTo>
                <a:lnTo>
                  <a:pt x="2442980" y="1557959"/>
                </a:lnTo>
                <a:close/>
                <a:moveTo>
                  <a:pt x="1340273" y="1557959"/>
                </a:moveTo>
                <a:lnTo>
                  <a:pt x="867066" y="2031167"/>
                </a:lnTo>
                <a:lnTo>
                  <a:pt x="1335980" y="2500070"/>
                </a:lnTo>
                <a:lnTo>
                  <a:pt x="1396589" y="2500070"/>
                </a:lnTo>
                <a:lnTo>
                  <a:pt x="1865501" y="2031169"/>
                </a:lnTo>
                <a:lnTo>
                  <a:pt x="1392293" y="1557959"/>
                </a:lnTo>
                <a:close/>
                <a:moveTo>
                  <a:pt x="5542986" y="1557958"/>
                </a:moveTo>
                <a:lnTo>
                  <a:pt x="5069790" y="2031167"/>
                </a:lnTo>
                <a:lnTo>
                  <a:pt x="5538694" y="2500070"/>
                </a:lnTo>
                <a:lnTo>
                  <a:pt x="5599302" y="2500070"/>
                </a:lnTo>
                <a:lnTo>
                  <a:pt x="6068206" y="2031166"/>
                </a:lnTo>
                <a:lnTo>
                  <a:pt x="5595011" y="1557958"/>
                </a:lnTo>
                <a:close/>
                <a:moveTo>
                  <a:pt x="4492305" y="1557958"/>
                </a:moveTo>
                <a:lnTo>
                  <a:pt x="4019109" y="2031168"/>
                </a:lnTo>
                <a:lnTo>
                  <a:pt x="4488010" y="2500070"/>
                </a:lnTo>
                <a:lnTo>
                  <a:pt x="4548620" y="2500070"/>
                </a:lnTo>
                <a:lnTo>
                  <a:pt x="5017539" y="2031167"/>
                </a:lnTo>
                <a:lnTo>
                  <a:pt x="4544326" y="1557958"/>
                </a:lnTo>
                <a:close/>
                <a:moveTo>
                  <a:pt x="7644337" y="1557958"/>
                </a:moveTo>
                <a:lnTo>
                  <a:pt x="7171129" y="2031167"/>
                </a:lnTo>
                <a:lnTo>
                  <a:pt x="7640044" y="2500070"/>
                </a:lnTo>
                <a:lnTo>
                  <a:pt x="7700653" y="2500070"/>
                </a:lnTo>
                <a:lnTo>
                  <a:pt x="8169569" y="2031167"/>
                </a:lnTo>
                <a:lnTo>
                  <a:pt x="7696361" y="1557958"/>
                </a:lnTo>
                <a:close/>
                <a:moveTo>
                  <a:pt x="6593656" y="1557958"/>
                </a:moveTo>
                <a:lnTo>
                  <a:pt x="6120450" y="2031165"/>
                </a:lnTo>
                <a:lnTo>
                  <a:pt x="6589366" y="2500070"/>
                </a:lnTo>
                <a:lnTo>
                  <a:pt x="6649970" y="2500070"/>
                </a:lnTo>
                <a:lnTo>
                  <a:pt x="7118885" y="2031167"/>
                </a:lnTo>
                <a:lnTo>
                  <a:pt x="6645676" y="1557958"/>
                </a:lnTo>
                <a:close/>
                <a:moveTo>
                  <a:pt x="9745703" y="1557958"/>
                </a:moveTo>
                <a:lnTo>
                  <a:pt x="9272494" y="2031167"/>
                </a:lnTo>
                <a:lnTo>
                  <a:pt x="9741408" y="2500070"/>
                </a:lnTo>
                <a:lnTo>
                  <a:pt x="9802016" y="2500070"/>
                </a:lnTo>
                <a:lnTo>
                  <a:pt x="10270931" y="2031167"/>
                </a:lnTo>
                <a:lnTo>
                  <a:pt x="9797723" y="1557958"/>
                </a:lnTo>
                <a:close/>
                <a:moveTo>
                  <a:pt x="8695019" y="1557958"/>
                </a:moveTo>
                <a:lnTo>
                  <a:pt x="8221812" y="2031166"/>
                </a:lnTo>
                <a:lnTo>
                  <a:pt x="8690730" y="2500070"/>
                </a:lnTo>
                <a:lnTo>
                  <a:pt x="8751334" y="2500070"/>
                </a:lnTo>
                <a:lnTo>
                  <a:pt x="9220250" y="2031166"/>
                </a:lnTo>
                <a:lnTo>
                  <a:pt x="8747043" y="1557958"/>
                </a:lnTo>
                <a:close/>
                <a:moveTo>
                  <a:pt x="10796383" y="1557958"/>
                </a:moveTo>
                <a:lnTo>
                  <a:pt x="10323175" y="2031166"/>
                </a:lnTo>
                <a:lnTo>
                  <a:pt x="10792091" y="2500070"/>
                </a:lnTo>
                <a:lnTo>
                  <a:pt x="10852696" y="2500070"/>
                </a:lnTo>
                <a:lnTo>
                  <a:pt x="11321614" y="2031164"/>
                </a:lnTo>
                <a:lnTo>
                  <a:pt x="10848409" y="1557958"/>
                </a:lnTo>
                <a:close/>
                <a:moveTo>
                  <a:pt x="783781" y="1447135"/>
                </a:moveTo>
                <a:lnTo>
                  <a:pt x="894606" y="1447135"/>
                </a:lnTo>
                <a:lnTo>
                  <a:pt x="894606" y="1557959"/>
                </a:lnTo>
                <a:lnTo>
                  <a:pt x="783781" y="1557959"/>
                </a:lnTo>
                <a:close/>
                <a:moveTo>
                  <a:pt x="1834586" y="1447134"/>
                </a:moveTo>
                <a:lnTo>
                  <a:pt x="1945411" y="1447134"/>
                </a:lnTo>
                <a:lnTo>
                  <a:pt x="1945411" y="1557959"/>
                </a:lnTo>
                <a:lnTo>
                  <a:pt x="1834586" y="1557959"/>
                </a:lnTo>
                <a:close/>
                <a:moveTo>
                  <a:pt x="4987002" y="1447134"/>
                </a:moveTo>
                <a:lnTo>
                  <a:pt x="5097832" y="1447134"/>
                </a:lnTo>
                <a:lnTo>
                  <a:pt x="5097832" y="1557958"/>
                </a:lnTo>
                <a:lnTo>
                  <a:pt x="4987002" y="1557958"/>
                </a:lnTo>
                <a:close/>
                <a:moveTo>
                  <a:pt x="3936204" y="1447134"/>
                </a:moveTo>
                <a:lnTo>
                  <a:pt x="4047028" y="1447134"/>
                </a:lnTo>
                <a:lnTo>
                  <a:pt x="4047028" y="1557959"/>
                </a:lnTo>
                <a:lnTo>
                  <a:pt x="3936204" y="1557959"/>
                </a:lnTo>
                <a:close/>
                <a:moveTo>
                  <a:pt x="2885398" y="1447134"/>
                </a:moveTo>
                <a:lnTo>
                  <a:pt x="2996224" y="1447134"/>
                </a:lnTo>
                <a:lnTo>
                  <a:pt x="2996224" y="1557959"/>
                </a:lnTo>
                <a:lnTo>
                  <a:pt x="2885398" y="1557959"/>
                </a:lnTo>
                <a:close/>
                <a:moveTo>
                  <a:pt x="6037801" y="1447133"/>
                </a:moveTo>
                <a:lnTo>
                  <a:pt x="6148626" y="1447133"/>
                </a:lnTo>
                <a:lnTo>
                  <a:pt x="6148626" y="1557958"/>
                </a:lnTo>
                <a:lnTo>
                  <a:pt x="6037801" y="1557958"/>
                </a:lnTo>
                <a:close/>
                <a:moveTo>
                  <a:pt x="9190225" y="1447133"/>
                </a:moveTo>
                <a:lnTo>
                  <a:pt x="9301050" y="1447133"/>
                </a:lnTo>
                <a:lnTo>
                  <a:pt x="9301050" y="1557958"/>
                </a:lnTo>
                <a:lnTo>
                  <a:pt x="9190225" y="1557958"/>
                </a:lnTo>
                <a:close/>
                <a:moveTo>
                  <a:pt x="8139417" y="1447133"/>
                </a:moveTo>
                <a:lnTo>
                  <a:pt x="8250242" y="1447133"/>
                </a:lnTo>
                <a:lnTo>
                  <a:pt x="8250242" y="1557958"/>
                </a:lnTo>
                <a:lnTo>
                  <a:pt x="8139417" y="1557958"/>
                </a:lnTo>
                <a:close/>
                <a:moveTo>
                  <a:pt x="7088609" y="1447133"/>
                </a:moveTo>
                <a:lnTo>
                  <a:pt x="7199434" y="1447133"/>
                </a:lnTo>
                <a:lnTo>
                  <a:pt x="7199434" y="1557958"/>
                </a:lnTo>
                <a:lnTo>
                  <a:pt x="7088609" y="1557958"/>
                </a:lnTo>
                <a:close/>
                <a:moveTo>
                  <a:pt x="10241033" y="1447133"/>
                </a:moveTo>
                <a:lnTo>
                  <a:pt x="10351858" y="1447133"/>
                </a:lnTo>
                <a:lnTo>
                  <a:pt x="10351858" y="1557957"/>
                </a:lnTo>
                <a:lnTo>
                  <a:pt x="10241033" y="1557957"/>
                </a:lnTo>
                <a:close/>
                <a:moveTo>
                  <a:pt x="11291841" y="1447133"/>
                </a:moveTo>
                <a:lnTo>
                  <a:pt x="11402666" y="1447133"/>
                </a:lnTo>
                <a:lnTo>
                  <a:pt x="11402666" y="1557957"/>
                </a:lnTo>
                <a:lnTo>
                  <a:pt x="11291841" y="1557957"/>
                </a:lnTo>
                <a:close/>
                <a:moveTo>
                  <a:pt x="2942310" y="1006607"/>
                </a:moveTo>
                <a:lnTo>
                  <a:pt x="2470820" y="1478100"/>
                </a:lnTo>
                <a:lnTo>
                  <a:pt x="2470820" y="1533556"/>
                </a:lnTo>
                <a:lnTo>
                  <a:pt x="2942310" y="2005047"/>
                </a:lnTo>
                <a:lnTo>
                  <a:pt x="3410804" y="1536556"/>
                </a:lnTo>
                <a:lnTo>
                  <a:pt x="3410804" y="1475099"/>
                </a:lnTo>
                <a:close/>
                <a:moveTo>
                  <a:pt x="1891623" y="1006607"/>
                </a:moveTo>
                <a:lnTo>
                  <a:pt x="1420008" y="1478224"/>
                </a:lnTo>
                <a:lnTo>
                  <a:pt x="1420008" y="1533431"/>
                </a:lnTo>
                <a:lnTo>
                  <a:pt x="1891623" y="2005047"/>
                </a:lnTo>
                <a:lnTo>
                  <a:pt x="2359996" y="1536681"/>
                </a:lnTo>
                <a:lnTo>
                  <a:pt x="2359996" y="1474975"/>
                </a:lnTo>
                <a:close/>
                <a:moveTo>
                  <a:pt x="840943" y="1006607"/>
                </a:moveTo>
                <a:lnTo>
                  <a:pt x="369202" y="1478351"/>
                </a:lnTo>
                <a:lnTo>
                  <a:pt x="369202" y="1533303"/>
                </a:lnTo>
                <a:lnTo>
                  <a:pt x="840944" y="2005046"/>
                </a:lnTo>
                <a:lnTo>
                  <a:pt x="1309184" y="1536806"/>
                </a:lnTo>
                <a:lnTo>
                  <a:pt x="1309184" y="1474850"/>
                </a:lnTo>
                <a:close/>
                <a:moveTo>
                  <a:pt x="3992987" y="1006606"/>
                </a:moveTo>
                <a:lnTo>
                  <a:pt x="3521631" y="1477974"/>
                </a:lnTo>
                <a:lnTo>
                  <a:pt x="3521631" y="1533680"/>
                </a:lnTo>
                <a:lnTo>
                  <a:pt x="3992986" y="2005046"/>
                </a:lnTo>
                <a:lnTo>
                  <a:pt x="4461598" y="1536423"/>
                </a:lnTo>
                <a:lnTo>
                  <a:pt x="4461598" y="1475230"/>
                </a:lnTo>
                <a:close/>
                <a:moveTo>
                  <a:pt x="6094326" y="1006605"/>
                </a:moveTo>
                <a:lnTo>
                  <a:pt x="5623230" y="1477714"/>
                </a:lnTo>
                <a:lnTo>
                  <a:pt x="5623230" y="1533934"/>
                </a:lnTo>
                <a:lnTo>
                  <a:pt x="6094328" y="2005044"/>
                </a:lnTo>
                <a:lnTo>
                  <a:pt x="6563205" y="1536166"/>
                </a:lnTo>
                <a:lnTo>
                  <a:pt x="6563205" y="1475487"/>
                </a:lnTo>
                <a:close/>
                <a:moveTo>
                  <a:pt x="9246371" y="1006604"/>
                </a:moveTo>
                <a:lnTo>
                  <a:pt x="8775646" y="1477332"/>
                </a:lnTo>
                <a:lnTo>
                  <a:pt x="8775646" y="1534319"/>
                </a:lnTo>
                <a:lnTo>
                  <a:pt x="9246371" y="2005045"/>
                </a:lnTo>
                <a:lnTo>
                  <a:pt x="9715629" y="1535786"/>
                </a:lnTo>
                <a:lnTo>
                  <a:pt x="9715629" y="1475864"/>
                </a:lnTo>
                <a:close/>
                <a:moveTo>
                  <a:pt x="5043669" y="1006604"/>
                </a:moveTo>
                <a:lnTo>
                  <a:pt x="4572422" y="1477843"/>
                </a:lnTo>
                <a:lnTo>
                  <a:pt x="4572422" y="1533811"/>
                </a:lnTo>
                <a:lnTo>
                  <a:pt x="5043664" y="2005045"/>
                </a:lnTo>
                <a:lnTo>
                  <a:pt x="5512407" y="1536296"/>
                </a:lnTo>
                <a:lnTo>
                  <a:pt x="5512407" y="1475351"/>
                </a:lnTo>
                <a:close/>
                <a:moveTo>
                  <a:pt x="11347735" y="1006604"/>
                </a:moveTo>
                <a:lnTo>
                  <a:pt x="10877262" y="1477079"/>
                </a:lnTo>
                <a:lnTo>
                  <a:pt x="10877262" y="1534567"/>
                </a:lnTo>
                <a:lnTo>
                  <a:pt x="11347736" y="2005041"/>
                </a:lnTo>
                <a:lnTo>
                  <a:pt x="11817249" y="1535528"/>
                </a:lnTo>
                <a:lnTo>
                  <a:pt x="11817249" y="1476120"/>
                </a:lnTo>
                <a:close/>
                <a:moveTo>
                  <a:pt x="8195690" y="1006604"/>
                </a:moveTo>
                <a:lnTo>
                  <a:pt x="7724838" y="1477458"/>
                </a:lnTo>
                <a:lnTo>
                  <a:pt x="7724838" y="1534191"/>
                </a:lnTo>
                <a:lnTo>
                  <a:pt x="8195691" y="2005044"/>
                </a:lnTo>
                <a:lnTo>
                  <a:pt x="8664821" y="1535914"/>
                </a:lnTo>
                <a:lnTo>
                  <a:pt x="8664821" y="1475736"/>
                </a:lnTo>
                <a:close/>
                <a:moveTo>
                  <a:pt x="7145009" y="1006604"/>
                </a:moveTo>
                <a:lnTo>
                  <a:pt x="6674030" y="1477584"/>
                </a:lnTo>
                <a:lnTo>
                  <a:pt x="6674030" y="1534069"/>
                </a:lnTo>
                <a:lnTo>
                  <a:pt x="7145007" y="2005046"/>
                </a:lnTo>
                <a:lnTo>
                  <a:pt x="7614013" y="1536039"/>
                </a:lnTo>
                <a:lnTo>
                  <a:pt x="7614013" y="1475610"/>
                </a:lnTo>
                <a:close/>
                <a:moveTo>
                  <a:pt x="10297056" y="1006603"/>
                </a:moveTo>
                <a:lnTo>
                  <a:pt x="9826454" y="1477207"/>
                </a:lnTo>
                <a:lnTo>
                  <a:pt x="9826454" y="1534445"/>
                </a:lnTo>
                <a:lnTo>
                  <a:pt x="10297053" y="2005045"/>
                </a:lnTo>
                <a:lnTo>
                  <a:pt x="10766437" y="1535660"/>
                </a:lnTo>
                <a:lnTo>
                  <a:pt x="10766437" y="1475986"/>
                </a:lnTo>
                <a:close/>
                <a:moveTo>
                  <a:pt x="258361" y="922634"/>
                </a:moveTo>
                <a:lnTo>
                  <a:pt x="369186" y="922634"/>
                </a:lnTo>
                <a:lnTo>
                  <a:pt x="369186" y="1033459"/>
                </a:lnTo>
                <a:lnTo>
                  <a:pt x="258361" y="1033459"/>
                </a:lnTo>
                <a:close/>
                <a:moveTo>
                  <a:pt x="2359977" y="922633"/>
                </a:moveTo>
                <a:lnTo>
                  <a:pt x="2470802" y="922633"/>
                </a:lnTo>
                <a:lnTo>
                  <a:pt x="2470802" y="1033458"/>
                </a:lnTo>
                <a:lnTo>
                  <a:pt x="2359977" y="1033458"/>
                </a:lnTo>
                <a:close/>
                <a:moveTo>
                  <a:pt x="1309169" y="922633"/>
                </a:moveTo>
                <a:lnTo>
                  <a:pt x="1419993" y="922633"/>
                </a:lnTo>
                <a:lnTo>
                  <a:pt x="1419993" y="1033458"/>
                </a:lnTo>
                <a:lnTo>
                  <a:pt x="1309169" y="1033458"/>
                </a:lnTo>
                <a:close/>
                <a:moveTo>
                  <a:pt x="5512398" y="922633"/>
                </a:moveTo>
                <a:lnTo>
                  <a:pt x="5623223" y="922633"/>
                </a:lnTo>
                <a:lnTo>
                  <a:pt x="5623223" y="1033458"/>
                </a:lnTo>
                <a:lnTo>
                  <a:pt x="5512398" y="1033458"/>
                </a:lnTo>
                <a:close/>
                <a:moveTo>
                  <a:pt x="4461591" y="922633"/>
                </a:moveTo>
                <a:lnTo>
                  <a:pt x="4572415" y="922633"/>
                </a:lnTo>
                <a:lnTo>
                  <a:pt x="4572415" y="1033458"/>
                </a:lnTo>
                <a:lnTo>
                  <a:pt x="4461591" y="1033458"/>
                </a:lnTo>
                <a:close/>
                <a:moveTo>
                  <a:pt x="3410785" y="922633"/>
                </a:moveTo>
                <a:lnTo>
                  <a:pt x="3521610" y="922633"/>
                </a:lnTo>
                <a:lnTo>
                  <a:pt x="3521610" y="1033458"/>
                </a:lnTo>
                <a:lnTo>
                  <a:pt x="3410785" y="1033458"/>
                </a:lnTo>
                <a:close/>
                <a:moveTo>
                  <a:pt x="7614013" y="922633"/>
                </a:moveTo>
                <a:lnTo>
                  <a:pt x="7724838" y="922633"/>
                </a:lnTo>
                <a:lnTo>
                  <a:pt x="7724838" y="1033458"/>
                </a:lnTo>
                <a:lnTo>
                  <a:pt x="7614013" y="1033458"/>
                </a:lnTo>
                <a:close/>
                <a:moveTo>
                  <a:pt x="6563205" y="922633"/>
                </a:moveTo>
                <a:lnTo>
                  <a:pt x="6674030" y="922633"/>
                </a:lnTo>
                <a:lnTo>
                  <a:pt x="6674030" y="1033458"/>
                </a:lnTo>
                <a:lnTo>
                  <a:pt x="6563205" y="1033458"/>
                </a:lnTo>
                <a:close/>
                <a:moveTo>
                  <a:pt x="10766437" y="922633"/>
                </a:moveTo>
                <a:lnTo>
                  <a:pt x="10877262" y="922633"/>
                </a:lnTo>
                <a:lnTo>
                  <a:pt x="10877262" y="1033458"/>
                </a:lnTo>
                <a:lnTo>
                  <a:pt x="10766437" y="1033458"/>
                </a:lnTo>
                <a:close/>
                <a:moveTo>
                  <a:pt x="9715629" y="922633"/>
                </a:moveTo>
                <a:lnTo>
                  <a:pt x="9826454" y="922633"/>
                </a:lnTo>
                <a:lnTo>
                  <a:pt x="9826454" y="1033458"/>
                </a:lnTo>
                <a:lnTo>
                  <a:pt x="9715629" y="1033458"/>
                </a:lnTo>
                <a:close/>
                <a:moveTo>
                  <a:pt x="8664821" y="922633"/>
                </a:moveTo>
                <a:lnTo>
                  <a:pt x="8775646" y="922633"/>
                </a:lnTo>
                <a:lnTo>
                  <a:pt x="8775646" y="1033458"/>
                </a:lnTo>
                <a:lnTo>
                  <a:pt x="8664821" y="1033458"/>
                </a:lnTo>
                <a:close/>
                <a:moveTo>
                  <a:pt x="11817249" y="922633"/>
                </a:moveTo>
                <a:lnTo>
                  <a:pt x="11928074" y="922633"/>
                </a:lnTo>
                <a:lnTo>
                  <a:pt x="11928074" y="1033458"/>
                </a:lnTo>
                <a:lnTo>
                  <a:pt x="11817249" y="1033458"/>
                </a:lnTo>
                <a:close/>
                <a:moveTo>
                  <a:pt x="1337485" y="510062"/>
                </a:moveTo>
                <a:lnTo>
                  <a:pt x="867065" y="980486"/>
                </a:lnTo>
                <a:lnTo>
                  <a:pt x="1333712" y="1447134"/>
                </a:lnTo>
                <a:lnTo>
                  <a:pt x="1398855" y="1447134"/>
                </a:lnTo>
                <a:lnTo>
                  <a:pt x="1865501" y="980486"/>
                </a:lnTo>
                <a:lnTo>
                  <a:pt x="1395081" y="510062"/>
                </a:lnTo>
                <a:close/>
                <a:moveTo>
                  <a:pt x="2388173" y="510062"/>
                </a:moveTo>
                <a:lnTo>
                  <a:pt x="1917745" y="980486"/>
                </a:lnTo>
                <a:lnTo>
                  <a:pt x="2384399" y="1447134"/>
                </a:lnTo>
                <a:lnTo>
                  <a:pt x="2449542" y="1447134"/>
                </a:lnTo>
                <a:lnTo>
                  <a:pt x="2916189" y="980486"/>
                </a:lnTo>
                <a:lnTo>
                  <a:pt x="2445767" y="510062"/>
                </a:lnTo>
                <a:close/>
                <a:moveTo>
                  <a:pt x="3438856" y="510062"/>
                </a:moveTo>
                <a:lnTo>
                  <a:pt x="2968432" y="980486"/>
                </a:lnTo>
                <a:lnTo>
                  <a:pt x="3435083" y="1447134"/>
                </a:lnTo>
                <a:lnTo>
                  <a:pt x="3500228" y="1447134"/>
                </a:lnTo>
                <a:lnTo>
                  <a:pt x="3966865" y="980485"/>
                </a:lnTo>
                <a:lnTo>
                  <a:pt x="3496454" y="510062"/>
                </a:lnTo>
                <a:close/>
                <a:moveTo>
                  <a:pt x="4489518" y="510062"/>
                </a:moveTo>
                <a:lnTo>
                  <a:pt x="4019109" y="980485"/>
                </a:lnTo>
                <a:lnTo>
                  <a:pt x="4485744" y="1447134"/>
                </a:lnTo>
                <a:lnTo>
                  <a:pt x="4550887" y="1447134"/>
                </a:lnTo>
                <a:lnTo>
                  <a:pt x="5017543" y="980483"/>
                </a:lnTo>
                <a:lnTo>
                  <a:pt x="4547118" y="510062"/>
                </a:lnTo>
                <a:close/>
                <a:moveTo>
                  <a:pt x="5540201" y="510062"/>
                </a:moveTo>
                <a:lnTo>
                  <a:pt x="5069792" y="980483"/>
                </a:lnTo>
                <a:lnTo>
                  <a:pt x="5536431" y="1447134"/>
                </a:lnTo>
                <a:lnTo>
                  <a:pt x="5601567" y="1447134"/>
                </a:lnTo>
                <a:lnTo>
                  <a:pt x="6068204" y="980484"/>
                </a:lnTo>
                <a:lnTo>
                  <a:pt x="5597797" y="510062"/>
                </a:lnTo>
                <a:close/>
                <a:moveTo>
                  <a:pt x="6590867" y="510062"/>
                </a:moveTo>
                <a:lnTo>
                  <a:pt x="6120447" y="980484"/>
                </a:lnTo>
                <a:lnTo>
                  <a:pt x="6587095" y="1447133"/>
                </a:lnTo>
                <a:lnTo>
                  <a:pt x="6652238" y="1447133"/>
                </a:lnTo>
                <a:lnTo>
                  <a:pt x="7118887" y="980483"/>
                </a:lnTo>
                <a:lnTo>
                  <a:pt x="6648468" y="510062"/>
                </a:lnTo>
                <a:close/>
                <a:moveTo>
                  <a:pt x="7641550" y="510061"/>
                </a:moveTo>
                <a:lnTo>
                  <a:pt x="7171131" y="980482"/>
                </a:lnTo>
                <a:lnTo>
                  <a:pt x="7637780" y="1447133"/>
                </a:lnTo>
                <a:lnTo>
                  <a:pt x="7702919" y="1447133"/>
                </a:lnTo>
                <a:lnTo>
                  <a:pt x="8169568" y="980483"/>
                </a:lnTo>
                <a:lnTo>
                  <a:pt x="7699149" y="510061"/>
                </a:lnTo>
                <a:close/>
                <a:moveTo>
                  <a:pt x="8692232" y="510061"/>
                </a:moveTo>
                <a:lnTo>
                  <a:pt x="8221811" y="980484"/>
                </a:lnTo>
                <a:lnTo>
                  <a:pt x="8688459" y="1447133"/>
                </a:lnTo>
                <a:lnTo>
                  <a:pt x="8753603" y="1447133"/>
                </a:lnTo>
                <a:lnTo>
                  <a:pt x="9220250" y="980484"/>
                </a:lnTo>
                <a:lnTo>
                  <a:pt x="8749829" y="510061"/>
                </a:lnTo>
                <a:close/>
                <a:moveTo>
                  <a:pt x="10793597" y="510061"/>
                </a:moveTo>
                <a:lnTo>
                  <a:pt x="10323178" y="980482"/>
                </a:lnTo>
                <a:lnTo>
                  <a:pt x="10789828" y="1447133"/>
                </a:lnTo>
                <a:lnTo>
                  <a:pt x="10854964" y="1447133"/>
                </a:lnTo>
                <a:lnTo>
                  <a:pt x="11321613" y="980483"/>
                </a:lnTo>
                <a:lnTo>
                  <a:pt x="10851193" y="510061"/>
                </a:lnTo>
                <a:close/>
                <a:moveTo>
                  <a:pt x="9742913" y="510061"/>
                </a:moveTo>
                <a:lnTo>
                  <a:pt x="9272493" y="980483"/>
                </a:lnTo>
                <a:lnTo>
                  <a:pt x="9739141" y="1447133"/>
                </a:lnTo>
                <a:lnTo>
                  <a:pt x="9804283" y="1447133"/>
                </a:lnTo>
                <a:lnTo>
                  <a:pt x="10270933" y="980481"/>
                </a:lnTo>
                <a:lnTo>
                  <a:pt x="9800515" y="510061"/>
                </a:lnTo>
                <a:close/>
                <a:moveTo>
                  <a:pt x="783785" y="399238"/>
                </a:moveTo>
                <a:lnTo>
                  <a:pt x="894609" y="399238"/>
                </a:lnTo>
                <a:lnTo>
                  <a:pt x="894609" y="510062"/>
                </a:lnTo>
                <a:lnTo>
                  <a:pt x="783785" y="510062"/>
                </a:lnTo>
                <a:close/>
                <a:moveTo>
                  <a:pt x="2885401" y="399237"/>
                </a:moveTo>
                <a:lnTo>
                  <a:pt x="2996227" y="399237"/>
                </a:lnTo>
                <a:lnTo>
                  <a:pt x="2996227" y="510062"/>
                </a:lnTo>
                <a:lnTo>
                  <a:pt x="2885401" y="510062"/>
                </a:lnTo>
                <a:close/>
                <a:moveTo>
                  <a:pt x="1834590" y="399237"/>
                </a:moveTo>
                <a:lnTo>
                  <a:pt x="1945415" y="399237"/>
                </a:lnTo>
                <a:lnTo>
                  <a:pt x="1945415" y="510062"/>
                </a:lnTo>
                <a:lnTo>
                  <a:pt x="1834590" y="510062"/>
                </a:lnTo>
                <a:close/>
                <a:moveTo>
                  <a:pt x="3936208" y="399237"/>
                </a:moveTo>
                <a:lnTo>
                  <a:pt x="4047032" y="399237"/>
                </a:lnTo>
                <a:lnTo>
                  <a:pt x="4047032" y="510062"/>
                </a:lnTo>
                <a:lnTo>
                  <a:pt x="3936208" y="510062"/>
                </a:lnTo>
                <a:close/>
                <a:moveTo>
                  <a:pt x="4987004" y="399237"/>
                </a:moveTo>
                <a:lnTo>
                  <a:pt x="5097834" y="399237"/>
                </a:lnTo>
                <a:lnTo>
                  <a:pt x="5097834" y="510062"/>
                </a:lnTo>
                <a:lnTo>
                  <a:pt x="4987004" y="510062"/>
                </a:lnTo>
                <a:close/>
                <a:moveTo>
                  <a:pt x="6037802" y="399237"/>
                </a:moveTo>
                <a:lnTo>
                  <a:pt x="6148626" y="399237"/>
                </a:lnTo>
                <a:lnTo>
                  <a:pt x="6148626" y="510062"/>
                </a:lnTo>
                <a:lnTo>
                  <a:pt x="6037802" y="510062"/>
                </a:lnTo>
                <a:close/>
                <a:moveTo>
                  <a:pt x="7088609" y="399237"/>
                </a:moveTo>
                <a:lnTo>
                  <a:pt x="7199434" y="399237"/>
                </a:lnTo>
                <a:lnTo>
                  <a:pt x="7199434" y="510061"/>
                </a:lnTo>
                <a:lnTo>
                  <a:pt x="7088609" y="510061"/>
                </a:lnTo>
                <a:close/>
                <a:moveTo>
                  <a:pt x="8139417" y="399237"/>
                </a:moveTo>
                <a:lnTo>
                  <a:pt x="8250242" y="399237"/>
                </a:lnTo>
                <a:lnTo>
                  <a:pt x="8250242" y="510061"/>
                </a:lnTo>
                <a:lnTo>
                  <a:pt x="8139417" y="510061"/>
                </a:lnTo>
                <a:close/>
                <a:moveTo>
                  <a:pt x="9190225" y="399236"/>
                </a:moveTo>
                <a:lnTo>
                  <a:pt x="9301050" y="399236"/>
                </a:lnTo>
                <a:lnTo>
                  <a:pt x="9301050" y="510061"/>
                </a:lnTo>
                <a:lnTo>
                  <a:pt x="9190225" y="510061"/>
                </a:lnTo>
                <a:close/>
                <a:moveTo>
                  <a:pt x="10241033" y="399236"/>
                </a:moveTo>
                <a:lnTo>
                  <a:pt x="10351858" y="399236"/>
                </a:lnTo>
                <a:lnTo>
                  <a:pt x="10351858" y="510061"/>
                </a:lnTo>
                <a:lnTo>
                  <a:pt x="10241033" y="510061"/>
                </a:lnTo>
                <a:close/>
                <a:moveTo>
                  <a:pt x="11291841" y="399236"/>
                </a:moveTo>
                <a:lnTo>
                  <a:pt x="11402666" y="399236"/>
                </a:lnTo>
                <a:lnTo>
                  <a:pt x="11402666" y="510061"/>
                </a:lnTo>
                <a:lnTo>
                  <a:pt x="11291841" y="510061"/>
                </a:lnTo>
                <a:close/>
                <a:moveTo>
                  <a:pt x="6138405" y="0"/>
                </a:moveTo>
                <a:lnTo>
                  <a:pt x="6190649" y="0"/>
                </a:lnTo>
                <a:lnTo>
                  <a:pt x="6589887" y="399237"/>
                </a:lnTo>
                <a:lnTo>
                  <a:pt x="6649449" y="399237"/>
                </a:lnTo>
                <a:lnTo>
                  <a:pt x="7048684" y="2"/>
                </a:lnTo>
                <a:lnTo>
                  <a:pt x="7100928" y="2"/>
                </a:lnTo>
                <a:lnTo>
                  <a:pt x="6674030" y="426899"/>
                </a:lnTo>
                <a:lnTo>
                  <a:pt x="6674030" y="483379"/>
                </a:lnTo>
                <a:lnTo>
                  <a:pt x="7145009" y="954361"/>
                </a:lnTo>
                <a:lnTo>
                  <a:pt x="7614013" y="485355"/>
                </a:lnTo>
                <a:lnTo>
                  <a:pt x="7614013" y="424926"/>
                </a:lnTo>
                <a:lnTo>
                  <a:pt x="7189086" y="0"/>
                </a:lnTo>
                <a:lnTo>
                  <a:pt x="7241329" y="0"/>
                </a:lnTo>
                <a:lnTo>
                  <a:pt x="7640566" y="399237"/>
                </a:lnTo>
                <a:lnTo>
                  <a:pt x="7700131" y="399237"/>
                </a:lnTo>
                <a:lnTo>
                  <a:pt x="8099367" y="1"/>
                </a:lnTo>
                <a:lnTo>
                  <a:pt x="8151611" y="1"/>
                </a:lnTo>
                <a:lnTo>
                  <a:pt x="7724838" y="426774"/>
                </a:lnTo>
                <a:lnTo>
                  <a:pt x="7724838" y="483508"/>
                </a:lnTo>
                <a:lnTo>
                  <a:pt x="8195689" y="954363"/>
                </a:lnTo>
                <a:lnTo>
                  <a:pt x="8664821" y="485229"/>
                </a:lnTo>
                <a:lnTo>
                  <a:pt x="8664821" y="425053"/>
                </a:lnTo>
                <a:lnTo>
                  <a:pt x="8239767" y="0"/>
                </a:lnTo>
                <a:lnTo>
                  <a:pt x="8292011" y="0"/>
                </a:lnTo>
                <a:lnTo>
                  <a:pt x="8691248" y="399236"/>
                </a:lnTo>
                <a:lnTo>
                  <a:pt x="8750812" y="399236"/>
                </a:lnTo>
                <a:lnTo>
                  <a:pt x="9150049" y="1"/>
                </a:lnTo>
                <a:lnTo>
                  <a:pt x="9202293" y="1"/>
                </a:lnTo>
                <a:lnTo>
                  <a:pt x="8775646" y="426647"/>
                </a:lnTo>
                <a:lnTo>
                  <a:pt x="8775646" y="483635"/>
                </a:lnTo>
                <a:lnTo>
                  <a:pt x="9246372" y="954363"/>
                </a:lnTo>
                <a:lnTo>
                  <a:pt x="9715629" y="485103"/>
                </a:lnTo>
                <a:lnTo>
                  <a:pt x="9715629" y="425175"/>
                </a:lnTo>
                <a:lnTo>
                  <a:pt x="9290453" y="0"/>
                </a:lnTo>
                <a:lnTo>
                  <a:pt x="9342696" y="0"/>
                </a:lnTo>
                <a:lnTo>
                  <a:pt x="9741934" y="399236"/>
                </a:lnTo>
                <a:lnTo>
                  <a:pt x="9801496" y="399236"/>
                </a:lnTo>
                <a:lnTo>
                  <a:pt x="10200732" y="1"/>
                </a:lnTo>
                <a:lnTo>
                  <a:pt x="10252974" y="1"/>
                </a:lnTo>
                <a:lnTo>
                  <a:pt x="9826454" y="426520"/>
                </a:lnTo>
                <a:lnTo>
                  <a:pt x="9826454" y="483756"/>
                </a:lnTo>
                <a:lnTo>
                  <a:pt x="10297055" y="954360"/>
                </a:lnTo>
                <a:lnTo>
                  <a:pt x="10766437" y="484975"/>
                </a:lnTo>
                <a:lnTo>
                  <a:pt x="10766437" y="425305"/>
                </a:lnTo>
                <a:lnTo>
                  <a:pt x="10341131" y="0"/>
                </a:lnTo>
                <a:lnTo>
                  <a:pt x="10393375" y="0"/>
                </a:lnTo>
                <a:lnTo>
                  <a:pt x="10792612" y="399236"/>
                </a:lnTo>
                <a:lnTo>
                  <a:pt x="10852176" y="399236"/>
                </a:lnTo>
                <a:lnTo>
                  <a:pt x="11251411" y="3"/>
                </a:lnTo>
                <a:lnTo>
                  <a:pt x="11303657" y="3"/>
                </a:lnTo>
                <a:lnTo>
                  <a:pt x="10877262" y="426397"/>
                </a:lnTo>
                <a:lnTo>
                  <a:pt x="10877262" y="483887"/>
                </a:lnTo>
                <a:lnTo>
                  <a:pt x="11347735" y="954362"/>
                </a:lnTo>
                <a:lnTo>
                  <a:pt x="11817249" y="484846"/>
                </a:lnTo>
                <a:lnTo>
                  <a:pt x="11817249" y="425436"/>
                </a:lnTo>
                <a:lnTo>
                  <a:pt x="11391812" y="0"/>
                </a:lnTo>
                <a:lnTo>
                  <a:pt x="11444056" y="0"/>
                </a:lnTo>
                <a:lnTo>
                  <a:pt x="11843293" y="399236"/>
                </a:lnTo>
                <a:lnTo>
                  <a:pt x="11902859" y="399236"/>
                </a:lnTo>
                <a:lnTo>
                  <a:pt x="12191973" y="110123"/>
                </a:lnTo>
                <a:lnTo>
                  <a:pt x="12191973" y="162366"/>
                </a:lnTo>
                <a:lnTo>
                  <a:pt x="11928074" y="426265"/>
                </a:lnTo>
                <a:lnTo>
                  <a:pt x="11928074" y="484017"/>
                </a:lnTo>
                <a:lnTo>
                  <a:pt x="12191974" y="747926"/>
                </a:lnTo>
                <a:lnTo>
                  <a:pt x="12191974" y="800166"/>
                </a:lnTo>
                <a:lnTo>
                  <a:pt x="11901874" y="510061"/>
                </a:lnTo>
                <a:lnTo>
                  <a:pt x="11844278" y="510061"/>
                </a:lnTo>
                <a:lnTo>
                  <a:pt x="11373857" y="980483"/>
                </a:lnTo>
                <a:lnTo>
                  <a:pt x="11840505" y="1447132"/>
                </a:lnTo>
                <a:lnTo>
                  <a:pt x="11905645" y="1447132"/>
                </a:lnTo>
                <a:lnTo>
                  <a:pt x="12191976" y="1160803"/>
                </a:lnTo>
                <a:lnTo>
                  <a:pt x="12191976" y="1213046"/>
                </a:lnTo>
                <a:lnTo>
                  <a:pt x="11928074" y="1476947"/>
                </a:lnTo>
                <a:lnTo>
                  <a:pt x="11928074" y="1534702"/>
                </a:lnTo>
                <a:lnTo>
                  <a:pt x="12191975" y="1798604"/>
                </a:lnTo>
                <a:lnTo>
                  <a:pt x="12191975" y="1850847"/>
                </a:lnTo>
                <a:lnTo>
                  <a:pt x="11899087" y="1557957"/>
                </a:lnTo>
                <a:lnTo>
                  <a:pt x="11847063" y="1557957"/>
                </a:lnTo>
                <a:lnTo>
                  <a:pt x="11373858" y="2031163"/>
                </a:lnTo>
                <a:lnTo>
                  <a:pt x="11842778" y="2500070"/>
                </a:lnTo>
                <a:lnTo>
                  <a:pt x="11903378" y="2500070"/>
                </a:lnTo>
                <a:lnTo>
                  <a:pt x="12191975" y="2211473"/>
                </a:lnTo>
                <a:lnTo>
                  <a:pt x="12191974" y="2263716"/>
                </a:lnTo>
                <a:lnTo>
                  <a:pt x="11928074" y="2527616"/>
                </a:lnTo>
                <a:lnTo>
                  <a:pt x="11928074" y="2585366"/>
                </a:lnTo>
                <a:lnTo>
                  <a:pt x="12191978" y="2849270"/>
                </a:lnTo>
                <a:lnTo>
                  <a:pt x="12191977" y="2901515"/>
                </a:lnTo>
                <a:lnTo>
                  <a:pt x="11901357" y="2610895"/>
                </a:lnTo>
                <a:lnTo>
                  <a:pt x="11844795" y="2610895"/>
                </a:lnTo>
                <a:lnTo>
                  <a:pt x="11373856" y="3081835"/>
                </a:lnTo>
                <a:lnTo>
                  <a:pt x="11843230" y="3551209"/>
                </a:lnTo>
                <a:lnTo>
                  <a:pt x="11902922" y="3551209"/>
                </a:lnTo>
                <a:lnTo>
                  <a:pt x="12191974" y="3262156"/>
                </a:lnTo>
                <a:lnTo>
                  <a:pt x="12191974" y="3314400"/>
                </a:lnTo>
                <a:lnTo>
                  <a:pt x="11928074" y="3578299"/>
                </a:lnTo>
                <a:lnTo>
                  <a:pt x="11928074" y="3636053"/>
                </a:lnTo>
                <a:lnTo>
                  <a:pt x="12191975" y="3899954"/>
                </a:lnTo>
                <a:lnTo>
                  <a:pt x="12191975" y="3952198"/>
                </a:lnTo>
                <a:lnTo>
                  <a:pt x="11901811" y="3662034"/>
                </a:lnTo>
                <a:lnTo>
                  <a:pt x="11844339" y="3662034"/>
                </a:lnTo>
                <a:lnTo>
                  <a:pt x="11373856" y="4132518"/>
                </a:lnTo>
                <a:lnTo>
                  <a:pt x="11813331" y="4571992"/>
                </a:lnTo>
                <a:lnTo>
                  <a:pt x="11761089" y="4571991"/>
                </a:lnTo>
                <a:lnTo>
                  <a:pt x="11347736" y="4158638"/>
                </a:lnTo>
                <a:lnTo>
                  <a:pt x="10934382" y="4571992"/>
                </a:lnTo>
                <a:lnTo>
                  <a:pt x="10882138" y="4571992"/>
                </a:lnTo>
                <a:lnTo>
                  <a:pt x="11321614" y="4132516"/>
                </a:lnTo>
                <a:lnTo>
                  <a:pt x="10851132" y="3662034"/>
                </a:lnTo>
                <a:lnTo>
                  <a:pt x="10793656" y="3662034"/>
                </a:lnTo>
                <a:lnTo>
                  <a:pt x="10323175" y="4132515"/>
                </a:lnTo>
                <a:lnTo>
                  <a:pt x="10762651" y="4571991"/>
                </a:lnTo>
                <a:lnTo>
                  <a:pt x="10710406" y="4571992"/>
                </a:lnTo>
                <a:lnTo>
                  <a:pt x="10297052" y="4158638"/>
                </a:lnTo>
                <a:lnTo>
                  <a:pt x="9883699" y="4571992"/>
                </a:lnTo>
                <a:lnTo>
                  <a:pt x="9831456" y="4571992"/>
                </a:lnTo>
                <a:lnTo>
                  <a:pt x="10270931" y="4132517"/>
                </a:lnTo>
                <a:lnTo>
                  <a:pt x="9800448" y="3662034"/>
                </a:lnTo>
                <a:lnTo>
                  <a:pt x="9742974" y="3662034"/>
                </a:lnTo>
                <a:lnTo>
                  <a:pt x="9272491" y="4132517"/>
                </a:lnTo>
                <a:lnTo>
                  <a:pt x="9711968" y="4571993"/>
                </a:lnTo>
                <a:lnTo>
                  <a:pt x="9659723" y="4571993"/>
                </a:lnTo>
                <a:lnTo>
                  <a:pt x="9246369" y="4158639"/>
                </a:lnTo>
                <a:lnTo>
                  <a:pt x="8833016" y="4571992"/>
                </a:lnTo>
                <a:lnTo>
                  <a:pt x="8780772" y="4571992"/>
                </a:lnTo>
                <a:lnTo>
                  <a:pt x="9220247" y="4132517"/>
                </a:lnTo>
                <a:lnTo>
                  <a:pt x="8749764" y="3662034"/>
                </a:lnTo>
                <a:lnTo>
                  <a:pt x="8692294" y="3662034"/>
                </a:lnTo>
                <a:lnTo>
                  <a:pt x="8221812" y="4132516"/>
                </a:lnTo>
                <a:lnTo>
                  <a:pt x="8661288" y="4571992"/>
                </a:lnTo>
                <a:lnTo>
                  <a:pt x="8609042" y="4571992"/>
                </a:lnTo>
                <a:lnTo>
                  <a:pt x="8195689" y="4158639"/>
                </a:lnTo>
                <a:lnTo>
                  <a:pt x="7782334" y="4571994"/>
                </a:lnTo>
                <a:lnTo>
                  <a:pt x="7730092" y="4571994"/>
                </a:lnTo>
                <a:lnTo>
                  <a:pt x="8169568" y="4132518"/>
                </a:lnTo>
                <a:lnTo>
                  <a:pt x="7699085" y="3662034"/>
                </a:lnTo>
                <a:lnTo>
                  <a:pt x="7641614" y="3662034"/>
                </a:lnTo>
                <a:lnTo>
                  <a:pt x="7171129" y="4132518"/>
                </a:lnTo>
                <a:lnTo>
                  <a:pt x="7610604" y="4571993"/>
                </a:lnTo>
                <a:lnTo>
                  <a:pt x="7558360" y="4571993"/>
                </a:lnTo>
                <a:lnTo>
                  <a:pt x="7145007" y="4158640"/>
                </a:lnTo>
                <a:lnTo>
                  <a:pt x="6731655" y="4571993"/>
                </a:lnTo>
                <a:lnTo>
                  <a:pt x="6679410" y="4571993"/>
                </a:lnTo>
                <a:lnTo>
                  <a:pt x="7118885" y="4132518"/>
                </a:lnTo>
                <a:lnTo>
                  <a:pt x="6648402" y="3662034"/>
                </a:lnTo>
                <a:lnTo>
                  <a:pt x="6590932" y="3662034"/>
                </a:lnTo>
                <a:lnTo>
                  <a:pt x="6120448" y="4132519"/>
                </a:lnTo>
                <a:lnTo>
                  <a:pt x="6559922" y="4571993"/>
                </a:lnTo>
                <a:lnTo>
                  <a:pt x="6507678" y="4571993"/>
                </a:lnTo>
                <a:lnTo>
                  <a:pt x="6094326" y="4158641"/>
                </a:lnTo>
                <a:lnTo>
                  <a:pt x="5680985" y="4571992"/>
                </a:lnTo>
                <a:lnTo>
                  <a:pt x="5628744" y="4571992"/>
                </a:lnTo>
                <a:lnTo>
                  <a:pt x="6068205" y="4132519"/>
                </a:lnTo>
                <a:lnTo>
                  <a:pt x="5597731" y="3662034"/>
                </a:lnTo>
                <a:lnTo>
                  <a:pt x="5540263" y="3662034"/>
                </a:lnTo>
                <a:lnTo>
                  <a:pt x="5069789" y="4132518"/>
                </a:lnTo>
                <a:lnTo>
                  <a:pt x="5509253" y="4571993"/>
                </a:lnTo>
                <a:lnTo>
                  <a:pt x="5457012" y="4571993"/>
                </a:lnTo>
                <a:lnTo>
                  <a:pt x="5043664" y="4158640"/>
                </a:lnTo>
                <a:lnTo>
                  <a:pt x="4630303" y="4571992"/>
                </a:lnTo>
                <a:lnTo>
                  <a:pt x="4578059" y="4571992"/>
                </a:lnTo>
                <a:lnTo>
                  <a:pt x="5017539" y="4132518"/>
                </a:lnTo>
                <a:lnTo>
                  <a:pt x="4547049" y="3662034"/>
                </a:lnTo>
                <a:lnTo>
                  <a:pt x="4489581" y="3662034"/>
                </a:lnTo>
                <a:lnTo>
                  <a:pt x="4019108" y="4132519"/>
                </a:lnTo>
                <a:lnTo>
                  <a:pt x="4458568" y="4571993"/>
                </a:lnTo>
                <a:lnTo>
                  <a:pt x="4406323" y="4571993"/>
                </a:lnTo>
                <a:lnTo>
                  <a:pt x="3992985" y="4158641"/>
                </a:lnTo>
                <a:lnTo>
                  <a:pt x="3579645" y="4571992"/>
                </a:lnTo>
                <a:lnTo>
                  <a:pt x="3527403" y="4571992"/>
                </a:lnTo>
                <a:lnTo>
                  <a:pt x="3966864" y="4132520"/>
                </a:lnTo>
                <a:lnTo>
                  <a:pt x="3496388" y="3662034"/>
                </a:lnTo>
                <a:lnTo>
                  <a:pt x="3438920" y="3662034"/>
                </a:lnTo>
                <a:lnTo>
                  <a:pt x="2968432" y="4132519"/>
                </a:lnTo>
                <a:lnTo>
                  <a:pt x="3407908" y="4571992"/>
                </a:lnTo>
                <a:lnTo>
                  <a:pt x="3355663" y="4571992"/>
                </a:lnTo>
                <a:lnTo>
                  <a:pt x="2942311" y="4158641"/>
                </a:lnTo>
                <a:lnTo>
                  <a:pt x="2528961" y="4571991"/>
                </a:lnTo>
                <a:lnTo>
                  <a:pt x="2476717" y="4571991"/>
                </a:lnTo>
                <a:lnTo>
                  <a:pt x="2916189" y="4132519"/>
                </a:lnTo>
                <a:lnTo>
                  <a:pt x="2445706" y="3662034"/>
                </a:lnTo>
                <a:lnTo>
                  <a:pt x="2388237" y="3662034"/>
                </a:lnTo>
                <a:lnTo>
                  <a:pt x="1917745" y="4132520"/>
                </a:lnTo>
                <a:lnTo>
                  <a:pt x="2357225" y="4571992"/>
                </a:lnTo>
                <a:lnTo>
                  <a:pt x="2304981" y="4571993"/>
                </a:lnTo>
                <a:lnTo>
                  <a:pt x="1891623" y="4158642"/>
                </a:lnTo>
                <a:lnTo>
                  <a:pt x="1478275" y="4571991"/>
                </a:lnTo>
                <a:lnTo>
                  <a:pt x="1426031" y="4571991"/>
                </a:lnTo>
                <a:lnTo>
                  <a:pt x="1865501" y="4132520"/>
                </a:lnTo>
                <a:lnTo>
                  <a:pt x="1395017" y="3662034"/>
                </a:lnTo>
                <a:lnTo>
                  <a:pt x="1337551" y="3662034"/>
                </a:lnTo>
                <a:lnTo>
                  <a:pt x="867066" y="4132521"/>
                </a:lnTo>
                <a:lnTo>
                  <a:pt x="1306536" y="4571992"/>
                </a:lnTo>
                <a:lnTo>
                  <a:pt x="1254292" y="4571992"/>
                </a:lnTo>
                <a:lnTo>
                  <a:pt x="840944" y="4158643"/>
                </a:lnTo>
                <a:lnTo>
                  <a:pt x="427595" y="4571993"/>
                </a:lnTo>
                <a:lnTo>
                  <a:pt x="375351" y="4571993"/>
                </a:lnTo>
                <a:lnTo>
                  <a:pt x="814822" y="4132521"/>
                </a:lnTo>
                <a:lnTo>
                  <a:pt x="344336" y="3662034"/>
                </a:lnTo>
                <a:lnTo>
                  <a:pt x="286870" y="3662034"/>
                </a:lnTo>
                <a:lnTo>
                  <a:pt x="5" y="3948900"/>
                </a:lnTo>
                <a:lnTo>
                  <a:pt x="5" y="3896656"/>
                </a:lnTo>
                <a:lnTo>
                  <a:pt x="258369" y="3638291"/>
                </a:lnTo>
                <a:lnTo>
                  <a:pt x="258369" y="3576066"/>
                </a:lnTo>
                <a:lnTo>
                  <a:pt x="1" y="3317698"/>
                </a:lnTo>
                <a:lnTo>
                  <a:pt x="1" y="3265454"/>
                </a:lnTo>
                <a:lnTo>
                  <a:pt x="285756" y="3551209"/>
                </a:lnTo>
                <a:lnTo>
                  <a:pt x="345451" y="3551209"/>
                </a:lnTo>
                <a:lnTo>
                  <a:pt x="814822" y="3081838"/>
                </a:lnTo>
                <a:lnTo>
                  <a:pt x="343880" y="2610895"/>
                </a:lnTo>
                <a:lnTo>
                  <a:pt x="287328" y="2610895"/>
                </a:lnTo>
                <a:lnTo>
                  <a:pt x="6" y="2898217"/>
                </a:lnTo>
                <a:lnTo>
                  <a:pt x="6" y="2845973"/>
                </a:lnTo>
                <a:lnTo>
                  <a:pt x="258373" y="2587605"/>
                </a:lnTo>
                <a:lnTo>
                  <a:pt x="258373" y="2525388"/>
                </a:lnTo>
                <a:lnTo>
                  <a:pt x="1" y="2267015"/>
                </a:lnTo>
                <a:lnTo>
                  <a:pt x="0" y="2214770"/>
                </a:lnTo>
                <a:lnTo>
                  <a:pt x="285299" y="2500070"/>
                </a:lnTo>
                <a:lnTo>
                  <a:pt x="345909" y="2500070"/>
                </a:lnTo>
                <a:lnTo>
                  <a:pt x="814822" y="2031167"/>
                </a:lnTo>
                <a:lnTo>
                  <a:pt x="341616" y="1557959"/>
                </a:lnTo>
                <a:lnTo>
                  <a:pt x="289593" y="1557959"/>
                </a:lnTo>
                <a:lnTo>
                  <a:pt x="4" y="1847551"/>
                </a:lnTo>
                <a:lnTo>
                  <a:pt x="4" y="1795307"/>
                </a:lnTo>
                <a:lnTo>
                  <a:pt x="258377" y="1536932"/>
                </a:lnTo>
                <a:lnTo>
                  <a:pt x="258377" y="1474721"/>
                </a:lnTo>
                <a:lnTo>
                  <a:pt x="2" y="1216345"/>
                </a:lnTo>
                <a:lnTo>
                  <a:pt x="2" y="1164102"/>
                </a:lnTo>
                <a:lnTo>
                  <a:pt x="283034" y="1447135"/>
                </a:lnTo>
                <a:lnTo>
                  <a:pt x="348175" y="1447135"/>
                </a:lnTo>
                <a:lnTo>
                  <a:pt x="814821" y="980486"/>
                </a:lnTo>
                <a:lnTo>
                  <a:pt x="344401" y="510062"/>
                </a:lnTo>
                <a:lnTo>
                  <a:pt x="286805" y="510062"/>
                </a:lnTo>
                <a:lnTo>
                  <a:pt x="5" y="796868"/>
                </a:lnTo>
                <a:lnTo>
                  <a:pt x="5" y="744628"/>
                </a:lnTo>
                <a:lnTo>
                  <a:pt x="258382" y="486242"/>
                </a:lnTo>
                <a:lnTo>
                  <a:pt x="258382" y="424043"/>
                </a:lnTo>
                <a:lnTo>
                  <a:pt x="3" y="165664"/>
                </a:lnTo>
                <a:lnTo>
                  <a:pt x="3" y="113420"/>
                </a:lnTo>
                <a:lnTo>
                  <a:pt x="285820" y="399237"/>
                </a:lnTo>
                <a:lnTo>
                  <a:pt x="345386" y="399237"/>
                </a:lnTo>
                <a:lnTo>
                  <a:pt x="744622" y="2"/>
                </a:lnTo>
                <a:lnTo>
                  <a:pt x="796865" y="2"/>
                </a:lnTo>
                <a:lnTo>
                  <a:pt x="369206" y="427661"/>
                </a:lnTo>
                <a:lnTo>
                  <a:pt x="369206" y="482624"/>
                </a:lnTo>
                <a:lnTo>
                  <a:pt x="840943" y="954364"/>
                </a:lnTo>
                <a:lnTo>
                  <a:pt x="1309187" y="486116"/>
                </a:lnTo>
                <a:lnTo>
                  <a:pt x="1309187" y="424169"/>
                </a:lnTo>
                <a:lnTo>
                  <a:pt x="885019" y="0"/>
                </a:lnTo>
                <a:lnTo>
                  <a:pt x="937262" y="0"/>
                </a:lnTo>
                <a:lnTo>
                  <a:pt x="1336499" y="399237"/>
                </a:lnTo>
                <a:lnTo>
                  <a:pt x="1396066" y="399237"/>
                </a:lnTo>
                <a:lnTo>
                  <a:pt x="1795300" y="3"/>
                </a:lnTo>
                <a:lnTo>
                  <a:pt x="1847544" y="3"/>
                </a:lnTo>
                <a:lnTo>
                  <a:pt x="1420012" y="427535"/>
                </a:lnTo>
                <a:lnTo>
                  <a:pt x="1420012" y="482750"/>
                </a:lnTo>
                <a:lnTo>
                  <a:pt x="1891623" y="954365"/>
                </a:lnTo>
                <a:lnTo>
                  <a:pt x="2360001" y="485992"/>
                </a:lnTo>
                <a:lnTo>
                  <a:pt x="2360001" y="424295"/>
                </a:lnTo>
                <a:lnTo>
                  <a:pt x="1935698" y="0"/>
                </a:lnTo>
                <a:lnTo>
                  <a:pt x="1987943" y="0"/>
                </a:lnTo>
                <a:lnTo>
                  <a:pt x="2387187" y="399237"/>
                </a:lnTo>
                <a:lnTo>
                  <a:pt x="2446755" y="399237"/>
                </a:lnTo>
                <a:lnTo>
                  <a:pt x="2845991" y="2"/>
                </a:lnTo>
                <a:lnTo>
                  <a:pt x="2898236" y="2"/>
                </a:lnTo>
                <a:lnTo>
                  <a:pt x="2470825" y="427411"/>
                </a:lnTo>
                <a:lnTo>
                  <a:pt x="2470825" y="482875"/>
                </a:lnTo>
                <a:lnTo>
                  <a:pt x="2942310" y="954365"/>
                </a:lnTo>
                <a:lnTo>
                  <a:pt x="3410809" y="485866"/>
                </a:lnTo>
                <a:lnTo>
                  <a:pt x="3410809" y="424419"/>
                </a:lnTo>
                <a:lnTo>
                  <a:pt x="2986386" y="0"/>
                </a:lnTo>
                <a:lnTo>
                  <a:pt x="3038626" y="0"/>
                </a:lnTo>
                <a:lnTo>
                  <a:pt x="3437870" y="399237"/>
                </a:lnTo>
                <a:lnTo>
                  <a:pt x="3497441" y="399237"/>
                </a:lnTo>
                <a:lnTo>
                  <a:pt x="3896667" y="2"/>
                </a:lnTo>
                <a:lnTo>
                  <a:pt x="3948913" y="2"/>
                </a:lnTo>
                <a:lnTo>
                  <a:pt x="3521637" y="427285"/>
                </a:lnTo>
                <a:lnTo>
                  <a:pt x="3521637" y="483001"/>
                </a:lnTo>
                <a:lnTo>
                  <a:pt x="3992987" y="954364"/>
                </a:lnTo>
                <a:lnTo>
                  <a:pt x="4461599" y="485738"/>
                </a:lnTo>
                <a:lnTo>
                  <a:pt x="4461599" y="424543"/>
                </a:lnTo>
                <a:lnTo>
                  <a:pt x="4037068" y="1"/>
                </a:lnTo>
                <a:lnTo>
                  <a:pt x="4089312" y="1"/>
                </a:lnTo>
                <a:lnTo>
                  <a:pt x="4488534" y="399237"/>
                </a:lnTo>
                <a:lnTo>
                  <a:pt x="4548100" y="399237"/>
                </a:lnTo>
                <a:lnTo>
                  <a:pt x="4947332" y="4"/>
                </a:lnTo>
                <a:lnTo>
                  <a:pt x="4999581" y="4"/>
                </a:lnTo>
                <a:lnTo>
                  <a:pt x="4572422" y="427156"/>
                </a:lnTo>
                <a:lnTo>
                  <a:pt x="4572422" y="483126"/>
                </a:lnTo>
                <a:lnTo>
                  <a:pt x="5043667" y="954362"/>
                </a:lnTo>
                <a:lnTo>
                  <a:pt x="5512409" y="485609"/>
                </a:lnTo>
                <a:lnTo>
                  <a:pt x="5512409" y="424674"/>
                </a:lnTo>
                <a:lnTo>
                  <a:pt x="5087742" y="1"/>
                </a:lnTo>
                <a:lnTo>
                  <a:pt x="5139977" y="1"/>
                </a:lnTo>
                <a:lnTo>
                  <a:pt x="5539215" y="399237"/>
                </a:lnTo>
                <a:lnTo>
                  <a:pt x="5598781" y="399237"/>
                </a:lnTo>
                <a:lnTo>
                  <a:pt x="5998007" y="2"/>
                </a:lnTo>
                <a:lnTo>
                  <a:pt x="6050249" y="2"/>
                </a:lnTo>
                <a:lnTo>
                  <a:pt x="5623232" y="427030"/>
                </a:lnTo>
                <a:lnTo>
                  <a:pt x="5623232" y="483255"/>
                </a:lnTo>
                <a:lnTo>
                  <a:pt x="6094326" y="954363"/>
                </a:lnTo>
                <a:lnTo>
                  <a:pt x="6563205" y="485481"/>
                </a:lnTo>
                <a:lnTo>
                  <a:pt x="6563205" y="4247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5F9954D2-3994-4E57-A489-6FC5AE45D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Freeform 16">
            <a:extLst>
              <a:ext uri="{FF2B5EF4-FFF2-40B4-BE49-F238E27FC236}">
                <a16:creationId xmlns:a16="http://schemas.microsoft.com/office/drawing/2014/main" id="{1579DD07-B6CD-4C04-8A4A-3B92CE8C8A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custGeom>
            <a:avLst/>
            <a:gdLst>
              <a:gd name="connsiteX0" fmla="*/ 0 w 3096136"/>
              <a:gd name="connsiteY0" fmla="*/ 0 h 5856137"/>
              <a:gd name="connsiteX1" fmla="*/ 3096136 w 3096136"/>
              <a:gd name="connsiteY1" fmla="*/ 0 h 5856137"/>
              <a:gd name="connsiteX2" fmla="*/ 3096136 w 3096136"/>
              <a:gd name="connsiteY2" fmla="*/ 5856137 h 5856137"/>
              <a:gd name="connsiteX3" fmla="*/ 0 w 3096136"/>
              <a:gd name="connsiteY3" fmla="*/ 5856137 h 5856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96136" h="5856137">
                <a:moveTo>
                  <a:pt x="0" y="0"/>
                </a:moveTo>
                <a:lnTo>
                  <a:pt x="3096136" y="0"/>
                </a:lnTo>
                <a:lnTo>
                  <a:pt x="3096136" y="5856137"/>
                </a:lnTo>
                <a:lnTo>
                  <a:pt x="0" y="585613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D4A3DB12-3AD8-467C-910C-F09E3A688B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6744695 h 6858000"/>
              <a:gd name="connsiteX1" fmla="*/ 113307 w 12192000"/>
              <a:gd name="connsiteY1" fmla="*/ 6858000 h 6858000"/>
              <a:gd name="connsiteX2" fmla="*/ 31836 w 12192000"/>
              <a:gd name="connsiteY2" fmla="*/ 6858000 h 6858000"/>
              <a:gd name="connsiteX3" fmla="*/ 0 w 12192000"/>
              <a:gd name="connsiteY3" fmla="*/ 6826165 h 6858000"/>
              <a:gd name="connsiteX4" fmla="*/ 12192000 w 12192000"/>
              <a:gd name="connsiteY4" fmla="*/ 6739575 h 6858000"/>
              <a:gd name="connsiteX5" fmla="*/ 12192000 w 12192000"/>
              <a:gd name="connsiteY5" fmla="*/ 6821043 h 6858000"/>
              <a:gd name="connsiteX6" fmla="*/ 12155043 w 12192000"/>
              <a:gd name="connsiteY6" fmla="*/ 6858000 h 6858000"/>
              <a:gd name="connsiteX7" fmla="*/ 12073575 w 12192000"/>
              <a:gd name="connsiteY7" fmla="*/ 6858000 h 6858000"/>
              <a:gd name="connsiteX8" fmla="*/ 11740554 w 12192000"/>
              <a:gd name="connsiteY8" fmla="*/ 6238209 h 6858000"/>
              <a:gd name="connsiteX9" fmla="*/ 11913377 w 12192000"/>
              <a:gd name="connsiteY9" fmla="*/ 6238209 h 6858000"/>
              <a:gd name="connsiteX10" fmla="*/ 11913377 w 12192000"/>
              <a:gd name="connsiteY10" fmla="*/ 6411032 h 6858000"/>
              <a:gd name="connsiteX11" fmla="*/ 11740554 w 12192000"/>
              <a:gd name="connsiteY11" fmla="*/ 6411032 h 6858000"/>
              <a:gd name="connsiteX12" fmla="*/ 10101903 w 12192000"/>
              <a:gd name="connsiteY12" fmla="*/ 6238209 h 6858000"/>
              <a:gd name="connsiteX13" fmla="*/ 10274725 w 12192000"/>
              <a:gd name="connsiteY13" fmla="*/ 6238209 h 6858000"/>
              <a:gd name="connsiteX14" fmla="*/ 10274725 w 12192000"/>
              <a:gd name="connsiteY14" fmla="*/ 6411032 h 6858000"/>
              <a:gd name="connsiteX15" fmla="*/ 10101903 w 12192000"/>
              <a:gd name="connsiteY15" fmla="*/ 6411032 h 6858000"/>
              <a:gd name="connsiteX16" fmla="*/ 8463251 w 12192000"/>
              <a:gd name="connsiteY16" fmla="*/ 6238209 h 6858000"/>
              <a:gd name="connsiteX17" fmla="*/ 8636074 w 12192000"/>
              <a:gd name="connsiteY17" fmla="*/ 6238209 h 6858000"/>
              <a:gd name="connsiteX18" fmla="*/ 8636074 w 12192000"/>
              <a:gd name="connsiteY18" fmla="*/ 6411032 h 6858000"/>
              <a:gd name="connsiteX19" fmla="*/ 8463251 w 12192000"/>
              <a:gd name="connsiteY19" fmla="*/ 6411032 h 6858000"/>
              <a:gd name="connsiteX20" fmla="*/ 6824599 w 12192000"/>
              <a:gd name="connsiteY20" fmla="*/ 6238209 h 6858000"/>
              <a:gd name="connsiteX21" fmla="*/ 6997422 w 12192000"/>
              <a:gd name="connsiteY21" fmla="*/ 6238209 h 6858000"/>
              <a:gd name="connsiteX22" fmla="*/ 6997422 w 12192000"/>
              <a:gd name="connsiteY22" fmla="*/ 6411032 h 6858000"/>
              <a:gd name="connsiteX23" fmla="*/ 6824599 w 12192000"/>
              <a:gd name="connsiteY23" fmla="*/ 6411032 h 6858000"/>
              <a:gd name="connsiteX24" fmla="*/ 5185950 w 12192000"/>
              <a:gd name="connsiteY24" fmla="*/ 6238209 h 6858000"/>
              <a:gd name="connsiteX25" fmla="*/ 5358773 w 12192000"/>
              <a:gd name="connsiteY25" fmla="*/ 6238209 h 6858000"/>
              <a:gd name="connsiteX26" fmla="*/ 5358773 w 12192000"/>
              <a:gd name="connsiteY26" fmla="*/ 6411032 h 6858000"/>
              <a:gd name="connsiteX27" fmla="*/ 5185950 w 12192000"/>
              <a:gd name="connsiteY27" fmla="*/ 6411032 h 6858000"/>
              <a:gd name="connsiteX28" fmla="*/ 3547296 w 12192000"/>
              <a:gd name="connsiteY28" fmla="*/ 6238209 h 6858000"/>
              <a:gd name="connsiteX29" fmla="*/ 3720119 w 12192000"/>
              <a:gd name="connsiteY29" fmla="*/ 6238209 h 6858000"/>
              <a:gd name="connsiteX30" fmla="*/ 3720119 w 12192000"/>
              <a:gd name="connsiteY30" fmla="*/ 6411032 h 6858000"/>
              <a:gd name="connsiteX31" fmla="*/ 3547296 w 12192000"/>
              <a:gd name="connsiteY31" fmla="*/ 6411032 h 6858000"/>
              <a:gd name="connsiteX32" fmla="*/ 1908646 w 12192000"/>
              <a:gd name="connsiteY32" fmla="*/ 6238209 h 6858000"/>
              <a:gd name="connsiteX33" fmla="*/ 2081470 w 12192000"/>
              <a:gd name="connsiteY33" fmla="*/ 6238209 h 6858000"/>
              <a:gd name="connsiteX34" fmla="*/ 2081470 w 12192000"/>
              <a:gd name="connsiteY34" fmla="*/ 6411032 h 6858000"/>
              <a:gd name="connsiteX35" fmla="*/ 1908646 w 12192000"/>
              <a:gd name="connsiteY35" fmla="*/ 6411032 h 6858000"/>
              <a:gd name="connsiteX36" fmla="*/ 269996 w 12192000"/>
              <a:gd name="connsiteY36" fmla="*/ 6238209 h 6858000"/>
              <a:gd name="connsiteX37" fmla="*/ 442819 w 12192000"/>
              <a:gd name="connsiteY37" fmla="*/ 6238209 h 6858000"/>
              <a:gd name="connsiteX38" fmla="*/ 442819 w 12192000"/>
              <a:gd name="connsiteY38" fmla="*/ 6411032 h 6858000"/>
              <a:gd name="connsiteX39" fmla="*/ 269996 w 12192000"/>
              <a:gd name="connsiteY39" fmla="*/ 6411032 h 6858000"/>
              <a:gd name="connsiteX40" fmla="*/ 10921228 w 12192000"/>
              <a:gd name="connsiteY40" fmla="*/ 5418567 h 6858000"/>
              <a:gd name="connsiteX41" fmla="*/ 11094051 w 12192000"/>
              <a:gd name="connsiteY41" fmla="*/ 5418567 h 6858000"/>
              <a:gd name="connsiteX42" fmla="*/ 11094051 w 12192000"/>
              <a:gd name="connsiteY42" fmla="*/ 5591390 h 6858000"/>
              <a:gd name="connsiteX43" fmla="*/ 10921228 w 12192000"/>
              <a:gd name="connsiteY43" fmla="*/ 5591390 h 6858000"/>
              <a:gd name="connsiteX44" fmla="*/ 9282577 w 12192000"/>
              <a:gd name="connsiteY44" fmla="*/ 5418567 h 6858000"/>
              <a:gd name="connsiteX45" fmla="*/ 9455400 w 12192000"/>
              <a:gd name="connsiteY45" fmla="*/ 5418567 h 6858000"/>
              <a:gd name="connsiteX46" fmla="*/ 9455400 w 12192000"/>
              <a:gd name="connsiteY46" fmla="*/ 5591390 h 6858000"/>
              <a:gd name="connsiteX47" fmla="*/ 9282577 w 12192000"/>
              <a:gd name="connsiteY47" fmla="*/ 5591390 h 6858000"/>
              <a:gd name="connsiteX48" fmla="*/ 7643925 w 12192000"/>
              <a:gd name="connsiteY48" fmla="*/ 5418567 h 6858000"/>
              <a:gd name="connsiteX49" fmla="*/ 7816748 w 12192000"/>
              <a:gd name="connsiteY49" fmla="*/ 5418567 h 6858000"/>
              <a:gd name="connsiteX50" fmla="*/ 7816748 w 12192000"/>
              <a:gd name="connsiteY50" fmla="*/ 5591390 h 6858000"/>
              <a:gd name="connsiteX51" fmla="*/ 7643925 w 12192000"/>
              <a:gd name="connsiteY51" fmla="*/ 5591390 h 6858000"/>
              <a:gd name="connsiteX52" fmla="*/ 6005273 w 12192000"/>
              <a:gd name="connsiteY52" fmla="*/ 5418567 h 6858000"/>
              <a:gd name="connsiteX53" fmla="*/ 6178096 w 12192000"/>
              <a:gd name="connsiteY53" fmla="*/ 5418567 h 6858000"/>
              <a:gd name="connsiteX54" fmla="*/ 6178096 w 12192000"/>
              <a:gd name="connsiteY54" fmla="*/ 5591390 h 6858000"/>
              <a:gd name="connsiteX55" fmla="*/ 6005273 w 12192000"/>
              <a:gd name="connsiteY55" fmla="*/ 5591390 h 6858000"/>
              <a:gd name="connsiteX56" fmla="*/ 4366633 w 12192000"/>
              <a:gd name="connsiteY56" fmla="*/ 5418567 h 6858000"/>
              <a:gd name="connsiteX57" fmla="*/ 4539460 w 12192000"/>
              <a:gd name="connsiteY57" fmla="*/ 5418567 h 6858000"/>
              <a:gd name="connsiteX58" fmla="*/ 4539460 w 12192000"/>
              <a:gd name="connsiteY58" fmla="*/ 5591390 h 6858000"/>
              <a:gd name="connsiteX59" fmla="*/ 4366633 w 12192000"/>
              <a:gd name="connsiteY59" fmla="*/ 5591390 h 6858000"/>
              <a:gd name="connsiteX60" fmla="*/ 2727987 w 12192000"/>
              <a:gd name="connsiteY60" fmla="*/ 5418567 h 6858000"/>
              <a:gd name="connsiteX61" fmla="*/ 2900809 w 12192000"/>
              <a:gd name="connsiteY61" fmla="*/ 5418567 h 6858000"/>
              <a:gd name="connsiteX62" fmla="*/ 2900809 w 12192000"/>
              <a:gd name="connsiteY62" fmla="*/ 5591390 h 6858000"/>
              <a:gd name="connsiteX63" fmla="*/ 2727987 w 12192000"/>
              <a:gd name="connsiteY63" fmla="*/ 5591390 h 6858000"/>
              <a:gd name="connsiteX64" fmla="*/ 1089338 w 12192000"/>
              <a:gd name="connsiteY64" fmla="*/ 5418567 h 6858000"/>
              <a:gd name="connsiteX65" fmla="*/ 1262160 w 12192000"/>
              <a:gd name="connsiteY65" fmla="*/ 5418567 h 6858000"/>
              <a:gd name="connsiteX66" fmla="*/ 1262160 w 12192000"/>
              <a:gd name="connsiteY66" fmla="*/ 5591390 h 6858000"/>
              <a:gd name="connsiteX67" fmla="*/ 1089338 w 12192000"/>
              <a:gd name="connsiteY67" fmla="*/ 5591390 h 6858000"/>
              <a:gd name="connsiteX68" fmla="*/ 1178101 w 12192000"/>
              <a:gd name="connsiteY68" fmla="*/ 4727355 h 6858000"/>
              <a:gd name="connsiteX69" fmla="*/ 442836 w 12192000"/>
              <a:gd name="connsiteY69" fmla="*/ 5462622 h 6858000"/>
              <a:gd name="connsiteX70" fmla="*/ 442836 w 12192000"/>
              <a:gd name="connsiteY70" fmla="*/ 5549070 h 6858000"/>
              <a:gd name="connsiteX71" fmla="*/ 1178103 w 12192000"/>
              <a:gd name="connsiteY71" fmla="*/ 6284339 h 6858000"/>
              <a:gd name="connsiteX72" fmla="*/ 1908665 w 12192000"/>
              <a:gd name="connsiteY72" fmla="*/ 5553778 h 6858000"/>
              <a:gd name="connsiteX73" fmla="*/ 1908665 w 12192000"/>
              <a:gd name="connsiteY73" fmla="*/ 5457916 h 6858000"/>
              <a:gd name="connsiteX74" fmla="*/ 9370328 w 12192000"/>
              <a:gd name="connsiteY74" fmla="*/ 4727354 h 6858000"/>
              <a:gd name="connsiteX75" fmla="*/ 8636074 w 12192000"/>
              <a:gd name="connsiteY75" fmla="*/ 5461609 h 6858000"/>
              <a:gd name="connsiteX76" fmla="*/ 8636074 w 12192000"/>
              <a:gd name="connsiteY76" fmla="*/ 5550076 h 6858000"/>
              <a:gd name="connsiteX77" fmla="*/ 9370332 w 12192000"/>
              <a:gd name="connsiteY77" fmla="*/ 6284336 h 6858000"/>
              <a:gd name="connsiteX78" fmla="*/ 10101903 w 12192000"/>
              <a:gd name="connsiteY78" fmla="*/ 5552765 h 6858000"/>
              <a:gd name="connsiteX79" fmla="*/ 10101903 w 12192000"/>
              <a:gd name="connsiteY79" fmla="*/ 5458928 h 6858000"/>
              <a:gd name="connsiteX80" fmla="*/ 4454997 w 12192000"/>
              <a:gd name="connsiteY80" fmla="*/ 4727354 h 6858000"/>
              <a:gd name="connsiteX81" fmla="*/ 3720127 w 12192000"/>
              <a:gd name="connsiteY81" fmla="*/ 5462212 h 6858000"/>
              <a:gd name="connsiteX82" fmla="*/ 3720127 w 12192000"/>
              <a:gd name="connsiteY82" fmla="*/ 5549480 h 6858000"/>
              <a:gd name="connsiteX83" fmla="*/ 4454994 w 12192000"/>
              <a:gd name="connsiteY83" fmla="*/ 6284337 h 6858000"/>
              <a:gd name="connsiteX84" fmla="*/ 5185957 w 12192000"/>
              <a:gd name="connsiteY84" fmla="*/ 5553365 h 6858000"/>
              <a:gd name="connsiteX85" fmla="*/ 5185957 w 12192000"/>
              <a:gd name="connsiteY85" fmla="*/ 5458324 h 6858000"/>
              <a:gd name="connsiteX86" fmla="*/ 2816547 w 12192000"/>
              <a:gd name="connsiteY86" fmla="*/ 4727354 h 6858000"/>
              <a:gd name="connsiteX87" fmla="*/ 2081491 w 12192000"/>
              <a:gd name="connsiteY87" fmla="*/ 5462427 h 6858000"/>
              <a:gd name="connsiteX88" fmla="*/ 2081491 w 12192000"/>
              <a:gd name="connsiteY88" fmla="*/ 5549265 h 6858000"/>
              <a:gd name="connsiteX89" fmla="*/ 2816547 w 12192000"/>
              <a:gd name="connsiteY89" fmla="*/ 6284340 h 6858000"/>
              <a:gd name="connsiteX90" fmla="*/ 3547302 w 12192000"/>
              <a:gd name="connsiteY90" fmla="*/ 5553564 h 6858000"/>
              <a:gd name="connsiteX91" fmla="*/ 3547302 w 12192000"/>
              <a:gd name="connsiteY91" fmla="*/ 5458128 h 6858000"/>
              <a:gd name="connsiteX92" fmla="*/ 6093420 w 12192000"/>
              <a:gd name="connsiteY92" fmla="*/ 4727352 h 6858000"/>
              <a:gd name="connsiteX93" fmla="*/ 5358778 w 12192000"/>
              <a:gd name="connsiteY93" fmla="*/ 5462014 h 6858000"/>
              <a:gd name="connsiteX94" fmla="*/ 5358778 w 12192000"/>
              <a:gd name="connsiteY94" fmla="*/ 5549677 h 6858000"/>
              <a:gd name="connsiteX95" fmla="*/ 6093420 w 12192000"/>
              <a:gd name="connsiteY95" fmla="*/ 6284339 h 6858000"/>
              <a:gd name="connsiteX96" fmla="*/ 6824599 w 12192000"/>
              <a:gd name="connsiteY96" fmla="*/ 5553159 h 6858000"/>
              <a:gd name="connsiteX97" fmla="*/ 6824599 w 12192000"/>
              <a:gd name="connsiteY97" fmla="*/ 5458532 h 6858000"/>
              <a:gd name="connsiteX98" fmla="*/ 11008785 w 12192000"/>
              <a:gd name="connsiteY98" fmla="*/ 4727351 h 6858000"/>
              <a:gd name="connsiteX99" fmla="*/ 10274725 w 12192000"/>
              <a:gd name="connsiteY99" fmla="*/ 5461411 h 6858000"/>
              <a:gd name="connsiteX100" fmla="*/ 10274725 w 12192000"/>
              <a:gd name="connsiteY100" fmla="*/ 5550279 h 6858000"/>
              <a:gd name="connsiteX101" fmla="*/ 11008781 w 12192000"/>
              <a:gd name="connsiteY101" fmla="*/ 6284336 h 6858000"/>
              <a:gd name="connsiteX102" fmla="*/ 11740554 w 12192000"/>
              <a:gd name="connsiteY102" fmla="*/ 5552562 h 6858000"/>
              <a:gd name="connsiteX103" fmla="*/ 11740554 w 12192000"/>
              <a:gd name="connsiteY103" fmla="*/ 5459121 h 6858000"/>
              <a:gd name="connsiteX104" fmla="*/ 7731877 w 12192000"/>
              <a:gd name="connsiteY104" fmla="*/ 4727351 h 6858000"/>
              <a:gd name="connsiteX105" fmla="*/ 6997422 w 12192000"/>
              <a:gd name="connsiteY105" fmla="*/ 5461805 h 6858000"/>
              <a:gd name="connsiteX106" fmla="*/ 6997422 w 12192000"/>
              <a:gd name="connsiteY106" fmla="*/ 5549884 h 6858000"/>
              <a:gd name="connsiteX107" fmla="*/ 7731873 w 12192000"/>
              <a:gd name="connsiteY107" fmla="*/ 6284337 h 6858000"/>
              <a:gd name="connsiteX108" fmla="*/ 8463251 w 12192000"/>
              <a:gd name="connsiteY108" fmla="*/ 5552959 h 6858000"/>
              <a:gd name="connsiteX109" fmla="*/ 8463251 w 12192000"/>
              <a:gd name="connsiteY109" fmla="*/ 5458725 h 6858000"/>
              <a:gd name="connsiteX110" fmla="*/ 11740554 w 12192000"/>
              <a:gd name="connsiteY110" fmla="*/ 4601625 h 6858000"/>
              <a:gd name="connsiteX111" fmla="*/ 11913377 w 12192000"/>
              <a:gd name="connsiteY111" fmla="*/ 4601625 h 6858000"/>
              <a:gd name="connsiteX112" fmla="*/ 11913377 w 12192000"/>
              <a:gd name="connsiteY112" fmla="*/ 4774448 h 6858000"/>
              <a:gd name="connsiteX113" fmla="*/ 11740554 w 12192000"/>
              <a:gd name="connsiteY113" fmla="*/ 4774448 h 6858000"/>
              <a:gd name="connsiteX114" fmla="*/ 10101903 w 12192000"/>
              <a:gd name="connsiteY114" fmla="*/ 4601625 h 6858000"/>
              <a:gd name="connsiteX115" fmla="*/ 10274725 w 12192000"/>
              <a:gd name="connsiteY115" fmla="*/ 4601625 h 6858000"/>
              <a:gd name="connsiteX116" fmla="*/ 10274725 w 12192000"/>
              <a:gd name="connsiteY116" fmla="*/ 4774448 h 6858000"/>
              <a:gd name="connsiteX117" fmla="*/ 10101903 w 12192000"/>
              <a:gd name="connsiteY117" fmla="*/ 4774448 h 6858000"/>
              <a:gd name="connsiteX118" fmla="*/ 8463251 w 12192000"/>
              <a:gd name="connsiteY118" fmla="*/ 4601625 h 6858000"/>
              <a:gd name="connsiteX119" fmla="*/ 8636074 w 12192000"/>
              <a:gd name="connsiteY119" fmla="*/ 4601625 h 6858000"/>
              <a:gd name="connsiteX120" fmla="*/ 8636074 w 12192000"/>
              <a:gd name="connsiteY120" fmla="*/ 4774448 h 6858000"/>
              <a:gd name="connsiteX121" fmla="*/ 8463251 w 12192000"/>
              <a:gd name="connsiteY121" fmla="*/ 4774448 h 6858000"/>
              <a:gd name="connsiteX122" fmla="*/ 6824599 w 12192000"/>
              <a:gd name="connsiteY122" fmla="*/ 4601625 h 6858000"/>
              <a:gd name="connsiteX123" fmla="*/ 6997422 w 12192000"/>
              <a:gd name="connsiteY123" fmla="*/ 4601625 h 6858000"/>
              <a:gd name="connsiteX124" fmla="*/ 6997422 w 12192000"/>
              <a:gd name="connsiteY124" fmla="*/ 4774448 h 6858000"/>
              <a:gd name="connsiteX125" fmla="*/ 6824599 w 12192000"/>
              <a:gd name="connsiteY125" fmla="*/ 4774448 h 6858000"/>
              <a:gd name="connsiteX126" fmla="*/ 5185955 w 12192000"/>
              <a:gd name="connsiteY126" fmla="*/ 4601625 h 6858000"/>
              <a:gd name="connsiteX127" fmla="*/ 5358777 w 12192000"/>
              <a:gd name="connsiteY127" fmla="*/ 4601625 h 6858000"/>
              <a:gd name="connsiteX128" fmla="*/ 5358777 w 12192000"/>
              <a:gd name="connsiteY128" fmla="*/ 4774448 h 6858000"/>
              <a:gd name="connsiteX129" fmla="*/ 5185955 w 12192000"/>
              <a:gd name="connsiteY129" fmla="*/ 4774448 h 6858000"/>
              <a:gd name="connsiteX130" fmla="*/ 3547301 w 12192000"/>
              <a:gd name="connsiteY130" fmla="*/ 4601625 h 6858000"/>
              <a:gd name="connsiteX131" fmla="*/ 3720124 w 12192000"/>
              <a:gd name="connsiteY131" fmla="*/ 4601625 h 6858000"/>
              <a:gd name="connsiteX132" fmla="*/ 3720124 w 12192000"/>
              <a:gd name="connsiteY132" fmla="*/ 4774448 h 6858000"/>
              <a:gd name="connsiteX133" fmla="*/ 3547301 w 12192000"/>
              <a:gd name="connsiteY133" fmla="*/ 4774448 h 6858000"/>
              <a:gd name="connsiteX134" fmla="*/ 1908659 w 12192000"/>
              <a:gd name="connsiteY134" fmla="*/ 4601625 h 6858000"/>
              <a:gd name="connsiteX135" fmla="*/ 2081483 w 12192000"/>
              <a:gd name="connsiteY135" fmla="*/ 4601625 h 6858000"/>
              <a:gd name="connsiteX136" fmla="*/ 2081483 w 12192000"/>
              <a:gd name="connsiteY136" fmla="*/ 4774448 h 6858000"/>
              <a:gd name="connsiteX137" fmla="*/ 1908659 w 12192000"/>
              <a:gd name="connsiteY137" fmla="*/ 4774448 h 6858000"/>
              <a:gd name="connsiteX138" fmla="*/ 270007 w 12192000"/>
              <a:gd name="connsiteY138" fmla="*/ 4601625 h 6858000"/>
              <a:gd name="connsiteX139" fmla="*/ 442830 w 12192000"/>
              <a:gd name="connsiteY139" fmla="*/ 4601625 h 6858000"/>
              <a:gd name="connsiteX140" fmla="*/ 442830 w 12192000"/>
              <a:gd name="connsiteY140" fmla="*/ 4774448 h 6858000"/>
              <a:gd name="connsiteX141" fmla="*/ 270007 w 12192000"/>
              <a:gd name="connsiteY141" fmla="*/ 4774448 h 6858000"/>
              <a:gd name="connsiteX142" fmla="*/ 10145462 w 12192000"/>
              <a:gd name="connsiteY142" fmla="*/ 3952222 h 6858000"/>
              <a:gd name="connsiteX143" fmla="*/ 9411064 w 12192000"/>
              <a:gd name="connsiteY143" fmla="*/ 4686619 h 6858000"/>
              <a:gd name="connsiteX144" fmla="*/ 10143012 w 12192000"/>
              <a:gd name="connsiteY144" fmla="*/ 5418567 h 6858000"/>
              <a:gd name="connsiteX145" fmla="*/ 10236099 w 12192000"/>
              <a:gd name="connsiteY145" fmla="*/ 5418567 h 6858000"/>
              <a:gd name="connsiteX146" fmla="*/ 10968050 w 12192000"/>
              <a:gd name="connsiteY146" fmla="*/ 4686615 h 6858000"/>
              <a:gd name="connsiteX147" fmla="*/ 10233657 w 12192000"/>
              <a:gd name="connsiteY147" fmla="*/ 3952222 h 6858000"/>
              <a:gd name="connsiteX148" fmla="*/ 8507004 w 12192000"/>
              <a:gd name="connsiteY148" fmla="*/ 3952222 h 6858000"/>
              <a:gd name="connsiteX149" fmla="*/ 7772612 w 12192000"/>
              <a:gd name="connsiteY149" fmla="*/ 4686615 h 6858000"/>
              <a:gd name="connsiteX150" fmla="*/ 8504563 w 12192000"/>
              <a:gd name="connsiteY150" fmla="*/ 5418567 h 6858000"/>
              <a:gd name="connsiteX151" fmla="*/ 8597643 w 12192000"/>
              <a:gd name="connsiteY151" fmla="*/ 5418567 h 6858000"/>
              <a:gd name="connsiteX152" fmla="*/ 9329593 w 12192000"/>
              <a:gd name="connsiteY152" fmla="*/ 4686617 h 6858000"/>
              <a:gd name="connsiteX153" fmla="*/ 8595197 w 12192000"/>
              <a:gd name="connsiteY153" fmla="*/ 3952222 h 6858000"/>
              <a:gd name="connsiteX154" fmla="*/ 6868551 w 12192000"/>
              <a:gd name="connsiteY154" fmla="*/ 3952222 h 6858000"/>
              <a:gd name="connsiteX155" fmla="*/ 6134155 w 12192000"/>
              <a:gd name="connsiteY155" fmla="*/ 4686617 h 6858000"/>
              <a:gd name="connsiteX156" fmla="*/ 6866103 w 12192000"/>
              <a:gd name="connsiteY156" fmla="*/ 5418567 h 6858000"/>
              <a:gd name="connsiteX157" fmla="*/ 6959192 w 12192000"/>
              <a:gd name="connsiteY157" fmla="*/ 5418567 h 6858000"/>
              <a:gd name="connsiteX158" fmla="*/ 7691142 w 12192000"/>
              <a:gd name="connsiteY158" fmla="*/ 4686617 h 6858000"/>
              <a:gd name="connsiteX159" fmla="*/ 6956748 w 12192000"/>
              <a:gd name="connsiteY159" fmla="*/ 3952222 h 6858000"/>
              <a:gd name="connsiteX160" fmla="*/ 5230122 w 12192000"/>
              <a:gd name="connsiteY160" fmla="*/ 3952222 h 6858000"/>
              <a:gd name="connsiteX161" fmla="*/ 4495738 w 12192000"/>
              <a:gd name="connsiteY161" fmla="*/ 4686619 h 6858000"/>
              <a:gd name="connsiteX162" fmla="*/ 5227671 w 12192000"/>
              <a:gd name="connsiteY162" fmla="*/ 5418567 h 6858000"/>
              <a:gd name="connsiteX163" fmla="*/ 5320755 w 12192000"/>
              <a:gd name="connsiteY163" fmla="*/ 5418567 h 6858000"/>
              <a:gd name="connsiteX164" fmla="*/ 6052685 w 12192000"/>
              <a:gd name="connsiteY164" fmla="*/ 4686617 h 6858000"/>
              <a:gd name="connsiteX165" fmla="*/ 5318307 w 12192000"/>
              <a:gd name="connsiteY165" fmla="*/ 3952222 h 6858000"/>
              <a:gd name="connsiteX166" fmla="*/ 3591662 w 12192000"/>
              <a:gd name="connsiteY166" fmla="*/ 3952222 h 6858000"/>
              <a:gd name="connsiteX167" fmla="*/ 2857282 w 12192000"/>
              <a:gd name="connsiteY167" fmla="*/ 4686619 h 6858000"/>
              <a:gd name="connsiteX168" fmla="*/ 3589211 w 12192000"/>
              <a:gd name="connsiteY168" fmla="*/ 5418567 h 6858000"/>
              <a:gd name="connsiteX169" fmla="*/ 3682300 w 12192000"/>
              <a:gd name="connsiteY169" fmla="*/ 5418567 h 6858000"/>
              <a:gd name="connsiteX170" fmla="*/ 4414258 w 12192000"/>
              <a:gd name="connsiteY170" fmla="*/ 4686619 h 6858000"/>
              <a:gd name="connsiteX171" fmla="*/ 3679850 w 12192000"/>
              <a:gd name="connsiteY171" fmla="*/ 3952222 h 6858000"/>
              <a:gd name="connsiteX172" fmla="*/ 1953238 w 12192000"/>
              <a:gd name="connsiteY172" fmla="*/ 3952222 h 6858000"/>
              <a:gd name="connsiteX173" fmla="*/ 1218835 w 12192000"/>
              <a:gd name="connsiteY173" fmla="*/ 4686620 h 6858000"/>
              <a:gd name="connsiteX174" fmla="*/ 1950786 w 12192000"/>
              <a:gd name="connsiteY174" fmla="*/ 5418567 h 6858000"/>
              <a:gd name="connsiteX175" fmla="*/ 2043879 w 12192000"/>
              <a:gd name="connsiteY175" fmla="*/ 5418567 h 6858000"/>
              <a:gd name="connsiteX176" fmla="*/ 2775812 w 12192000"/>
              <a:gd name="connsiteY176" fmla="*/ 4686619 h 6858000"/>
              <a:gd name="connsiteX177" fmla="*/ 2041429 w 12192000"/>
              <a:gd name="connsiteY177" fmla="*/ 3952222 h 6858000"/>
              <a:gd name="connsiteX178" fmla="*/ 10921228 w 12192000"/>
              <a:gd name="connsiteY178" fmla="*/ 3779399 h 6858000"/>
              <a:gd name="connsiteX179" fmla="*/ 11094051 w 12192000"/>
              <a:gd name="connsiteY179" fmla="*/ 3779399 h 6858000"/>
              <a:gd name="connsiteX180" fmla="*/ 11094051 w 12192000"/>
              <a:gd name="connsiteY180" fmla="*/ 3952222 h 6858000"/>
              <a:gd name="connsiteX181" fmla="*/ 10921228 w 12192000"/>
              <a:gd name="connsiteY181" fmla="*/ 3952222 h 6858000"/>
              <a:gd name="connsiteX182" fmla="*/ 9282577 w 12192000"/>
              <a:gd name="connsiteY182" fmla="*/ 3779399 h 6858000"/>
              <a:gd name="connsiteX183" fmla="*/ 9455400 w 12192000"/>
              <a:gd name="connsiteY183" fmla="*/ 3779399 h 6858000"/>
              <a:gd name="connsiteX184" fmla="*/ 9455400 w 12192000"/>
              <a:gd name="connsiteY184" fmla="*/ 3952222 h 6858000"/>
              <a:gd name="connsiteX185" fmla="*/ 9282577 w 12192000"/>
              <a:gd name="connsiteY185" fmla="*/ 3952222 h 6858000"/>
              <a:gd name="connsiteX186" fmla="*/ 7643925 w 12192000"/>
              <a:gd name="connsiteY186" fmla="*/ 3779399 h 6858000"/>
              <a:gd name="connsiteX187" fmla="*/ 7816748 w 12192000"/>
              <a:gd name="connsiteY187" fmla="*/ 3779399 h 6858000"/>
              <a:gd name="connsiteX188" fmla="*/ 7816748 w 12192000"/>
              <a:gd name="connsiteY188" fmla="*/ 3952222 h 6858000"/>
              <a:gd name="connsiteX189" fmla="*/ 7643925 w 12192000"/>
              <a:gd name="connsiteY189" fmla="*/ 3952222 h 6858000"/>
              <a:gd name="connsiteX190" fmla="*/ 6005273 w 12192000"/>
              <a:gd name="connsiteY190" fmla="*/ 3779399 h 6858000"/>
              <a:gd name="connsiteX191" fmla="*/ 6178096 w 12192000"/>
              <a:gd name="connsiteY191" fmla="*/ 3779399 h 6858000"/>
              <a:gd name="connsiteX192" fmla="*/ 6178096 w 12192000"/>
              <a:gd name="connsiteY192" fmla="*/ 3952222 h 6858000"/>
              <a:gd name="connsiteX193" fmla="*/ 6005273 w 12192000"/>
              <a:gd name="connsiteY193" fmla="*/ 3952222 h 6858000"/>
              <a:gd name="connsiteX194" fmla="*/ 4366635 w 12192000"/>
              <a:gd name="connsiteY194" fmla="*/ 3779399 h 6858000"/>
              <a:gd name="connsiteX195" fmla="*/ 4539462 w 12192000"/>
              <a:gd name="connsiteY195" fmla="*/ 3779399 h 6858000"/>
              <a:gd name="connsiteX196" fmla="*/ 4539462 w 12192000"/>
              <a:gd name="connsiteY196" fmla="*/ 3952222 h 6858000"/>
              <a:gd name="connsiteX197" fmla="*/ 4366635 w 12192000"/>
              <a:gd name="connsiteY197" fmla="*/ 3952222 h 6858000"/>
              <a:gd name="connsiteX198" fmla="*/ 2727994 w 12192000"/>
              <a:gd name="connsiteY198" fmla="*/ 3779399 h 6858000"/>
              <a:gd name="connsiteX199" fmla="*/ 2900815 w 12192000"/>
              <a:gd name="connsiteY199" fmla="*/ 3779399 h 6858000"/>
              <a:gd name="connsiteX200" fmla="*/ 2900815 w 12192000"/>
              <a:gd name="connsiteY200" fmla="*/ 3952222 h 6858000"/>
              <a:gd name="connsiteX201" fmla="*/ 2727994 w 12192000"/>
              <a:gd name="connsiteY201" fmla="*/ 3952222 h 6858000"/>
              <a:gd name="connsiteX202" fmla="*/ 1089344 w 12192000"/>
              <a:gd name="connsiteY202" fmla="*/ 3779399 h 6858000"/>
              <a:gd name="connsiteX203" fmla="*/ 1262166 w 12192000"/>
              <a:gd name="connsiteY203" fmla="*/ 3779399 h 6858000"/>
              <a:gd name="connsiteX204" fmla="*/ 1262166 w 12192000"/>
              <a:gd name="connsiteY204" fmla="*/ 3952222 h 6858000"/>
              <a:gd name="connsiteX205" fmla="*/ 1089344 w 12192000"/>
              <a:gd name="connsiteY205" fmla="*/ 3952222 h 6858000"/>
              <a:gd name="connsiteX206" fmla="*/ 1178101 w 12192000"/>
              <a:gd name="connsiteY206" fmla="*/ 3088920 h 6858000"/>
              <a:gd name="connsiteX207" fmla="*/ 442844 w 12192000"/>
              <a:gd name="connsiteY207" fmla="*/ 3824161 h 6858000"/>
              <a:gd name="connsiteX208" fmla="*/ 442844 w 12192000"/>
              <a:gd name="connsiteY208" fmla="*/ 3910626 h 6858000"/>
              <a:gd name="connsiteX209" fmla="*/ 1178101 w 12192000"/>
              <a:gd name="connsiteY209" fmla="*/ 4645885 h 6858000"/>
              <a:gd name="connsiteX210" fmla="*/ 1908673 w 12192000"/>
              <a:gd name="connsiteY210" fmla="*/ 3915317 h 6858000"/>
              <a:gd name="connsiteX211" fmla="*/ 1908673 w 12192000"/>
              <a:gd name="connsiteY211" fmla="*/ 3819468 h 6858000"/>
              <a:gd name="connsiteX212" fmla="*/ 2816547 w 12192000"/>
              <a:gd name="connsiteY212" fmla="*/ 3088919 h 6858000"/>
              <a:gd name="connsiteX213" fmla="*/ 2081500 w 12192000"/>
              <a:gd name="connsiteY213" fmla="*/ 3823966 h 6858000"/>
              <a:gd name="connsiteX214" fmla="*/ 2081500 w 12192000"/>
              <a:gd name="connsiteY214" fmla="*/ 3910819 h 6858000"/>
              <a:gd name="connsiteX215" fmla="*/ 2816547 w 12192000"/>
              <a:gd name="connsiteY215" fmla="*/ 4645883 h 6858000"/>
              <a:gd name="connsiteX216" fmla="*/ 3547307 w 12192000"/>
              <a:gd name="connsiteY216" fmla="*/ 3915106 h 6858000"/>
              <a:gd name="connsiteX217" fmla="*/ 3547307 w 12192000"/>
              <a:gd name="connsiteY217" fmla="*/ 3819677 h 6858000"/>
              <a:gd name="connsiteX218" fmla="*/ 7731873 w 12192000"/>
              <a:gd name="connsiteY218" fmla="*/ 3088917 h 6858000"/>
              <a:gd name="connsiteX219" fmla="*/ 6997422 w 12192000"/>
              <a:gd name="connsiteY219" fmla="*/ 3823351 h 6858000"/>
              <a:gd name="connsiteX220" fmla="*/ 6997422 w 12192000"/>
              <a:gd name="connsiteY220" fmla="*/ 3911424 h 6858000"/>
              <a:gd name="connsiteX221" fmla="*/ 7731879 w 12192000"/>
              <a:gd name="connsiteY221" fmla="*/ 4645880 h 6858000"/>
              <a:gd name="connsiteX222" fmla="*/ 8463251 w 12192000"/>
              <a:gd name="connsiteY222" fmla="*/ 3914507 h 6858000"/>
              <a:gd name="connsiteX223" fmla="*/ 8463251 w 12192000"/>
              <a:gd name="connsiteY223" fmla="*/ 3820276 h 6858000"/>
              <a:gd name="connsiteX224" fmla="*/ 4454997 w 12192000"/>
              <a:gd name="connsiteY224" fmla="*/ 3088917 h 6858000"/>
              <a:gd name="connsiteX225" fmla="*/ 3720130 w 12192000"/>
              <a:gd name="connsiteY225" fmla="*/ 3823754 h 6858000"/>
              <a:gd name="connsiteX226" fmla="*/ 3720130 w 12192000"/>
              <a:gd name="connsiteY226" fmla="*/ 3911030 h 6858000"/>
              <a:gd name="connsiteX227" fmla="*/ 4454997 w 12192000"/>
              <a:gd name="connsiteY227" fmla="*/ 4645883 h 6858000"/>
              <a:gd name="connsiteX228" fmla="*/ 5185960 w 12192000"/>
              <a:gd name="connsiteY228" fmla="*/ 3914910 h 6858000"/>
              <a:gd name="connsiteX229" fmla="*/ 5185960 w 12192000"/>
              <a:gd name="connsiteY229" fmla="*/ 3819872 h 6858000"/>
              <a:gd name="connsiteX230" fmla="*/ 11008787 w 12192000"/>
              <a:gd name="connsiteY230" fmla="*/ 3088916 h 6858000"/>
              <a:gd name="connsiteX231" fmla="*/ 10274725 w 12192000"/>
              <a:gd name="connsiteY231" fmla="*/ 3822957 h 6858000"/>
              <a:gd name="connsiteX232" fmla="*/ 10274725 w 12192000"/>
              <a:gd name="connsiteY232" fmla="*/ 3911819 h 6858000"/>
              <a:gd name="connsiteX233" fmla="*/ 11008787 w 12192000"/>
              <a:gd name="connsiteY233" fmla="*/ 4645880 h 6858000"/>
              <a:gd name="connsiteX234" fmla="*/ 11740554 w 12192000"/>
              <a:gd name="connsiteY234" fmla="*/ 3914113 h 6858000"/>
              <a:gd name="connsiteX235" fmla="*/ 11740554 w 12192000"/>
              <a:gd name="connsiteY235" fmla="*/ 3820664 h 6858000"/>
              <a:gd name="connsiteX236" fmla="*/ 9370330 w 12192000"/>
              <a:gd name="connsiteY236" fmla="*/ 3088916 h 6858000"/>
              <a:gd name="connsiteX237" fmla="*/ 8636074 w 12192000"/>
              <a:gd name="connsiteY237" fmla="*/ 3823153 h 6858000"/>
              <a:gd name="connsiteX238" fmla="*/ 8636074 w 12192000"/>
              <a:gd name="connsiteY238" fmla="*/ 3911629 h 6858000"/>
              <a:gd name="connsiteX239" fmla="*/ 9370328 w 12192000"/>
              <a:gd name="connsiteY239" fmla="*/ 4645882 h 6858000"/>
              <a:gd name="connsiteX240" fmla="*/ 10101903 w 12192000"/>
              <a:gd name="connsiteY240" fmla="*/ 3914308 h 6858000"/>
              <a:gd name="connsiteX241" fmla="*/ 10101903 w 12192000"/>
              <a:gd name="connsiteY241" fmla="*/ 3820468 h 6858000"/>
              <a:gd name="connsiteX242" fmla="*/ 6093424 w 12192000"/>
              <a:gd name="connsiteY242" fmla="*/ 3088914 h 6858000"/>
              <a:gd name="connsiteX243" fmla="*/ 5358784 w 12192000"/>
              <a:gd name="connsiteY243" fmla="*/ 3823556 h 6858000"/>
              <a:gd name="connsiteX244" fmla="*/ 5358784 w 12192000"/>
              <a:gd name="connsiteY244" fmla="*/ 3911226 h 6858000"/>
              <a:gd name="connsiteX245" fmla="*/ 6093418 w 12192000"/>
              <a:gd name="connsiteY245" fmla="*/ 4645882 h 6858000"/>
              <a:gd name="connsiteX246" fmla="*/ 6824599 w 12192000"/>
              <a:gd name="connsiteY246" fmla="*/ 3914702 h 6858000"/>
              <a:gd name="connsiteX247" fmla="*/ 6824599 w 12192000"/>
              <a:gd name="connsiteY247" fmla="*/ 3820073 h 6858000"/>
              <a:gd name="connsiteX248" fmla="*/ 270004 w 12192000"/>
              <a:gd name="connsiteY248" fmla="*/ 2958175 h 6858000"/>
              <a:gd name="connsiteX249" fmla="*/ 442827 w 12192000"/>
              <a:gd name="connsiteY249" fmla="*/ 2958175 h 6858000"/>
              <a:gd name="connsiteX250" fmla="*/ 442827 w 12192000"/>
              <a:gd name="connsiteY250" fmla="*/ 3130998 h 6858000"/>
              <a:gd name="connsiteX251" fmla="*/ 270004 w 12192000"/>
              <a:gd name="connsiteY251" fmla="*/ 3130998 h 6858000"/>
              <a:gd name="connsiteX252" fmla="*/ 11740554 w 12192000"/>
              <a:gd name="connsiteY252" fmla="*/ 2958174 h 6858000"/>
              <a:gd name="connsiteX253" fmla="*/ 11913377 w 12192000"/>
              <a:gd name="connsiteY253" fmla="*/ 2958174 h 6858000"/>
              <a:gd name="connsiteX254" fmla="*/ 11913377 w 12192000"/>
              <a:gd name="connsiteY254" fmla="*/ 3130997 h 6858000"/>
              <a:gd name="connsiteX255" fmla="*/ 11740554 w 12192000"/>
              <a:gd name="connsiteY255" fmla="*/ 3130997 h 6858000"/>
              <a:gd name="connsiteX256" fmla="*/ 10101903 w 12192000"/>
              <a:gd name="connsiteY256" fmla="*/ 2958174 h 6858000"/>
              <a:gd name="connsiteX257" fmla="*/ 10274725 w 12192000"/>
              <a:gd name="connsiteY257" fmla="*/ 2958174 h 6858000"/>
              <a:gd name="connsiteX258" fmla="*/ 10274725 w 12192000"/>
              <a:gd name="connsiteY258" fmla="*/ 3130997 h 6858000"/>
              <a:gd name="connsiteX259" fmla="*/ 10101903 w 12192000"/>
              <a:gd name="connsiteY259" fmla="*/ 3130997 h 6858000"/>
              <a:gd name="connsiteX260" fmla="*/ 8463251 w 12192000"/>
              <a:gd name="connsiteY260" fmla="*/ 2958174 h 6858000"/>
              <a:gd name="connsiteX261" fmla="*/ 8636074 w 12192000"/>
              <a:gd name="connsiteY261" fmla="*/ 2958174 h 6858000"/>
              <a:gd name="connsiteX262" fmla="*/ 8636074 w 12192000"/>
              <a:gd name="connsiteY262" fmla="*/ 3130997 h 6858000"/>
              <a:gd name="connsiteX263" fmla="*/ 8463251 w 12192000"/>
              <a:gd name="connsiteY263" fmla="*/ 3130997 h 6858000"/>
              <a:gd name="connsiteX264" fmla="*/ 6824599 w 12192000"/>
              <a:gd name="connsiteY264" fmla="*/ 2958174 h 6858000"/>
              <a:gd name="connsiteX265" fmla="*/ 6997422 w 12192000"/>
              <a:gd name="connsiteY265" fmla="*/ 2958174 h 6858000"/>
              <a:gd name="connsiteX266" fmla="*/ 6997422 w 12192000"/>
              <a:gd name="connsiteY266" fmla="*/ 3130997 h 6858000"/>
              <a:gd name="connsiteX267" fmla="*/ 6824599 w 12192000"/>
              <a:gd name="connsiteY267" fmla="*/ 3130997 h 6858000"/>
              <a:gd name="connsiteX268" fmla="*/ 5185955 w 12192000"/>
              <a:gd name="connsiteY268" fmla="*/ 2958174 h 6858000"/>
              <a:gd name="connsiteX269" fmla="*/ 5358775 w 12192000"/>
              <a:gd name="connsiteY269" fmla="*/ 2958174 h 6858000"/>
              <a:gd name="connsiteX270" fmla="*/ 5358775 w 12192000"/>
              <a:gd name="connsiteY270" fmla="*/ 3130997 h 6858000"/>
              <a:gd name="connsiteX271" fmla="*/ 5185955 w 12192000"/>
              <a:gd name="connsiteY271" fmla="*/ 3130997 h 6858000"/>
              <a:gd name="connsiteX272" fmla="*/ 3547299 w 12192000"/>
              <a:gd name="connsiteY272" fmla="*/ 2958174 h 6858000"/>
              <a:gd name="connsiteX273" fmla="*/ 3720122 w 12192000"/>
              <a:gd name="connsiteY273" fmla="*/ 2958174 h 6858000"/>
              <a:gd name="connsiteX274" fmla="*/ 3720122 w 12192000"/>
              <a:gd name="connsiteY274" fmla="*/ 3130997 h 6858000"/>
              <a:gd name="connsiteX275" fmla="*/ 3547299 w 12192000"/>
              <a:gd name="connsiteY275" fmla="*/ 3130997 h 6858000"/>
              <a:gd name="connsiteX276" fmla="*/ 1908655 w 12192000"/>
              <a:gd name="connsiteY276" fmla="*/ 2958174 h 6858000"/>
              <a:gd name="connsiteX277" fmla="*/ 2081480 w 12192000"/>
              <a:gd name="connsiteY277" fmla="*/ 2958174 h 6858000"/>
              <a:gd name="connsiteX278" fmla="*/ 2081480 w 12192000"/>
              <a:gd name="connsiteY278" fmla="*/ 3130997 h 6858000"/>
              <a:gd name="connsiteX279" fmla="*/ 1908655 w 12192000"/>
              <a:gd name="connsiteY279" fmla="*/ 3130997 h 6858000"/>
              <a:gd name="connsiteX280" fmla="*/ 1956771 w 12192000"/>
              <a:gd name="connsiteY280" fmla="*/ 2310252 h 6858000"/>
              <a:gd name="connsiteX281" fmla="*/ 1218835 w 12192000"/>
              <a:gd name="connsiteY281" fmla="*/ 3048185 h 6858000"/>
              <a:gd name="connsiteX282" fmla="*/ 1950074 w 12192000"/>
              <a:gd name="connsiteY282" fmla="*/ 3779399 h 6858000"/>
              <a:gd name="connsiteX283" fmla="*/ 2044592 w 12192000"/>
              <a:gd name="connsiteY283" fmla="*/ 3779399 h 6858000"/>
              <a:gd name="connsiteX284" fmla="*/ 2775813 w 12192000"/>
              <a:gd name="connsiteY284" fmla="*/ 3048184 h 6858000"/>
              <a:gd name="connsiteX285" fmla="*/ 2037896 w 12192000"/>
              <a:gd name="connsiteY285" fmla="*/ 2310252 h 6858000"/>
              <a:gd name="connsiteX286" fmla="*/ 10148994 w 12192000"/>
              <a:gd name="connsiteY286" fmla="*/ 2310250 h 6858000"/>
              <a:gd name="connsiteX287" fmla="*/ 9411065 w 12192000"/>
              <a:gd name="connsiteY287" fmla="*/ 3048180 h 6858000"/>
              <a:gd name="connsiteX288" fmla="*/ 10142306 w 12192000"/>
              <a:gd name="connsiteY288" fmla="*/ 3779399 h 6858000"/>
              <a:gd name="connsiteX289" fmla="*/ 10236813 w 12192000"/>
              <a:gd name="connsiteY289" fmla="*/ 3779399 h 6858000"/>
              <a:gd name="connsiteX290" fmla="*/ 10968050 w 12192000"/>
              <a:gd name="connsiteY290" fmla="*/ 3048180 h 6858000"/>
              <a:gd name="connsiteX291" fmla="*/ 10230121 w 12192000"/>
              <a:gd name="connsiteY291" fmla="*/ 2310250 h 6858000"/>
              <a:gd name="connsiteX292" fmla="*/ 8510539 w 12192000"/>
              <a:gd name="connsiteY292" fmla="*/ 2310250 h 6858000"/>
              <a:gd name="connsiteX293" fmla="*/ 7772608 w 12192000"/>
              <a:gd name="connsiteY293" fmla="*/ 3048182 h 6858000"/>
              <a:gd name="connsiteX294" fmla="*/ 8503844 w 12192000"/>
              <a:gd name="connsiteY294" fmla="*/ 3779399 h 6858000"/>
              <a:gd name="connsiteX295" fmla="*/ 8598359 w 12192000"/>
              <a:gd name="connsiteY295" fmla="*/ 3779399 h 6858000"/>
              <a:gd name="connsiteX296" fmla="*/ 9329596 w 12192000"/>
              <a:gd name="connsiteY296" fmla="*/ 3048182 h 6858000"/>
              <a:gd name="connsiteX297" fmla="*/ 8591666 w 12192000"/>
              <a:gd name="connsiteY297" fmla="*/ 2310250 h 6858000"/>
              <a:gd name="connsiteX298" fmla="*/ 6872085 w 12192000"/>
              <a:gd name="connsiteY298" fmla="*/ 2310250 h 6858000"/>
              <a:gd name="connsiteX299" fmla="*/ 6134158 w 12192000"/>
              <a:gd name="connsiteY299" fmla="*/ 3048179 h 6858000"/>
              <a:gd name="connsiteX300" fmla="*/ 6865395 w 12192000"/>
              <a:gd name="connsiteY300" fmla="*/ 3779399 h 6858000"/>
              <a:gd name="connsiteX301" fmla="*/ 6959902 w 12192000"/>
              <a:gd name="connsiteY301" fmla="*/ 3779399 h 6858000"/>
              <a:gd name="connsiteX302" fmla="*/ 7691139 w 12192000"/>
              <a:gd name="connsiteY302" fmla="*/ 3048182 h 6858000"/>
              <a:gd name="connsiteX303" fmla="*/ 6953207 w 12192000"/>
              <a:gd name="connsiteY303" fmla="*/ 2310250 h 6858000"/>
              <a:gd name="connsiteX304" fmla="*/ 5233651 w 12192000"/>
              <a:gd name="connsiteY304" fmla="*/ 2310250 h 6858000"/>
              <a:gd name="connsiteX305" fmla="*/ 4495738 w 12192000"/>
              <a:gd name="connsiteY305" fmla="*/ 3048182 h 6858000"/>
              <a:gd name="connsiteX306" fmla="*/ 5226958 w 12192000"/>
              <a:gd name="connsiteY306" fmla="*/ 3779399 h 6858000"/>
              <a:gd name="connsiteX307" fmla="*/ 5321471 w 12192000"/>
              <a:gd name="connsiteY307" fmla="*/ 3779399 h 6858000"/>
              <a:gd name="connsiteX308" fmla="*/ 6052689 w 12192000"/>
              <a:gd name="connsiteY308" fmla="*/ 3048180 h 6858000"/>
              <a:gd name="connsiteX309" fmla="*/ 5314779 w 12192000"/>
              <a:gd name="connsiteY309" fmla="*/ 2310250 h 6858000"/>
              <a:gd name="connsiteX310" fmla="*/ 3595195 w 12192000"/>
              <a:gd name="connsiteY310" fmla="*/ 2310250 h 6858000"/>
              <a:gd name="connsiteX311" fmla="*/ 2857284 w 12192000"/>
              <a:gd name="connsiteY311" fmla="*/ 3048184 h 6858000"/>
              <a:gd name="connsiteX312" fmla="*/ 3588498 w 12192000"/>
              <a:gd name="connsiteY312" fmla="*/ 3779399 h 6858000"/>
              <a:gd name="connsiteX313" fmla="*/ 3683015 w 12192000"/>
              <a:gd name="connsiteY313" fmla="*/ 3779399 h 6858000"/>
              <a:gd name="connsiteX314" fmla="*/ 4414258 w 12192000"/>
              <a:gd name="connsiteY314" fmla="*/ 3048182 h 6858000"/>
              <a:gd name="connsiteX315" fmla="*/ 3676318 w 12192000"/>
              <a:gd name="connsiteY315" fmla="*/ 2310250 h 6858000"/>
              <a:gd name="connsiteX316" fmla="*/ 4366637 w 12192000"/>
              <a:gd name="connsiteY316" fmla="*/ 2137429 h 6858000"/>
              <a:gd name="connsiteX317" fmla="*/ 4539469 w 12192000"/>
              <a:gd name="connsiteY317" fmla="*/ 2137429 h 6858000"/>
              <a:gd name="connsiteX318" fmla="*/ 4539469 w 12192000"/>
              <a:gd name="connsiteY318" fmla="*/ 2310250 h 6858000"/>
              <a:gd name="connsiteX319" fmla="*/ 4366637 w 12192000"/>
              <a:gd name="connsiteY319" fmla="*/ 2310250 h 6858000"/>
              <a:gd name="connsiteX320" fmla="*/ 2728000 w 12192000"/>
              <a:gd name="connsiteY320" fmla="*/ 2137429 h 6858000"/>
              <a:gd name="connsiteX321" fmla="*/ 2900821 w 12192000"/>
              <a:gd name="connsiteY321" fmla="*/ 2137429 h 6858000"/>
              <a:gd name="connsiteX322" fmla="*/ 2900821 w 12192000"/>
              <a:gd name="connsiteY322" fmla="*/ 2310252 h 6858000"/>
              <a:gd name="connsiteX323" fmla="*/ 2728000 w 12192000"/>
              <a:gd name="connsiteY323" fmla="*/ 2310252 h 6858000"/>
              <a:gd name="connsiteX324" fmla="*/ 1089351 w 12192000"/>
              <a:gd name="connsiteY324" fmla="*/ 2137429 h 6858000"/>
              <a:gd name="connsiteX325" fmla="*/ 1262176 w 12192000"/>
              <a:gd name="connsiteY325" fmla="*/ 2137429 h 6858000"/>
              <a:gd name="connsiteX326" fmla="*/ 1262176 w 12192000"/>
              <a:gd name="connsiteY326" fmla="*/ 2310252 h 6858000"/>
              <a:gd name="connsiteX327" fmla="*/ 1089351 w 12192000"/>
              <a:gd name="connsiteY327" fmla="*/ 2310252 h 6858000"/>
              <a:gd name="connsiteX328" fmla="*/ 10921228 w 12192000"/>
              <a:gd name="connsiteY328" fmla="*/ 2137428 h 6858000"/>
              <a:gd name="connsiteX329" fmla="*/ 11094051 w 12192000"/>
              <a:gd name="connsiteY329" fmla="*/ 2137428 h 6858000"/>
              <a:gd name="connsiteX330" fmla="*/ 11094051 w 12192000"/>
              <a:gd name="connsiteY330" fmla="*/ 2310250 h 6858000"/>
              <a:gd name="connsiteX331" fmla="*/ 10921228 w 12192000"/>
              <a:gd name="connsiteY331" fmla="*/ 2310250 h 6858000"/>
              <a:gd name="connsiteX332" fmla="*/ 9282577 w 12192000"/>
              <a:gd name="connsiteY332" fmla="*/ 2137428 h 6858000"/>
              <a:gd name="connsiteX333" fmla="*/ 9455400 w 12192000"/>
              <a:gd name="connsiteY333" fmla="*/ 2137428 h 6858000"/>
              <a:gd name="connsiteX334" fmla="*/ 9455400 w 12192000"/>
              <a:gd name="connsiteY334" fmla="*/ 2310250 h 6858000"/>
              <a:gd name="connsiteX335" fmla="*/ 9282577 w 12192000"/>
              <a:gd name="connsiteY335" fmla="*/ 2310250 h 6858000"/>
              <a:gd name="connsiteX336" fmla="*/ 7643925 w 12192000"/>
              <a:gd name="connsiteY336" fmla="*/ 2137428 h 6858000"/>
              <a:gd name="connsiteX337" fmla="*/ 7816748 w 12192000"/>
              <a:gd name="connsiteY337" fmla="*/ 2137428 h 6858000"/>
              <a:gd name="connsiteX338" fmla="*/ 7816748 w 12192000"/>
              <a:gd name="connsiteY338" fmla="*/ 2310250 h 6858000"/>
              <a:gd name="connsiteX339" fmla="*/ 7643925 w 12192000"/>
              <a:gd name="connsiteY339" fmla="*/ 2310250 h 6858000"/>
              <a:gd name="connsiteX340" fmla="*/ 6005273 w 12192000"/>
              <a:gd name="connsiteY340" fmla="*/ 2137428 h 6858000"/>
              <a:gd name="connsiteX341" fmla="*/ 6178096 w 12192000"/>
              <a:gd name="connsiteY341" fmla="*/ 2137428 h 6858000"/>
              <a:gd name="connsiteX342" fmla="*/ 6178096 w 12192000"/>
              <a:gd name="connsiteY342" fmla="*/ 2310250 h 6858000"/>
              <a:gd name="connsiteX343" fmla="*/ 6005273 w 12192000"/>
              <a:gd name="connsiteY343" fmla="*/ 2310250 h 6858000"/>
              <a:gd name="connsiteX344" fmla="*/ 1178101 w 12192000"/>
              <a:gd name="connsiteY344" fmla="*/ 1450462 h 6858000"/>
              <a:gd name="connsiteX345" fmla="*/ 442850 w 12192000"/>
              <a:gd name="connsiteY345" fmla="*/ 2185718 h 6858000"/>
              <a:gd name="connsiteX346" fmla="*/ 442850 w 12192000"/>
              <a:gd name="connsiteY346" fmla="*/ 2272197 h 6858000"/>
              <a:gd name="connsiteX347" fmla="*/ 1178101 w 12192000"/>
              <a:gd name="connsiteY347" fmla="*/ 3007450 h 6858000"/>
              <a:gd name="connsiteX348" fmla="*/ 1908680 w 12192000"/>
              <a:gd name="connsiteY348" fmla="*/ 2276876 h 6858000"/>
              <a:gd name="connsiteX349" fmla="*/ 1908680 w 12192000"/>
              <a:gd name="connsiteY349" fmla="*/ 2181038 h 6858000"/>
              <a:gd name="connsiteX350" fmla="*/ 2816549 w 12192000"/>
              <a:gd name="connsiteY350" fmla="*/ 1450461 h 6858000"/>
              <a:gd name="connsiteX351" fmla="*/ 2081506 w 12192000"/>
              <a:gd name="connsiteY351" fmla="*/ 2185522 h 6858000"/>
              <a:gd name="connsiteX352" fmla="*/ 2081506 w 12192000"/>
              <a:gd name="connsiteY352" fmla="*/ 2272391 h 6858000"/>
              <a:gd name="connsiteX353" fmla="*/ 2816547 w 12192000"/>
              <a:gd name="connsiteY353" fmla="*/ 3007448 h 6858000"/>
              <a:gd name="connsiteX354" fmla="*/ 3547310 w 12192000"/>
              <a:gd name="connsiteY354" fmla="*/ 2276668 h 6858000"/>
              <a:gd name="connsiteX355" fmla="*/ 3547310 w 12192000"/>
              <a:gd name="connsiteY355" fmla="*/ 2181243 h 6858000"/>
              <a:gd name="connsiteX356" fmla="*/ 6093420 w 12192000"/>
              <a:gd name="connsiteY356" fmla="*/ 1450459 h 6858000"/>
              <a:gd name="connsiteX357" fmla="*/ 5358785 w 12192000"/>
              <a:gd name="connsiteY357" fmla="*/ 2185116 h 6858000"/>
              <a:gd name="connsiteX358" fmla="*/ 5358785 w 12192000"/>
              <a:gd name="connsiteY358" fmla="*/ 2272787 h 6858000"/>
              <a:gd name="connsiteX359" fmla="*/ 6093424 w 12192000"/>
              <a:gd name="connsiteY359" fmla="*/ 3007445 h 6858000"/>
              <a:gd name="connsiteX360" fmla="*/ 6824599 w 12192000"/>
              <a:gd name="connsiteY360" fmla="*/ 2276267 h 6858000"/>
              <a:gd name="connsiteX361" fmla="*/ 6824599 w 12192000"/>
              <a:gd name="connsiteY361" fmla="*/ 2181643 h 6858000"/>
              <a:gd name="connsiteX362" fmla="*/ 11008784 w 12192000"/>
              <a:gd name="connsiteY362" fmla="*/ 1450457 h 6858000"/>
              <a:gd name="connsiteX363" fmla="*/ 10274725 w 12192000"/>
              <a:gd name="connsiteY363" fmla="*/ 2184520 h 6858000"/>
              <a:gd name="connsiteX364" fmla="*/ 10274725 w 12192000"/>
              <a:gd name="connsiteY364" fmla="*/ 2273387 h 6858000"/>
              <a:gd name="connsiteX365" fmla="*/ 11008784 w 12192000"/>
              <a:gd name="connsiteY365" fmla="*/ 3007447 h 6858000"/>
              <a:gd name="connsiteX366" fmla="*/ 11740554 w 12192000"/>
              <a:gd name="connsiteY366" fmla="*/ 2275675 h 6858000"/>
              <a:gd name="connsiteX367" fmla="*/ 11740554 w 12192000"/>
              <a:gd name="connsiteY367" fmla="*/ 2182231 h 6858000"/>
              <a:gd name="connsiteX368" fmla="*/ 9370330 w 12192000"/>
              <a:gd name="connsiteY368" fmla="*/ 1450457 h 6858000"/>
              <a:gd name="connsiteX369" fmla="*/ 8636074 w 12192000"/>
              <a:gd name="connsiteY369" fmla="*/ 2184717 h 6858000"/>
              <a:gd name="connsiteX370" fmla="*/ 8636074 w 12192000"/>
              <a:gd name="connsiteY370" fmla="*/ 2273188 h 6858000"/>
              <a:gd name="connsiteX371" fmla="*/ 9370332 w 12192000"/>
              <a:gd name="connsiteY371" fmla="*/ 3007445 h 6858000"/>
              <a:gd name="connsiteX372" fmla="*/ 10101903 w 12192000"/>
              <a:gd name="connsiteY372" fmla="*/ 2275874 h 6858000"/>
              <a:gd name="connsiteX373" fmla="*/ 10101903 w 12192000"/>
              <a:gd name="connsiteY373" fmla="*/ 2182031 h 6858000"/>
              <a:gd name="connsiteX374" fmla="*/ 7731877 w 12192000"/>
              <a:gd name="connsiteY374" fmla="*/ 1450457 h 6858000"/>
              <a:gd name="connsiteX375" fmla="*/ 6997422 w 12192000"/>
              <a:gd name="connsiteY375" fmla="*/ 2184913 h 6858000"/>
              <a:gd name="connsiteX376" fmla="*/ 6997422 w 12192000"/>
              <a:gd name="connsiteY376" fmla="*/ 2272997 h 6858000"/>
              <a:gd name="connsiteX377" fmla="*/ 7731873 w 12192000"/>
              <a:gd name="connsiteY377" fmla="*/ 3007448 h 6858000"/>
              <a:gd name="connsiteX378" fmla="*/ 8463251 w 12192000"/>
              <a:gd name="connsiteY378" fmla="*/ 2276069 h 6858000"/>
              <a:gd name="connsiteX379" fmla="*/ 8463251 w 12192000"/>
              <a:gd name="connsiteY379" fmla="*/ 2181835 h 6858000"/>
              <a:gd name="connsiteX380" fmla="*/ 4455004 w 12192000"/>
              <a:gd name="connsiteY380" fmla="*/ 1450457 h 6858000"/>
              <a:gd name="connsiteX381" fmla="*/ 3720132 w 12192000"/>
              <a:gd name="connsiteY381" fmla="*/ 2185317 h 6858000"/>
              <a:gd name="connsiteX382" fmla="*/ 3720132 w 12192000"/>
              <a:gd name="connsiteY382" fmla="*/ 2272595 h 6858000"/>
              <a:gd name="connsiteX383" fmla="*/ 4454997 w 12192000"/>
              <a:gd name="connsiteY383" fmla="*/ 3007447 h 6858000"/>
              <a:gd name="connsiteX384" fmla="*/ 5185965 w 12192000"/>
              <a:gd name="connsiteY384" fmla="*/ 2276470 h 6858000"/>
              <a:gd name="connsiteX385" fmla="*/ 5185965 w 12192000"/>
              <a:gd name="connsiteY385" fmla="*/ 2181431 h 6858000"/>
              <a:gd name="connsiteX386" fmla="*/ 11740554 w 12192000"/>
              <a:gd name="connsiteY386" fmla="*/ 1319511 h 6858000"/>
              <a:gd name="connsiteX387" fmla="*/ 11913377 w 12192000"/>
              <a:gd name="connsiteY387" fmla="*/ 1319511 h 6858000"/>
              <a:gd name="connsiteX388" fmla="*/ 11913377 w 12192000"/>
              <a:gd name="connsiteY388" fmla="*/ 1492334 h 6858000"/>
              <a:gd name="connsiteX389" fmla="*/ 11740554 w 12192000"/>
              <a:gd name="connsiteY389" fmla="*/ 1492334 h 6858000"/>
              <a:gd name="connsiteX390" fmla="*/ 10101903 w 12192000"/>
              <a:gd name="connsiteY390" fmla="*/ 1319511 h 6858000"/>
              <a:gd name="connsiteX391" fmla="*/ 10274725 w 12192000"/>
              <a:gd name="connsiteY391" fmla="*/ 1319511 h 6858000"/>
              <a:gd name="connsiteX392" fmla="*/ 10274725 w 12192000"/>
              <a:gd name="connsiteY392" fmla="*/ 1492334 h 6858000"/>
              <a:gd name="connsiteX393" fmla="*/ 10101903 w 12192000"/>
              <a:gd name="connsiteY393" fmla="*/ 1492334 h 6858000"/>
              <a:gd name="connsiteX394" fmla="*/ 8463251 w 12192000"/>
              <a:gd name="connsiteY394" fmla="*/ 1319511 h 6858000"/>
              <a:gd name="connsiteX395" fmla="*/ 8636074 w 12192000"/>
              <a:gd name="connsiteY395" fmla="*/ 1319511 h 6858000"/>
              <a:gd name="connsiteX396" fmla="*/ 8636074 w 12192000"/>
              <a:gd name="connsiteY396" fmla="*/ 1492334 h 6858000"/>
              <a:gd name="connsiteX397" fmla="*/ 8463251 w 12192000"/>
              <a:gd name="connsiteY397" fmla="*/ 1492334 h 6858000"/>
              <a:gd name="connsiteX398" fmla="*/ 6824599 w 12192000"/>
              <a:gd name="connsiteY398" fmla="*/ 1319511 h 6858000"/>
              <a:gd name="connsiteX399" fmla="*/ 6997422 w 12192000"/>
              <a:gd name="connsiteY399" fmla="*/ 1319511 h 6858000"/>
              <a:gd name="connsiteX400" fmla="*/ 6997422 w 12192000"/>
              <a:gd name="connsiteY400" fmla="*/ 1492334 h 6858000"/>
              <a:gd name="connsiteX401" fmla="*/ 6824599 w 12192000"/>
              <a:gd name="connsiteY401" fmla="*/ 1492334 h 6858000"/>
              <a:gd name="connsiteX402" fmla="*/ 5185950 w 12192000"/>
              <a:gd name="connsiteY402" fmla="*/ 1319511 h 6858000"/>
              <a:gd name="connsiteX403" fmla="*/ 5358775 w 12192000"/>
              <a:gd name="connsiteY403" fmla="*/ 1319511 h 6858000"/>
              <a:gd name="connsiteX404" fmla="*/ 5358775 w 12192000"/>
              <a:gd name="connsiteY404" fmla="*/ 1492334 h 6858000"/>
              <a:gd name="connsiteX405" fmla="*/ 5185950 w 12192000"/>
              <a:gd name="connsiteY405" fmla="*/ 1492334 h 6858000"/>
              <a:gd name="connsiteX406" fmla="*/ 3547299 w 12192000"/>
              <a:gd name="connsiteY406" fmla="*/ 1319511 h 6858000"/>
              <a:gd name="connsiteX407" fmla="*/ 3720121 w 12192000"/>
              <a:gd name="connsiteY407" fmla="*/ 1319511 h 6858000"/>
              <a:gd name="connsiteX408" fmla="*/ 3720121 w 12192000"/>
              <a:gd name="connsiteY408" fmla="*/ 1492334 h 6858000"/>
              <a:gd name="connsiteX409" fmla="*/ 3547299 w 12192000"/>
              <a:gd name="connsiteY409" fmla="*/ 1492334 h 6858000"/>
              <a:gd name="connsiteX410" fmla="*/ 1908651 w 12192000"/>
              <a:gd name="connsiteY410" fmla="*/ 1319511 h 6858000"/>
              <a:gd name="connsiteX411" fmla="*/ 2081474 w 12192000"/>
              <a:gd name="connsiteY411" fmla="*/ 1319511 h 6858000"/>
              <a:gd name="connsiteX412" fmla="*/ 2081474 w 12192000"/>
              <a:gd name="connsiteY412" fmla="*/ 1492334 h 6858000"/>
              <a:gd name="connsiteX413" fmla="*/ 1908651 w 12192000"/>
              <a:gd name="connsiteY413" fmla="*/ 1492334 h 6858000"/>
              <a:gd name="connsiteX414" fmla="*/ 269999 w 12192000"/>
              <a:gd name="connsiteY414" fmla="*/ 1319511 h 6858000"/>
              <a:gd name="connsiteX415" fmla="*/ 442822 w 12192000"/>
              <a:gd name="connsiteY415" fmla="*/ 1319511 h 6858000"/>
              <a:gd name="connsiteX416" fmla="*/ 442822 w 12192000"/>
              <a:gd name="connsiteY416" fmla="*/ 1492334 h 6858000"/>
              <a:gd name="connsiteX417" fmla="*/ 269999 w 12192000"/>
              <a:gd name="connsiteY417" fmla="*/ 1492334 h 6858000"/>
              <a:gd name="connsiteX418" fmla="*/ 6867736 w 12192000"/>
              <a:gd name="connsiteY418" fmla="*/ 676139 h 6858000"/>
              <a:gd name="connsiteX419" fmla="*/ 6134153 w 12192000"/>
              <a:gd name="connsiteY419" fmla="*/ 1409725 h 6858000"/>
              <a:gd name="connsiteX420" fmla="*/ 6861854 w 12192000"/>
              <a:gd name="connsiteY420" fmla="*/ 2137428 h 6858000"/>
              <a:gd name="connsiteX421" fmla="*/ 6963440 w 12192000"/>
              <a:gd name="connsiteY421" fmla="*/ 2137428 h 6858000"/>
              <a:gd name="connsiteX422" fmla="*/ 7691142 w 12192000"/>
              <a:gd name="connsiteY422" fmla="*/ 1409724 h 6858000"/>
              <a:gd name="connsiteX423" fmla="*/ 6957561 w 12192000"/>
              <a:gd name="connsiteY423" fmla="*/ 676139 h 6858000"/>
              <a:gd name="connsiteX424" fmla="*/ 5229309 w 12192000"/>
              <a:gd name="connsiteY424" fmla="*/ 676139 h 6858000"/>
              <a:gd name="connsiteX425" fmla="*/ 4495740 w 12192000"/>
              <a:gd name="connsiteY425" fmla="*/ 1409724 h 6858000"/>
              <a:gd name="connsiteX426" fmla="*/ 5223429 w 12192000"/>
              <a:gd name="connsiteY426" fmla="*/ 2137429 h 6858000"/>
              <a:gd name="connsiteX427" fmla="*/ 5325001 w 12192000"/>
              <a:gd name="connsiteY427" fmla="*/ 2137429 h 6858000"/>
              <a:gd name="connsiteX428" fmla="*/ 6052685 w 12192000"/>
              <a:gd name="connsiteY428" fmla="*/ 1409725 h 6858000"/>
              <a:gd name="connsiteX429" fmla="*/ 5319125 w 12192000"/>
              <a:gd name="connsiteY429" fmla="*/ 676139 h 6858000"/>
              <a:gd name="connsiteX430" fmla="*/ 3590849 w 12192000"/>
              <a:gd name="connsiteY430" fmla="*/ 676139 h 6858000"/>
              <a:gd name="connsiteX431" fmla="*/ 2857284 w 12192000"/>
              <a:gd name="connsiteY431" fmla="*/ 1409727 h 6858000"/>
              <a:gd name="connsiteX432" fmla="*/ 3584964 w 12192000"/>
              <a:gd name="connsiteY432" fmla="*/ 2137429 h 6858000"/>
              <a:gd name="connsiteX433" fmla="*/ 3686549 w 12192000"/>
              <a:gd name="connsiteY433" fmla="*/ 2137429 h 6858000"/>
              <a:gd name="connsiteX434" fmla="*/ 4414265 w 12192000"/>
              <a:gd name="connsiteY434" fmla="*/ 1409724 h 6858000"/>
              <a:gd name="connsiteX435" fmla="*/ 3680672 w 12192000"/>
              <a:gd name="connsiteY435" fmla="*/ 676139 h 6858000"/>
              <a:gd name="connsiteX436" fmla="*/ 1952425 w 12192000"/>
              <a:gd name="connsiteY436" fmla="*/ 676139 h 6858000"/>
              <a:gd name="connsiteX437" fmla="*/ 1218836 w 12192000"/>
              <a:gd name="connsiteY437" fmla="*/ 1409728 h 6858000"/>
              <a:gd name="connsiteX438" fmla="*/ 1946542 w 12192000"/>
              <a:gd name="connsiteY438" fmla="*/ 2137429 h 6858000"/>
              <a:gd name="connsiteX439" fmla="*/ 2048130 w 12192000"/>
              <a:gd name="connsiteY439" fmla="*/ 2137429 h 6858000"/>
              <a:gd name="connsiteX440" fmla="*/ 2775813 w 12192000"/>
              <a:gd name="connsiteY440" fmla="*/ 1409727 h 6858000"/>
              <a:gd name="connsiteX441" fmla="*/ 2042245 w 12192000"/>
              <a:gd name="connsiteY441" fmla="*/ 676139 h 6858000"/>
              <a:gd name="connsiteX442" fmla="*/ 10144648 w 12192000"/>
              <a:gd name="connsiteY442" fmla="*/ 676138 h 6858000"/>
              <a:gd name="connsiteX443" fmla="*/ 9411064 w 12192000"/>
              <a:gd name="connsiteY443" fmla="*/ 1409725 h 6858000"/>
              <a:gd name="connsiteX444" fmla="*/ 10138764 w 12192000"/>
              <a:gd name="connsiteY444" fmla="*/ 2137428 h 6858000"/>
              <a:gd name="connsiteX445" fmla="*/ 10240351 w 12192000"/>
              <a:gd name="connsiteY445" fmla="*/ 2137428 h 6858000"/>
              <a:gd name="connsiteX446" fmla="*/ 10968050 w 12192000"/>
              <a:gd name="connsiteY446" fmla="*/ 1409725 h 6858000"/>
              <a:gd name="connsiteX447" fmla="*/ 10234466 w 12192000"/>
              <a:gd name="connsiteY447" fmla="*/ 676138 h 6858000"/>
              <a:gd name="connsiteX448" fmla="*/ 8506193 w 12192000"/>
              <a:gd name="connsiteY448" fmla="*/ 676138 h 6858000"/>
              <a:gd name="connsiteX449" fmla="*/ 7772612 w 12192000"/>
              <a:gd name="connsiteY449" fmla="*/ 1409722 h 6858000"/>
              <a:gd name="connsiteX450" fmla="*/ 8500314 w 12192000"/>
              <a:gd name="connsiteY450" fmla="*/ 2137428 h 6858000"/>
              <a:gd name="connsiteX451" fmla="*/ 8601893 w 12192000"/>
              <a:gd name="connsiteY451" fmla="*/ 2137428 h 6858000"/>
              <a:gd name="connsiteX452" fmla="*/ 9329595 w 12192000"/>
              <a:gd name="connsiteY452" fmla="*/ 1409724 h 6858000"/>
              <a:gd name="connsiteX453" fmla="*/ 8596014 w 12192000"/>
              <a:gd name="connsiteY453" fmla="*/ 676138 h 6858000"/>
              <a:gd name="connsiteX454" fmla="*/ 9282577 w 12192000"/>
              <a:gd name="connsiteY454" fmla="*/ 503317 h 6858000"/>
              <a:gd name="connsiteX455" fmla="*/ 9455400 w 12192000"/>
              <a:gd name="connsiteY455" fmla="*/ 503317 h 6858000"/>
              <a:gd name="connsiteX456" fmla="*/ 9455400 w 12192000"/>
              <a:gd name="connsiteY456" fmla="*/ 676138 h 6858000"/>
              <a:gd name="connsiteX457" fmla="*/ 9282577 w 12192000"/>
              <a:gd name="connsiteY457" fmla="*/ 676138 h 6858000"/>
              <a:gd name="connsiteX458" fmla="*/ 7643925 w 12192000"/>
              <a:gd name="connsiteY458" fmla="*/ 503317 h 6858000"/>
              <a:gd name="connsiteX459" fmla="*/ 7816748 w 12192000"/>
              <a:gd name="connsiteY459" fmla="*/ 503317 h 6858000"/>
              <a:gd name="connsiteX460" fmla="*/ 7816748 w 12192000"/>
              <a:gd name="connsiteY460" fmla="*/ 676138 h 6858000"/>
              <a:gd name="connsiteX461" fmla="*/ 7643925 w 12192000"/>
              <a:gd name="connsiteY461" fmla="*/ 676138 h 6858000"/>
              <a:gd name="connsiteX462" fmla="*/ 6005276 w 12192000"/>
              <a:gd name="connsiteY462" fmla="*/ 503317 h 6858000"/>
              <a:gd name="connsiteX463" fmla="*/ 6178096 w 12192000"/>
              <a:gd name="connsiteY463" fmla="*/ 503317 h 6858000"/>
              <a:gd name="connsiteX464" fmla="*/ 6178096 w 12192000"/>
              <a:gd name="connsiteY464" fmla="*/ 676139 h 6858000"/>
              <a:gd name="connsiteX465" fmla="*/ 6005276 w 12192000"/>
              <a:gd name="connsiteY465" fmla="*/ 676139 h 6858000"/>
              <a:gd name="connsiteX466" fmla="*/ 4366642 w 12192000"/>
              <a:gd name="connsiteY466" fmla="*/ 503317 h 6858000"/>
              <a:gd name="connsiteX467" fmla="*/ 4539471 w 12192000"/>
              <a:gd name="connsiteY467" fmla="*/ 503317 h 6858000"/>
              <a:gd name="connsiteX468" fmla="*/ 4539471 w 12192000"/>
              <a:gd name="connsiteY468" fmla="*/ 676139 h 6858000"/>
              <a:gd name="connsiteX469" fmla="*/ 4366642 w 12192000"/>
              <a:gd name="connsiteY469" fmla="*/ 676139 h 6858000"/>
              <a:gd name="connsiteX470" fmla="*/ 2728006 w 12192000"/>
              <a:gd name="connsiteY470" fmla="*/ 503317 h 6858000"/>
              <a:gd name="connsiteX471" fmla="*/ 2900827 w 12192000"/>
              <a:gd name="connsiteY471" fmla="*/ 503317 h 6858000"/>
              <a:gd name="connsiteX472" fmla="*/ 2900827 w 12192000"/>
              <a:gd name="connsiteY472" fmla="*/ 676139 h 6858000"/>
              <a:gd name="connsiteX473" fmla="*/ 2728006 w 12192000"/>
              <a:gd name="connsiteY473" fmla="*/ 676139 h 6858000"/>
              <a:gd name="connsiteX474" fmla="*/ 1089356 w 12192000"/>
              <a:gd name="connsiteY474" fmla="*/ 503317 h 6858000"/>
              <a:gd name="connsiteX475" fmla="*/ 1262180 w 12192000"/>
              <a:gd name="connsiteY475" fmla="*/ 503317 h 6858000"/>
              <a:gd name="connsiteX476" fmla="*/ 1262180 w 12192000"/>
              <a:gd name="connsiteY476" fmla="*/ 676139 h 6858000"/>
              <a:gd name="connsiteX477" fmla="*/ 1089356 w 12192000"/>
              <a:gd name="connsiteY477" fmla="*/ 676139 h 6858000"/>
              <a:gd name="connsiteX478" fmla="*/ 10921228 w 12192000"/>
              <a:gd name="connsiteY478" fmla="*/ 503315 h 6858000"/>
              <a:gd name="connsiteX479" fmla="*/ 11094051 w 12192000"/>
              <a:gd name="connsiteY479" fmla="*/ 503315 h 6858000"/>
              <a:gd name="connsiteX480" fmla="*/ 11094051 w 12192000"/>
              <a:gd name="connsiteY480" fmla="*/ 676138 h 6858000"/>
              <a:gd name="connsiteX481" fmla="*/ 10921228 w 12192000"/>
              <a:gd name="connsiteY481" fmla="*/ 676138 h 6858000"/>
              <a:gd name="connsiteX482" fmla="*/ 908640 w 12192000"/>
              <a:gd name="connsiteY482" fmla="*/ 0 h 6858000"/>
              <a:gd name="connsiteX483" fmla="*/ 990112 w 12192000"/>
              <a:gd name="connsiteY483" fmla="*/ 0 h 6858000"/>
              <a:gd name="connsiteX484" fmla="*/ 442858 w 12192000"/>
              <a:gd name="connsiteY484" fmla="*/ 547252 h 6858000"/>
              <a:gd name="connsiteX485" fmla="*/ 442858 w 12192000"/>
              <a:gd name="connsiteY485" fmla="*/ 633743 h 6858000"/>
              <a:gd name="connsiteX486" fmla="*/ 1178101 w 12192000"/>
              <a:gd name="connsiteY486" fmla="*/ 1368995 h 6858000"/>
              <a:gd name="connsiteX487" fmla="*/ 1908688 w 12192000"/>
              <a:gd name="connsiteY487" fmla="*/ 638408 h 6858000"/>
              <a:gd name="connsiteX488" fmla="*/ 1908688 w 12192000"/>
              <a:gd name="connsiteY488" fmla="*/ 542586 h 6858000"/>
              <a:gd name="connsiteX489" fmla="*/ 1366097 w 12192000"/>
              <a:gd name="connsiteY489" fmla="*/ 0 h 6858000"/>
              <a:gd name="connsiteX490" fmla="*/ 1447563 w 12192000"/>
              <a:gd name="connsiteY490" fmla="*/ 0 h 6858000"/>
              <a:gd name="connsiteX491" fmla="*/ 1950888 w 12192000"/>
              <a:gd name="connsiteY491" fmla="*/ 503317 h 6858000"/>
              <a:gd name="connsiteX492" fmla="*/ 2043784 w 12192000"/>
              <a:gd name="connsiteY492" fmla="*/ 503317 h 6858000"/>
              <a:gd name="connsiteX493" fmla="*/ 2547089 w 12192000"/>
              <a:gd name="connsiteY493" fmla="*/ 0 h 6858000"/>
              <a:gd name="connsiteX494" fmla="*/ 2628562 w 12192000"/>
              <a:gd name="connsiteY494" fmla="*/ 0 h 6858000"/>
              <a:gd name="connsiteX495" fmla="*/ 2081516 w 12192000"/>
              <a:gd name="connsiteY495" fmla="*/ 547055 h 6858000"/>
              <a:gd name="connsiteX496" fmla="*/ 2081516 w 12192000"/>
              <a:gd name="connsiteY496" fmla="*/ 633940 h 6858000"/>
              <a:gd name="connsiteX497" fmla="*/ 2816549 w 12192000"/>
              <a:gd name="connsiteY497" fmla="*/ 1368993 h 6858000"/>
              <a:gd name="connsiteX498" fmla="*/ 3547312 w 12192000"/>
              <a:gd name="connsiteY498" fmla="*/ 638208 h 6858000"/>
              <a:gd name="connsiteX499" fmla="*/ 3547312 w 12192000"/>
              <a:gd name="connsiteY499" fmla="*/ 542779 h 6858000"/>
              <a:gd name="connsiteX500" fmla="*/ 3004547 w 12192000"/>
              <a:gd name="connsiteY500" fmla="*/ 0 h 6858000"/>
              <a:gd name="connsiteX501" fmla="*/ 3086016 w 12192000"/>
              <a:gd name="connsiteY501" fmla="*/ 0 h 6858000"/>
              <a:gd name="connsiteX502" fmla="*/ 3589315 w 12192000"/>
              <a:gd name="connsiteY502" fmla="*/ 503317 h 6858000"/>
              <a:gd name="connsiteX503" fmla="*/ 3682203 w 12192000"/>
              <a:gd name="connsiteY503" fmla="*/ 503317 h 6858000"/>
              <a:gd name="connsiteX504" fmla="*/ 4185519 w 12192000"/>
              <a:gd name="connsiteY504" fmla="*/ 0 h 6858000"/>
              <a:gd name="connsiteX505" fmla="*/ 4266995 w 12192000"/>
              <a:gd name="connsiteY505" fmla="*/ 0 h 6858000"/>
              <a:gd name="connsiteX506" fmla="*/ 3720132 w 12192000"/>
              <a:gd name="connsiteY506" fmla="*/ 546854 h 6858000"/>
              <a:gd name="connsiteX507" fmla="*/ 3720132 w 12192000"/>
              <a:gd name="connsiteY507" fmla="*/ 634135 h 6858000"/>
              <a:gd name="connsiteX508" fmla="*/ 4455002 w 12192000"/>
              <a:gd name="connsiteY508" fmla="*/ 1368990 h 6858000"/>
              <a:gd name="connsiteX509" fmla="*/ 5185966 w 12192000"/>
              <a:gd name="connsiteY509" fmla="*/ 638007 h 6858000"/>
              <a:gd name="connsiteX510" fmla="*/ 5185966 w 12192000"/>
              <a:gd name="connsiteY510" fmla="*/ 542984 h 6858000"/>
              <a:gd name="connsiteX511" fmla="*/ 4642992 w 12192000"/>
              <a:gd name="connsiteY511" fmla="*/ 0 h 6858000"/>
              <a:gd name="connsiteX512" fmla="*/ 4724451 w 12192000"/>
              <a:gd name="connsiteY512" fmla="*/ 0 h 6858000"/>
              <a:gd name="connsiteX513" fmla="*/ 5227769 w 12192000"/>
              <a:gd name="connsiteY513" fmla="*/ 503317 h 6858000"/>
              <a:gd name="connsiteX514" fmla="*/ 5320660 w 12192000"/>
              <a:gd name="connsiteY514" fmla="*/ 503317 h 6858000"/>
              <a:gd name="connsiteX515" fmla="*/ 5823964 w 12192000"/>
              <a:gd name="connsiteY515" fmla="*/ 0 h 6858000"/>
              <a:gd name="connsiteX516" fmla="*/ 5905430 w 12192000"/>
              <a:gd name="connsiteY516" fmla="*/ 0 h 6858000"/>
              <a:gd name="connsiteX517" fmla="*/ 5358787 w 12192000"/>
              <a:gd name="connsiteY517" fmla="*/ 546658 h 6858000"/>
              <a:gd name="connsiteX518" fmla="*/ 5358787 w 12192000"/>
              <a:gd name="connsiteY518" fmla="*/ 634336 h 6858000"/>
              <a:gd name="connsiteX519" fmla="*/ 6093420 w 12192000"/>
              <a:gd name="connsiteY519" fmla="*/ 1368992 h 6858000"/>
              <a:gd name="connsiteX520" fmla="*/ 6824599 w 12192000"/>
              <a:gd name="connsiteY520" fmla="*/ 637807 h 6858000"/>
              <a:gd name="connsiteX521" fmla="*/ 6824599 w 12192000"/>
              <a:gd name="connsiteY521" fmla="*/ 543179 h 6858000"/>
              <a:gd name="connsiteX522" fmla="*/ 6281420 w 12192000"/>
              <a:gd name="connsiteY522" fmla="*/ 0 h 6858000"/>
              <a:gd name="connsiteX523" fmla="*/ 6362891 w 12192000"/>
              <a:gd name="connsiteY523" fmla="*/ 0 h 6858000"/>
              <a:gd name="connsiteX524" fmla="*/ 6866209 w 12192000"/>
              <a:gd name="connsiteY524" fmla="*/ 503317 h 6858000"/>
              <a:gd name="connsiteX525" fmla="*/ 6959091 w 12192000"/>
              <a:gd name="connsiteY525" fmla="*/ 503317 h 6858000"/>
              <a:gd name="connsiteX526" fmla="*/ 7462407 w 12192000"/>
              <a:gd name="connsiteY526" fmla="*/ 0 h 6858000"/>
              <a:gd name="connsiteX527" fmla="*/ 7543877 w 12192000"/>
              <a:gd name="connsiteY527" fmla="*/ 0 h 6858000"/>
              <a:gd name="connsiteX528" fmla="*/ 6997422 w 12192000"/>
              <a:gd name="connsiteY528" fmla="*/ 546453 h 6858000"/>
              <a:gd name="connsiteX529" fmla="*/ 6997422 w 12192000"/>
              <a:gd name="connsiteY529" fmla="*/ 634529 h 6858000"/>
              <a:gd name="connsiteX530" fmla="*/ 7731877 w 12192000"/>
              <a:gd name="connsiteY530" fmla="*/ 1368988 h 6858000"/>
              <a:gd name="connsiteX531" fmla="*/ 8463251 w 12192000"/>
              <a:gd name="connsiteY531" fmla="*/ 637611 h 6858000"/>
              <a:gd name="connsiteX532" fmla="*/ 8463251 w 12192000"/>
              <a:gd name="connsiteY532" fmla="*/ 543377 h 6858000"/>
              <a:gd name="connsiteX533" fmla="*/ 7919874 w 12192000"/>
              <a:gd name="connsiteY533" fmla="*/ 0 h 6858000"/>
              <a:gd name="connsiteX534" fmla="*/ 8001342 w 12192000"/>
              <a:gd name="connsiteY534" fmla="*/ 0 h 6858000"/>
              <a:gd name="connsiteX535" fmla="*/ 8504658 w 12192000"/>
              <a:gd name="connsiteY535" fmla="*/ 503317 h 6858000"/>
              <a:gd name="connsiteX536" fmla="*/ 8597545 w 12192000"/>
              <a:gd name="connsiteY536" fmla="*/ 503317 h 6858000"/>
              <a:gd name="connsiteX537" fmla="*/ 9100862 w 12192000"/>
              <a:gd name="connsiteY537" fmla="*/ 0 h 6858000"/>
              <a:gd name="connsiteX538" fmla="*/ 9182332 w 12192000"/>
              <a:gd name="connsiteY538" fmla="*/ 0 h 6858000"/>
              <a:gd name="connsiteX539" fmla="*/ 8636074 w 12192000"/>
              <a:gd name="connsiteY539" fmla="*/ 546258 h 6858000"/>
              <a:gd name="connsiteX540" fmla="*/ 8636074 w 12192000"/>
              <a:gd name="connsiteY540" fmla="*/ 634731 h 6858000"/>
              <a:gd name="connsiteX541" fmla="*/ 9370328 w 12192000"/>
              <a:gd name="connsiteY541" fmla="*/ 1368992 h 6858000"/>
              <a:gd name="connsiteX542" fmla="*/ 10101903 w 12192000"/>
              <a:gd name="connsiteY542" fmla="*/ 637414 h 6858000"/>
              <a:gd name="connsiteX543" fmla="*/ 10101903 w 12192000"/>
              <a:gd name="connsiteY543" fmla="*/ 543575 h 6858000"/>
              <a:gd name="connsiteX544" fmla="*/ 9558327 w 12192000"/>
              <a:gd name="connsiteY544" fmla="*/ 0 h 6858000"/>
              <a:gd name="connsiteX545" fmla="*/ 9639797 w 12192000"/>
              <a:gd name="connsiteY545" fmla="*/ 0 h 6858000"/>
              <a:gd name="connsiteX546" fmla="*/ 10143113 w 12192000"/>
              <a:gd name="connsiteY546" fmla="*/ 503315 h 6858000"/>
              <a:gd name="connsiteX547" fmla="*/ 10235999 w 12192000"/>
              <a:gd name="connsiteY547" fmla="*/ 503315 h 6858000"/>
              <a:gd name="connsiteX548" fmla="*/ 10739316 w 12192000"/>
              <a:gd name="connsiteY548" fmla="*/ 0 h 6858000"/>
              <a:gd name="connsiteX549" fmla="*/ 10820787 w 12192000"/>
              <a:gd name="connsiteY549" fmla="*/ 0 h 6858000"/>
              <a:gd name="connsiteX550" fmla="*/ 10274725 w 12192000"/>
              <a:gd name="connsiteY550" fmla="*/ 546060 h 6858000"/>
              <a:gd name="connsiteX551" fmla="*/ 10274725 w 12192000"/>
              <a:gd name="connsiteY551" fmla="*/ 634929 h 6858000"/>
              <a:gd name="connsiteX552" fmla="*/ 11008785 w 12192000"/>
              <a:gd name="connsiteY552" fmla="*/ 1368992 h 6858000"/>
              <a:gd name="connsiteX553" fmla="*/ 11740554 w 12192000"/>
              <a:gd name="connsiteY553" fmla="*/ 637218 h 6858000"/>
              <a:gd name="connsiteX554" fmla="*/ 11740554 w 12192000"/>
              <a:gd name="connsiteY554" fmla="*/ 543765 h 6858000"/>
              <a:gd name="connsiteX555" fmla="*/ 11196788 w 12192000"/>
              <a:gd name="connsiteY555" fmla="*/ 0 h 6858000"/>
              <a:gd name="connsiteX556" fmla="*/ 11278258 w 12192000"/>
              <a:gd name="connsiteY556" fmla="*/ 0 h 6858000"/>
              <a:gd name="connsiteX557" fmla="*/ 11781575 w 12192000"/>
              <a:gd name="connsiteY557" fmla="*/ 503315 h 6858000"/>
              <a:gd name="connsiteX558" fmla="*/ 11874457 w 12192000"/>
              <a:gd name="connsiteY558" fmla="*/ 503315 h 6858000"/>
              <a:gd name="connsiteX559" fmla="*/ 12192000 w 12192000"/>
              <a:gd name="connsiteY559" fmla="*/ 185773 h 6858000"/>
              <a:gd name="connsiteX560" fmla="*/ 12192000 w 12192000"/>
              <a:gd name="connsiteY560" fmla="*/ 267240 h 6858000"/>
              <a:gd name="connsiteX561" fmla="*/ 11913377 w 12192000"/>
              <a:gd name="connsiteY561" fmla="*/ 545862 h 6858000"/>
              <a:gd name="connsiteX562" fmla="*/ 11913377 w 12192000"/>
              <a:gd name="connsiteY562" fmla="*/ 635117 h 6858000"/>
              <a:gd name="connsiteX563" fmla="*/ 12192000 w 12192000"/>
              <a:gd name="connsiteY563" fmla="*/ 913742 h 6858000"/>
              <a:gd name="connsiteX564" fmla="*/ 12192000 w 12192000"/>
              <a:gd name="connsiteY564" fmla="*/ 995212 h 6858000"/>
              <a:gd name="connsiteX565" fmla="*/ 11872927 w 12192000"/>
              <a:gd name="connsiteY565" fmla="*/ 676138 h 6858000"/>
              <a:gd name="connsiteX566" fmla="*/ 11783102 w 12192000"/>
              <a:gd name="connsiteY566" fmla="*/ 676138 h 6858000"/>
              <a:gd name="connsiteX567" fmla="*/ 11049519 w 12192000"/>
              <a:gd name="connsiteY567" fmla="*/ 1409724 h 6858000"/>
              <a:gd name="connsiteX568" fmla="*/ 11777219 w 12192000"/>
              <a:gd name="connsiteY568" fmla="*/ 2137428 h 6858000"/>
              <a:gd name="connsiteX569" fmla="*/ 11878803 w 12192000"/>
              <a:gd name="connsiteY569" fmla="*/ 2137428 h 6858000"/>
              <a:gd name="connsiteX570" fmla="*/ 12192000 w 12192000"/>
              <a:gd name="connsiteY570" fmla="*/ 1824230 h 6858000"/>
              <a:gd name="connsiteX571" fmla="*/ 12192000 w 12192000"/>
              <a:gd name="connsiteY571" fmla="*/ 1905702 h 6858000"/>
              <a:gd name="connsiteX572" fmla="*/ 11913377 w 12192000"/>
              <a:gd name="connsiteY572" fmla="*/ 2184326 h 6858000"/>
              <a:gd name="connsiteX573" fmla="*/ 11913377 w 12192000"/>
              <a:gd name="connsiteY573" fmla="*/ 2273584 h 6858000"/>
              <a:gd name="connsiteX574" fmla="*/ 12192000 w 12192000"/>
              <a:gd name="connsiteY574" fmla="*/ 2552207 h 6858000"/>
              <a:gd name="connsiteX575" fmla="*/ 12192000 w 12192000"/>
              <a:gd name="connsiteY575" fmla="*/ 2633678 h 6858000"/>
              <a:gd name="connsiteX576" fmla="*/ 11868573 w 12192000"/>
              <a:gd name="connsiteY576" fmla="*/ 2310250 h 6858000"/>
              <a:gd name="connsiteX577" fmla="*/ 11787452 w 12192000"/>
              <a:gd name="connsiteY577" fmla="*/ 2310250 h 6858000"/>
              <a:gd name="connsiteX578" fmla="*/ 11049520 w 12192000"/>
              <a:gd name="connsiteY578" fmla="*/ 3048182 h 6858000"/>
              <a:gd name="connsiteX579" fmla="*/ 11780755 w 12192000"/>
              <a:gd name="connsiteY579" fmla="*/ 3779399 h 6858000"/>
              <a:gd name="connsiteX580" fmla="*/ 11875268 w 12192000"/>
              <a:gd name="connsiteY580" fmla="*/ 3779399 h 6858000"/>
              <a:gd name="connsiteX581" fmla="*/ 12192000 w 12192000"/>
              <a:gd name="connsiteY581" fmla="*/ 3462675 h 6858000"/>
              <a:gd name="connsiteX582" fmla="*/ 12192000 w 12192000"/>
              <a:gd name="connsiteY582" fmla="*/ 3544143 h 6858000"/>
              <a:gd name="connsiteX583" fmla="*/ 11913377 w 12192000"/>
              <a:gd name="connsiteY583" fmla="*/ 3822759 h 6858000"/>
              <a:gd name="connsiteX584" fmla="*/ 11913377 w 12192000"/>
              <a:gd name="connsiteY584" fmla="*/ 3912020 h 6858000"/>
              <a:gd name="connsiteX585" fmla="*/ 12192000 w 12192000"/>
              <a:gd name="connsiteY585" fmla="*/ 4190643 h 6858000"/>
              <a:gd name="connsiteX586" fmla="*/ 12192000 w 12192000"/>
              <a:gd name="connsiteY586" fmla="*/ 4272109 h 6858000"/>
              <a:gd name="connsiteX587" fmla="*/ 11872112 w 12192000"/>
              <a:gd name="connsiteY587" fmla="*/ 3952222 h 6858000"/>
              <a:gd name="connsiteX588" fmla="*/ 11783914 w 12192000"/>
              <a:gd name="connsiteY588" fmla="*/ 3952222 h 6858000"/>
              <a:gd name="connsiteX589" fmla="*/ 11049520 w 12192000"/>
              <a:gd name="connsiteY589" fmla="*/ 4686614 h 6858000"/>
              <a:gd name="connsiteX590" fmla="*/ 11781473 w 12192000"/>
              <a:gd name="connsiteY590" fmla="*/ 5418567 h 6858000"/>
              <a:gd name="connsiteX591" fmla="*/ 11874549 w 12192000"/>
              <a:gd name="connsiteY591" fmla="*/ 5418567 h 6858000"/>
              <a:gd name="connsiteX592" fmla="*/ 12192000 w 12192000"/>
              <a:gd name="connsiteY592" fmla="*/ 5101116 h 6858000"/>
              <a:gd name="connsiteX593" fmla="*/ 12192000 w 12192000"/>
              <a:gd name="connsiteY593" fmla="*/ 5182587 h 6858000"/>
              <a:gd name="connsiteX594" fmla="*/ 11913377 w 12192000"/>
              <a:gd name="connsiteY594" fmla="*/ 5461209 h 6858000"/>
              <a:gd name="connsiteX595" fmla="*/ 11913377 w 12192000"/>
              <a:gd name="connsiteY595" fmla="*/ 5550471 h 6858000"/>
              <a:gd name="connsiteX596" fmla="*/ 12192000 w 12192000"/>
              <a:gd name="connsiteY596" fmla="*/ 5829094 h 6858000"/>
              <a:gd name="connsiteX597" fmla="*/ 12192000 w 12192000"/>
              <a:gd name="connsiteY597" fmla="*/ 5910567 h 6858000"/>
              <a:gd name="connsiteX598" fmla="*/ 11872823 w 12192000"/>
              <a:gd name="connsiteY598" fmla="*/ 5591390 h 6858000"/>
              <a:gd name="connsiteX599" fmla="*/ 11783197 w 12192000"/>
              <a:gd name="connsiteY599" fmla="*/ 5591390 h 6858000"/>
              <a:gd name="connsiteX600" fmla="*/ 11049516 w 12192000"/>
              <a:gd name="connsiteY600" fmla="*/ 6325071 h 6858000"/>
              <a:gd name="connsiteX601" fmla="*/ 11582446 w 12192000"/>
              <a:gd name="connsiteY601" fmla="*/ 6858000 h 6858000"/>
              <a:gd name="connsiteX602" fmla="*/ 11500974 w 12192000"/>
              <a:gd name="connsiteY602" fmla="*/ 6858000 h 6858000"/>
              <a:gd name="connsiteX603" fmla="*/ 11008781 w 12192000"/>
              <a:gd name="connsiteY603" fmla="*/ 6365806 h 6858000"/>
              <a:gd name="connsiteX604" fmla="*/ 10516586 w 12192000"/>
              <a:gd name="connsiteY604" fmla="*/ 6858000 h 6858000"/>
              <a:gd name="connsiteX605" fmla="*/ 10435116 w 12192000"/>
              <a:gd name="connsiteY605" fmla="*/ 6858000 h 6858000"/>
              <a:gd name="connsiteX606" fmla="*/ 10968045 w 12192000"/>
              <a:gd name="connsiteY606" fmla="*/ 6325071 h 6858000"/>
              <a:gd name="connsiteX607" fmla="*/ 10234364 w 12192000"/>
              <a:gd name="connsiteY607" fmla="*/ 5591390 h 6858000"/>
              <a:gd name="connsiteX608" fmla="*/ 10144745 w 12192000"/>
              <a:gd name="connsiteY608" fmla="*/ 5591390 h 6858000"/>
              <a:gd name="connsiteX609" fmla="*/ 9411065 w 12192000"/>
              <a:gd name="connsiteY609" fmla="*/ 6325069 h 6858000"/>
              <a:gd name="connsiteX610" fmla="*/ 9943996 w 12192000"/>
              <a:gd name="connsiteY610" fmla="*/ 6858000 h 6858000"/>
              <a:gd name="connsiteX611" fmla="*/ 9862523 w 12192000"/>
              <a:gd name="connsiteY611" fmla="*/ 6858000 h 6858000"/>
              <a:gd name="connsiteX612" fmla="*/ 9370328 w 12192000"/>
              <a:gd name="connsiteY612" fmla="*/ 6365806 h 6858000"/>
              <a:gd name="connsiteX613" fmla="*/ 8878134 w 12192000"/>
              <a:gd name="connsiteY613" fmla="*/ 6858000 h 6858000"/>
              <a:gd name="connsiteX614" fmla="*/ 8796667 w 12192000"/>
              <a:gd name="connsiteY614" fmla="*/ 6858000 h 6858000"/>
              <a:gd name="connsiteX615" fmla="*/ 9329595 w 12192000"/>
              <a:gd name="connsiteY615" fmla="*/ 6325072 h 6858000"/>
              <a:gd name="connsiteX616" fmla="*/ 8595914 w 12192000"/>
              <a:gd name="connsiteY616" fmla="*/ 5591390 h 6858000"/>
              <a:gd name="connsiteX617" fmla="*/ 8506293 w 12192000"/>
              <a:gd name="connsiteY617" fmla="*/ 5591390 h 6858000"/>
              <a:gd name="connsiteX618" fmla="*/ 7772608 w 12192000"/>
              <a:gd name="connsiteY618" fmla="*/ 6325072 h 6858000"/>
              <a:gd name="connsiteX619" fmla="*/ 8305536 w 12192000"/>
              <a:gd name="connsiteY619" fmla="*/ 6858000 h 6858000"/>
              <a:gd name="connsiteX620" fmla="*/ 8224066 w 12192000"/>
              <a:gd name="connsiteY620" fmla="*/ 6858000 h 6858000"/>
              <a:gd name="connsiteX621" fmla="*/ 7731873 w 12192000"/>
              <a:gd name="connsiteY621" fmla="*/ 6365807 h 6858000"/>
              <a:gd name="connsiteX622" fmla="*/ 7239682 w 12192000"/>
              <a:gd name="connsiteY622" fmla="*/ 6858000 h 6858000"/>
              <a:gd name="connsiteX623" fmla="*/ 7158212 w 12192000"/>
              <a:gd name="connsiteY623" fmla="*/ 6858000 h 6858000"/>
              <a:gd name="connsiteX624" fmla="*/ 7691139 w 12192000"/>
              <a:gd name="connsiteY624" fmla="*/ 6325072 h 6858000"/>
              <a:gd name="connsiteX625" fmla="*/ 6957458 w 12192000"/>
              <a:gd name="connsiteY625" fmla="*/ 5591390 h 6858000"/>
              <a:gd name="connsiteX626" fmla="*/ 6867837 w 12192000"/>
              <a:gd name="connsiteY626" fmla="*/ 5591390 h 6858000"/>
              <a:gd name="connsiteX627" fmla="*/ 6134155 w 12192000"/>
              <a:gd name="connsiteY627" fmla="*/ 6325074 h 6858000"/>
              <a:gd name="connsiteX628" fmla="*/ 6667081 w 12192000"/>
              <a:gd name="connsiteY628" fmla="*/ 6858000 h 6858000"/>
              <a:gd name="connsiteX629" fmla="*/ 6585611 w 12192000"/>
              <a:gd name="connsiteY629" fmla="*/ 6858000 h 6858000"/>
              <a:gd name="connsiteX630" fmla="*/ 6093420 w 12192000"/>
              <a:gd name="connsiteY630" fmla="*/ 6365809 h 6858000"/>
              <a:gd name="connsiteX631" fmla="*/ 5601241 w 12192000"/>
              <a:gd name="connsiteY631" fmla="*/ 6858000 h 6858000"/>
              <a:gd name="connsiteX632" fmla="*/ 5519777 w 12192000"/>
              <a:gd name="connsiteY632" fmla="*/ 6858000 h 6858000"/>
              <a:gd name="connsiteX633" fmla="*/ 6052687 w 12192000"/>
              <a:gd name="connsiteY633" fmla="*/ 6325074 h 6858000"/>
              <a:gd name="connsiteX634" fmla="*/ 5319020 w 12192000"/>
              <a:gd name="connsiteY634" fmla="*/ 5591390 h 6858000"/>
              <a:gd name="connsiteX635" fmla="*/ 5229403 w 12192000"/>
              <a:gd name="connsiteY635" fmla="*/ 5591390 h 6858000"/>
              <a:gd name="connsiteX636" fmla="*/ 4495737 w 12192000"/>
              <a:gd name="connsiteY636" fmla="*/ 6325072 h 6858000"/>
              <a:gd name="connsiteX637" fmla="*/ 5028651 w 12192000"/>
              <a:gd name="connsiteY637" fmla="*/ 6858000 h 6858000"/>
              <a:gd name="connsiteX638" fmla="*/ 4947185 w 12192000"/>
              <a:gd name="connsiteY638" fmla="*/ 6858000 h 6858000"/>
              <a:gd name="connsiteX639" fmla="*/ 4454997 w 12192000"/>
              <a:gd name="connsiteY639" fmla="*/ 6365807 h 6858000"/>
              <a:gd name="connsiteX640" fmla="*/ 3962793 w 12192000"/>
              <a:gd name="connsiteY640" fmla="*/ 6858000 h 6858000"/>
              <a:gd name="connsiteX641" fmla="*/ 3881322 w 12192000"/>
              <a:gd name="connsiteY641" fmla="*/ 6858000 h 6858000"/>
              <a:gd name="connsiteX642" fmla="*/ 4414258 w 12192000"/>
              <a:gd name="connsiteY642" fmla="*/ 6325072 h 6858000"/>
              <a:gd name="connsiteX643" fmla="*/ 3680564 w 12192000"/>
              <a:gd name="connsiteY643" fmla="*/ 5591390 h 6858000"/>
              <a:gd name="connsiteX644" fmla="*/ 3590947 w 12192000"/>
              <a:gd name="connsiteY644" fmla="*/ 5591390 h 6858000"/>
              <a:gd name="connsiteX645" fmla="*/ 2857282 w 12192000"/>
              <a:gd name="connsiteY645" fmla="*/ 6325074 h 6858000"/>
              <a:gd name="connsiteX646" fmla="*/ 3390191 w 12192000"/>
              <a:gd name="connsiteY646" fmla="*/ 6858000 h 6858000"/>
              <a:gd name="connsiteX647" fmla="*/ 3308720 w 12192000"/>
              <a:gd name="connsiteY647" fmla="*/ 6858000 h 6858000"/>
              <a:gd name="connsiteX648" fmla="*/ 2816545 w 12192000"/>
              <a:gd name="connsiteY648" fmla="*/ 6365809 h 6858000"/>
              <a:gd name="connsiteX649" fmla="*/ 2324368 w 12192000"/>
              <a:gd name="connsiteY649" fmla="*/ 6858000 h 6858000"/>
              <a:gd name="connsiteX650" fmla="*/ 2242901 w 12192000"/>
              <a:gd name="connsiteY650" fmla="*/ 6858000 h 6858000"/>
              <a:gd name="connsiteX651" fmla="*/ 2775812 w 12192000"/>
              <a:gd name="connsiteY651" fmla="*/ 6325075 h 6858000"/>
              <a:gd name="connsiteX652" fmla="*/ 2042142 w 12192000"/>
              <a:gd name="connsiteY652" fmla="*/ 5591390 h 6858000"/>
              <a:gd name="connsiteX653" fmla="*/ 1952525 w 12192000"/>
              <a:gd name="connsiteY653" fmla="*/ 5591390 h 6858000"/>
              <a:gd name="connsiteX654" fmla="*/ 1218836 w 12192000"/>
              <a:gd name="connsiteY654" fmla="*/ 6325074 h 6858000"/>
              <a:gd name="connsiteX655" fmla="*/ 1751766 w 12192000"/>
              <a:gd name="connsiteY655" fmla="*/ 6858000 h 6858000"/>
              <a:gd name="connsiteX656" fmla="*/ 1670295 w 12192000"/>
              <a:gd name="connsiteY656" fmla="*/ 6858000 h 6858000"/>
              <a:gd name="connsiteX657" fmla="*/ 1178103 w 12192000"/>
              <a:gd name="connsiteY657" fmla="*/ 6365809 h 6858000"/>
              <a:gd name="connsiteX658" fmla="*/ 685912 w 12192000"/>
              <a:gd name="connsiteY658" fmla="*/ 6858000 h 6858000"/>
              <a:gd name="connsiteX659" fmla="*/ 604442 w 12192000"/>
              <a:gd name="connsiteY659" fmla="*/ 6858000 h 6858000"/>
              <a:gd name="connsiteX660" fmla="*/ 1137368 w 12192000"/>
              <a:gd name="connsiteY660" fmla="*/ 6325074 h 6858000"/>
              <a:gd name="connsiteX661" fmla="*/ 403687 w 12192000"/>
              <a:gd name="connsiteY661" fmla="*/ 5591390 h 6858000"/>
              <a:gd name="connsiteX662" fmla="*/ 314068 w 12192000"/>
              <a:gd name="connsiteY662" fmla="*/ 5591390 h 6858000"/>
              <a:gd name="connsiteX663" fmla="*/ 0 w 12192000"/>
              <a:gd name="connsiteY663" fmla="*/ 5905454 h 6858000"/>
              <a:gd name="connsiteX664" fmla="*/ 0 w 12192000"/>
              <a:gd name="connsiteY664" fmla="*/ 5823984 h 6858000"/>
              <a:gd name="connsiteX665" fmla="*/ 270015 w 12192000"/>
              <a:gd name="connsiteY665" fmla="*/ 5553973 h 6858000"/>
              <a:gd name="connsiteX666" fmla="*/ 270015 w 12192000"/>
              <a:gd name="connsiteY666" fmla="*/ 5457718 h 6858000"/>
              <a:gd name="connsiteX667" fmla="*/ 0 w 12192000"/>
              <a:gd name="connsiteY667" fmla="*/ 5187707 h 6858000"/>
              <a:gd name="connsiteX668" fmla="*/ 0 w 12192000"/>
              <a:gd name="connsiteY668" fmla="*/ 5106238 h 6858000"/>
              <a:gd name="connsiteX669" fmla="*/ 312334 w 12192000"/>
              <a:gd name="connsiteY669" fmla="*/ 5418567 h 6858000"/>
              <a:gd name="connsiteX670" fmla="*/ 405422 w 12192000"/>
              <a:gd name="connsiteY670" fmla="*/ 5418567 h 6858000"/>
              <a:gd name="connsiteX671" fmla="*/ 1137366 w 12192000"/>
              <a:gd name="connsiteY671" fmla="*/ 4686620 h 6858000"/>
              <a:gd name="connsiteX672" fmla="*/ 402969 w 12192000"/>
              <a:gd name="connsiteY672" fmla="*/ 3952222 h 6858000"/>
              <a:gd name="connsiteX673" fmla="*/ 314782 w 12192000"/>
              <a:gd name="connsiteY673" fmla="*/ 3952222 h 6858000"/>
              <a:gd name="connsiteX674" fmla="*/ 0 w 12192000"/>
              <a:gd name="connsiteY674" fmla="*/ 4267000 h 6858000"/>
              <a:gd name="connsiteX675" fmla="*/ 0 w 12192000"/>
              <a:gd name="connsiteY675" fmla="*/ 4185531 h 6858000"/>
              <a:gd name="connsiteX676" fmla="*/ 270021 w 12192000"/>
              <a:gd name="connsiteY676" fmla="*/ 3915515 h 6858000"/>
              <a:gd name="connsiteX677" fmla="*/ 270021 w 12192000"/>
              <a:gd name="connsiteY677" fmla="*/ 3819273 h 6858000"/>
              <a:gd name="connsiteX678" fmla="*/ 0 w 12192000"/>
              <a:gd name="connsiteY678" fmla="*/ 3549264 h 6858000"/>
              <a:gd name="connsiteX679" fmla="*/ 0 w 12192000"/>
              <a:gd name="connsiteY679" fmla="*/ 3467795 h 6858000"/>
              <a:gd name="connsiteX680" fmla="*/ 311617 w 12192000"/>
              <a:gd name="connsiteY680" fmla="*/ 3779399 h 6858000"/>
              <a:gd name="connsiteX681" fmla="*/ 406137 w 12192000"/>
              <a:gd name="connsiteY681" fmla="*/ 3779399 h 6858000"/>
              <a:gd name="connsiteX682" fmla="*/ 1137368 w 12192000"/>
              <a:gd name="connsiteY682" fmla="*/ 3048185 h 6858000"/>
              <a:gd name="connsiteX683" fmla="*/ 399436 w 12192000"/>
              <a:gd name="connsiteY683" fmla="*/ 2310252 h 6858000"/>
              <a:gd name="connsiteX684" fmla="*/ 318316 w 12192000"/>
              <a:gd name="connsiteY684" fmla="*/ 2310252 h 6858000"/>
              <a:gd name="connsiteX685" fmla="*/ 0 w 12192000"/>
              <a:gd name="connsiteY685" fmla="*/ 2628563 h 6858000"/>
              <a:gd name="connsiteX686" fmla="*/ 0 w 12192000"/>
              <a:gd name="connsiteY686" fmla="*/ 2547095 h 6858000"/>
              <a:gd name="connsiteX687" fmla="*/ 270029 w 12192000"/>
              <a:gd name="connsiteY687" fmla="*/ 2277071 h 6858000"/>
              <a:gd name="connsiteX688" fmla="*/ 270029 w 12192000"/>
              <a:gd name="connsiteY688" fmla="*/ 2180845 h 6858000"/>
              <a:gd name="connsiteX689" fmla="*/ 0 w 12192000"/>
              <a:gd name="connsiteY689" fmla="*/ 1910819 h 6858000"/>
              <a:gd name="connsiteX690" fmla="*/ 0 w 12192000"/>
              <a:gd name="connsiteY690" fmla="*/ 1829350 h 6858000"/>
              <a:gd name="connsiteX691" fmla="*/ 308083 w 12192000"/>
              <a:gd name="connsiteY691" fmla="*/ 2137429 h 6858000"/>
              <a:gd name="connsiteX692" fmla="*/ 409669 w 12192000"/>
              <a:gd name="connsiteY692" fmla="*/ 2137429 h 6858000"/>
              <a:gd name="connsiteX693" fmla="*/ 1137368 w 12192000"/>
              <a:gd name="connsiteY693" fmla="*/ 1409728 h 6858000"/>
              <a:gd name="connsiteX694" fmla="*/ 403782 w 12192000"/>
              <a:gd name="connsiteY694" fmla="*/ 676139 h 6858000"/>
              <a:gd name="connsiteX695" fmla="*/ 313968 w 12192000"/>
              <a:gd name="connsiteY695" fmla="*/ 676139 h 6858000"/>
              <a:gd name="connsiteX696" fmla="*/ 0 w 12192000"/>
              <a:gd name="connsiteY696" fmla="*/ 990105 h 6858000"/>
              <a:gd name="connsiteX697" fmla="*/ 0 w 12192000"/>
              <a:gd name="connsiteY697" fmla="*/ 908638 h 6858000"/>
              <a:gd name="connsiteX698" fmla="*/ 270036 w 12192000"/>
              <a:gd name="connsiteY698" fmla="*/ 638604 h 6858000"/>
              <a:gd name="connsiteX699" fmla="*/ 270036 w 12192000"/>
              <a:gd name="connsiteY699" fmla="*/ 542392 h 6858000"/>
              <a:gd name="connsiteX700" fmla="*/ 0 w 12192000"/>
              <a:gd name="connsiteY700" fmla="*/ 272361 h 6858000"/>
              <a:gd name="connsiteX701" fmla="*/ 0 w 12192000"/>
              <a:gd name="connsiteY701" fmla="*/ 190891 h 6858000"/>
              <a:gd name="connsiteX702" fmla="*/ 312431 w 12192000"/>
              <a:gd name="connsiteY702" fmla="*/ 503317 h 6858000"/>
              <a:gd name="connsiteX703" fmla="*/ 405323 w 12192000"/>
              <a:gd name="connsiteY703" fmla="*/ 50331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</a:cxnLst>
            <a:rect l="l" t="t" r="r" b="b"/>
            <a:pathLst>
              <a:path w="12192000" h="6858000">
                <a:moveTo>
                  <a:pt x="0" y="6744695"/>
                </a:moveTo>
                <a:lnTo>
                  <a:pt x="113307" y="6858000"/>
                </a:lnTo>
                <a:lnTo>
                  <a:pt x="31836" y="6858000"/>
                </a:lnTo>
                <a:lnTo>
                  <a:pt x="0" y="6826165"/>
                </a:lnTo>
                <a:close/>
                <a:moveTo>
                  <a:pt x="12192000" y="6739575"/>
                </a:moveTo>
                <a:lnTo>
                  <a:pt x="12192000" y="6821043"/>
                </a:lnTo>
                <a:lnTo>
                  <a:pt x="12155043" y="6858000"/>
                </a:lnTo>
                <a:lnTo>
                  <a:pt x="12073575" y="6858000"/>
                </a:lnTo>
                <a:close/>
                <a:moveTo>
                  <a:pt x="11740554" y="6238209"/>
                </a:moveTo>
                <a:lnTo>
                  <a:pt x="11913377" y="6238209"/>
                </a:lnTo>
                <a:lnTo>
                  <a:pt x="11913377" y="6411032"/>
                </a:lnTo>
                <a:lnTo>
                  <a:pt x="11740554" y="6411032"/>
                </a:lnTo>
                <a:close/>
                <a:moveTo>
                  <a:pt x="10101903" y="6238209"/>
                </a:moveTo>
                <a:lnTo>
                  <a:pt x="10274725" y="6238209"/>
                </a:lnTo>
                <a:lnTo>
                  <a:pt x="10274725" y="6411032"/>
                </a:lnTo>
                <a:lnTo>
                  <a:pt x="10101903" y="6411032"/>
                </a:lnTo>
                <a:close/>
                <a:moveTo>
                  <a:pt x="8463251" y="6238209"/>
                </a:moveTo>
                <a:lnTo>
                  <a:pt x="8636074" y="6238209"/>
                </a:lnTo>
                <a:lnTo>
                  <a:pt x="8636074" y="6411032"/>
                </a:lnTo>
                <a:lnTo>
                  <a:pt x="8463251" y="6411032"/>
                </a:lnTo>
                <a:close/>
                <a:moveTo>
                  <a:pt x="6824599" y="6238209"/>
                </a:moveTo>
                <a:lnTo>
                  <a:pt x="6997422" y="6238209"/>
                </a:lnTo>
                <a:lnTo>
                  <a:pt x="6997422" y="6411032"/>
                </a:lnTo>
                <a:lnTo>
                  <a:pt x="6824599" y="6411032"/>
                </a:lnTo>
                <a:close/>
                <a:moveTo>
                  <a:pt x="5185950" y="6238209"/>
                </a:moveTo>
                <a:lnTo>
                  <a:pt x="5358773" y="6238209"/>
                </a:lnTo>
                <a:lnTo>
                  <a:pt x="5358773" y="6411032"/>
                </a:lnTo>
                <a:lnTo>
                  <a:pt x="5185950" y="6411032"/>
                </a:lnTo>
                <a:close/>
                <a:moveTo>
                  <a:pt x="3547296" y="6238209"/>
                </a:moveTo>
                <a:lnTo>
                  <a:pt x="3720119" y="6238209"/>
                </a:lnTo>
                <a:lnTo>
                  <a:pt x="3720119" y="6411032"/>
                </a:lnTo>
                <a:lnTo>
                  <a:pt x="3547296" y="6411032"/>
                </a:lnTo>
                <a:close/>
                <a:moveTo>
                  <a:pt x="1908646" y="6238209"/>
                </a:moveTo>
                <a:lnTo>
                  <a:pt x="2081470" y="6238209"/>
                </a:lnTo>
                <a:lnTo>
                  <a:pt x="2081470" y="6411032"/>
                </a:lnTo>
                <a:lnTo>
                  <a:pt x="1908646" y="6411032"/>
                </a:lnTo>
                <a:close/>
                <a:moveTo>
                  <a:pt x="269996" y="6238209"/>
                </a:moveTo>
                <a:lnTo>
                  <a:pt x="442819" y="6238209"/>
                </a:lnTo>
                <a:lnTo>
                  <a:pt x="442819" y="6411032"/>
                </a:lnTo>
                <a:lnTo>
                  <a:pt x="269996" y="6411032"/>
                </a:lnTo>
                <a:close/>
                <a:moveTo>
                  <a:pt x="10921228" y="5418567"/>
                </a:moveTo>
                <a:lnTo>
                  <a:pt x="11094051" y="5418567"/>
                </a:lnTo>
                <a:lnTo>
                  <a:pt x="11094051" y="5591390"/>
                </a:lnTo>
                <a:lnTo>
                  <a:pt x="10921228" y="5591390"/>
                </a:lnTo>
                <a:close/>
                <a:moveTo>
                  <a:pt x="9282577" y="5418567"/>
                </a:moveTo>
                <a:lnTo>
                  <a:pt x="9455400" y="5418567"/>
                </a:lnTo>
                <a:lnTo>
                  <a:pt x="9455400" y="5591390"/>
                </a:lnTo>
                <a:lnTo>
                  <a:pt x="9282577" y="5591390"/>
                </a:lnTo>
                <a:close/>
                <a:moveTo>
                  <a:pt x="7643925" y="5418567"/>
                </a:moveTo>
                <a:lnTo>
                  <a:pt x="7816748" y="5418567"/>
                </a:lnTo>
                <a:lnTo>
                  <a:pt x="7816748" y="5591390"/>
                </a:lnTo>
                <a:lnTo>
                  <a:pt x="7643925" y="5591390"/>
                </a:lnTo>
                <a:close/>
                <a:moveTo>
                  <a:pt x="6005273" y="5418567"/>
                </a:moveTo>
                <a:lnTo>
                  <a:pt x="6178096" y="5418567"/>
                </a:lnTo>
                <a:lnTo>
                  <a:pt x="6178096" y="5591390"/>
                </a:lnTo>
                <a:lnTo>
                  <a:pt x="6005273" y="5591390"/>
                </a:lnTo>
                <a:close/>
                <a:moveTo>
                  <a:pt x="4366633" y="5418567"/>
                </a:moveTo>
                <a:lnTo>
                  <a:pt x="4539460" y="5418567"/>
                </a:lnTo>
                <a:lnTo>
                  <a:pt x="4539460" y="5591390"/>
                </a:lnTo>
                <a:lnTo>
                  <a:pt x="4366633" y="5591390"/>
                </a:lnTo>
                <a:close/>
                <a:moveTo>
                  <a:pt x="2727987" y="5418567"/>
                </a:moveTo>
                <a:lnTo>
                  <a:pt x="2900809" y="5418567"/>
                </a:lnTo>
                <a:lnTo>
                  <a:pt x="2900809" y="5591390"/>
                </a:lnTo>
                <a:lnTo>
                  <a:pt x="2727987" y="5591390"/>
                </a:lnTo>
                <a:close/>
                <a:moveTo>
                  <a:pt x="1089338" y="5418567"/>
                </a:moveTo>
                <a:lnTo>
                  <a:pt x="1262160" y="5418567"/>
                </a:lnTo>
                <a:lnTo>
                  <a:pt x="1262160" y="5591390"/>
                </a:lnTo>
                <a:lnTo>
                  <a:pt x="1089338" y="5591390"/>
                </a:lnTo>
                <a:close/>
                <a:moveTo>
                  <a:pt x="1178101" y="4727355"/>
                </a:moveTo>
                <a:lnTo>
                  <a:pt x="442836" y="5462622"/>
                </a:lnTo>
                <a:lnTo>
                  <a:pt x="442836" y="5549070"/>
                </a:lnTo>
                <a:lnTo>
                  <a:pt x="1178103" y="6284339"/>
                </a:lnTo>
                <a:lnTo>
                  <a:pt x="1908665" y="5553778"/>
                </a:lnTo>
                <a:lnTo>
                  <a:pt x="1908665" y="5457916"/>
                </a:lnTo>
                <a:close/>
                <a:moveTo>
                  <a:pt x="9370328" y="4727354"/>
                </a:moveTo>
                <a:lnTo>
                  <a:pt x="8636074" y="5461609"/>
                </a:lnTo>
                <a:lnTo>
                  <a:pt x="8636074" y="5550076"/>
                </a:lnTo>
                <a:lnTo>
                  <a:pt x="9370332" y="6284336"/>
                </a:lnTo>
                <a:lnTo>
                  <a:pt x="10101903" y="5552765"/>
                </a:lnTo>
                <a:lnTo>
                  <a:pt x="10101903" y="5458928"/>
                </a:lnTo>
                <a:close/>
                <a:moveTo>
                  <a:pt x="4454997" y="4727354"/>
                </a:moveTo>
                <a:lnTo>
                  <a:pt x="3720127" y="5462212"/>
                </a:lnTo>
                <a:lnTo>
                  <a:pt x="3720127" y="5549480"/>
                </a:lnTo>
                <a:lnTo>
                  <a:pt x="4454994" y="6284337"/>
                </a:lnTo>
                <a:lnTo>
                  <a:pt x="5185957" y="5553365"/>
                </a:lnTo>
                <a:lnTo>
                  <a:pt x="5185957" y="5458324"/>
                </a:lnTo>
                <a:close/>
                <a:moveTo>
                  <a:pt x="2816547" y="4727354"/>
                </a:moveTo>
                <a:lnTo>
                  <a:pt x="2081491" y="5462427"/>
                </a:lnTo>
                <a:lnTo>
                  <a:pt x="2081491" y="5549265"/>
                </a:lnTo>
                <a:lnTo>
                  <a:pt x="2816547" y="6284340"/>
                </a:lnTo>
                <a:lnTo>
                  <a:pt x="3547302" y="5553564"/>
                </a:lnTo>
                <a:lnTo>
                  <a:pt x="3547302" y="5458128"/>
                </a:lnTo>
                <a:close/>
                <a:moveTo>
                  <a:pt x="6093420" y="4727352"/>
                </a:moveTo>
                <a:lnTo>
                  <a:pt x="5358778" y="5462014"/>
                </a:lnTo>
                <a:lnTo>
                  <a:pt x="5358778" y="5549677"/>
                </a:lnTo>
                <a:lnTo>
                  <a:pt x="6093420" y="6284339"/>
                </a:lnTo>
                <a:lnTo>
                  <a:pt x="6824599" y="5553159"/>
                </a:lnTo>
                <a:lnTo>
                  <a:pt x="6824599" y="5458532"/>
                </a:lnTo>
                <a:close/>
                <a:moveTo>
                  <a:pt x="11008785" y="4727351"/>
                </a:moveTo>
                <a:lnTo>
                  <a:pt x="10274725" y="5461411"/>
                </a:lnTo>
                <a:lnTo>
                  <a:pt x="10274725" y="5550279"/>
                </a:lnTo>
                <a:lnTo>
                  <a:pt x="11008781" y="6284336"/>
                </a:lnTo>
                <a:lnTo>
                  <a:pt x="11740554" y="5552562"/>
                </a:lnTo>
                <a:lnTo>
                  <a:pt x="11740554" y="5459121"/>
                </a:lnTo>
                <a:close/>
                <a:moveTo>
                  <a:pt x="7731877" y="4727351"/>
                </a:moveTo>
                <a:lnTo>
                  <a:pt x="6997422" y="5461805"/>
                </a:lnTo>
                <a:lnTo>
                  <a:pt x="6997422" y="5549884"/>
                </a:lnTo>
                <a:lnTo>
                  <a:pt x="7731873" y="6284337"/>
                </a:lnTo>
                <a:lnTo>
                  <a:pt x="8463251" y="5552959"/>
                </a:lnTo>
                <a:lnTo>
                  <a:pt x="8463251" y="5458725"/>
                </a:lnTo>
                <a:close/>
                <a:moveTo>
                  <a:pt x="11740554" y="4601625"/>
                </a:moveTo>
                <a:lnTo>
                  <a:pt x="11913377" y="4601625"/>
                </a:lnTo>
                <a:lnTo>
                  <a:pt x="11913377" y="4774448"/>
                </a:lnTo>
                <a:lnTo>
                  <a:pt x="11740554" y="4774448"/>
                </a:lnTo>
                <a:close/>
                <a:moveTo>
                  <a:pt x="10101903" y="4601625"/>
                </a:moveTo>
                <a:lnTo>
                  <a:pt x="10274725" y="4601625"/>
                </a:lnTo>
                <a:lnTo>
                  <a:pt x="10274725" y="4774448"/>
                </a:lnTo>
                <a:lnTo>
                  <a:pt x="10101903" y="4774448"/>
                </a:lnTo>
                <a:close/>
                <a:moveTo>
                  <a:pt x="8463251" y="4601625"/>
                </a:moveTo>
                <a:lnTo>
                  <a:pt x="8636074" y="4601625"/>
                </a:lnTo>
                <a:lnTo>
                  <a:pt x="8636074" y="4774448"/>
                </a:lnTo>
                <a:lnTo>
                  <a:pt x="8463251" y="4774448"/>
                </a:lnTo>
                <a:close/>
                <a:moveTo>
                  <a:pt x="6824599" y="4601625"/>
                </a:moveTo>
                <a:lnTo>
                  <a:pt x="6997422" y="4601625"/>
                </a:lnTo>
                <a:lnTo>
                  <a:pt x="6997422" y="4774448"/>
                </a:lnTo>
                <a:lnTo>
                  <a:pt x="6824599" y="4774448"/>
                </a:lnTo>
                <a:close/>
                <a:moveTo>
                  <a:pt x="5185955" y="4601625"/>
                </a:moveTo>
                <a:lnTo>
                  <a:pt x="5358777" y="4601625"/>
                </a:lnTo>
                <a:lnTo>
                  <a:pt x="5358777" y="4774448"/>
                </a:lnTo>
                <a:lnTo>
                  <a:pt x="5185955" y="4774448"/>
                </a:lnTo>
                <a:close/>
                <a:moveTo>
                  <a:pt x="3547301" y="4601625"/>
                </a:moveTo>
                <a:lnTo>
                  <a:pt x="3720124" y="4601625"/>
                </a:lnTo>
                <a:lnTo>
                  <a:pt x="3720124" y="4774448"/>
                </a:lnTo>
                <a:lnTo>
                  <a:pt x="3547301" y="4774448"/>
                </a:lnTo>
                <a:close/>
                <a:moveTo>
                  <a:pt x="1908659" y="4601625"/>
                </a:moveTo>
                <a:lnTo>
                  <a:pt x="2081483" y="4601625"/>
                </a:lnTo>
                <a:lnTo>
                  <a:pt x="2081483" y="4774448"/>
                </a:lnTo>
                <a:lnTo>
                  <a:pt x="1908659" y="4774448"/>
                </a:lnTo>
                <a:close/>
                <a:moveTo>
                  <a:pt x="270007" y="4601625"/>
                </a:moveTo>
                <a:lnTo>
                  <a:pt x="442830" y="4601625"/>
                </a:lnTo>
                <a:lnTo>
                  <a:pt x="442830" y="4774448"/>
                </a:lnTo>
                <a:lnTo>
                  <a:pt x="270007" y="4774448"/>
                </a:lnTo>
                <a:close/>
                <a:moveTo>
                  <a:pt x="10145462" y="3952222"/>
                </a:moveTo>
                <a:lnTo>
                  <a:pt x="9411064" y="4686619"/>
                </a:lnTo>
                <a:lnTo>
                  <a:pt x="10143012" y="5418567"/>
                </a:lnTo>
                <a:lnTo>
                  <a:pt x="10236099" y="5418567"/>
                </a:lnTo>
                <a:lnTo>
                  <a:pt x="10968050" y="4686615"/>
                </a:lnTo>
                <a:lnTo>
                  <a:pt x="10233657" y="3952222"/>
                </a:lnTo>
                <a:close/>
                <a:moveTo>
                  <a:pt x="8507004" y="3952222"/>
                </a:moveTo>
                <a:lnTo>
                  <a:pt x="7772612" y="4686615"/>
                </a:lnTo>
                <a:lnTo>
                  <a:pt x="8504563" y="5418567"/>
                </a:lnTo>
                <a:lnTo>
                  <a:pt x="8597643" y="5418567"/>
                </a:lnTo>
                <a:lnTo>
                  <a:pt x="9329593" y="4686617"/>
                </a:lnTo>
                <a:lnTo>
                  <a:pt x="8595197" y="3952222"/>
                </a:lnTo>
                <a:close/>
                <a:moveTo>
                  <a:pt x="6868551" y="3952222"/>
                </a:moveTo>
                <a:lnTo>
                  <a:pt x="6134155" y="4686617"/>
                </a:lnTo>
                <a:lnTo>
                  <a:pt x="6866103" y="5418567"/>
                </a:lnTo>
                <a:lnTo>
                  <a:pt x="6959192" y="5418567"/>
                </a:lnTo>
                <a:lnTo>
                  <a:pt x="7691142" y="4686617"/>
                </a:lnTo>
                <a:lnTo>
                  <a:pt x="6956748" y="3952222"/>
                </a:lnTo>
                <a:close/>
                <a:moveTo>
                  <a:pt x="5230122" y="3952222"/>
                </a:moveTo>
                <a:lnTo>
                  <a:pt x="4495738" y="4686619"/>
                </a:lnTo>
                <a:lnTo>
                  <a:pt x="5227671" y="5418567"/>
                </a:lnTo>
                <a:lnTo>
                  <a:pt x="5320755" y="5418567"/>
                </a:lnTo>
                <a:lnTo>
                  <a:pt x="6052685" y="4686617"/>
                </a:lnTo>
                <a:lnTo>
                  <a:pt x="5318307" y="3952222"/>
                </a:lnTo>
                <a:close/>
                <a:moveTo>
                  <a:pt x="3591662" y="3952222"/>
                </a:moveTo>
                <a:lnTo>
                  <a:pt x="2857282" y="4686619"/>
                </a:lnTo>
                <a:lnTo>
                  <a:pt x="3589211" y="5418567"/>
                </a:lnTo>
                <a:lnTo>
                  <a:pt x="3682300" y="5418567"/>
                </a:lnTo>
                <a:lnTo>
                  <a:pt x="4414258" y="4686619"/>
                </a:lnTo>
                <a:lnTo>
                  <a:pt x="3679850" y="3952222"/>
                </a:lnTo>
                <a:close/>
                <a:moveTo>
                  <a:pt x="1953238" y="3952222"/>
                </a:moveTo>
                <a:lnTo>
                  <a:pt x="1218835" y="4686620"/>
                </a:lnTo>
                <a:lnTo>
                  <a:pt x="1950786" y="5418567"/>
                </a:lnTo>
                <a:lnTo>
                  <a:pt x="2043879" y="5418567"/>
                </a:lnTo>
                <a:lnTo>
                  <a:pt x="2775812" y="4686619"/>
                </a:lnTo>
                <a:lnTo>
                  <a:pt x="2041429" y="3952222"/>
                </a:lnTo>
                <a:close/>
                <a:moveTo>
                  <a:pt x="10921228" y="3779399"/>
                </a:moveTo>
                <a:lnTo>
                  <a:pt x="11094051" y="3779399"/>
                </a:lnTo>
                <a:lnTo>
                  <a:pt x="11094051" y="3952222"/>
                </a:lnTo>
                <a:lnTo>
                  <a:pt x="10921228" y="3952222"/>
                </a:lnTo>
                <a:close/>
                <a:moveTo>
                  <a:pt x="9282577" y="3779399"/>
                </a:moveTo>
                <a:lnTo>
                  <a:pt x="9455400" y="3779399"/>
                </a:lnTo>
                <a:lnTo>
                  <a:pt x="9455400" y="3952222"/>
                </a:lnTo>
                <a:lnTo>
                  <a:pt x="9282577" y="3952222"/>
                </a:lnTo>
                <a:close/>
                <a:moveTo>
                  <a:pt x="7643925" y="3779399"/>
                </a:moveTo>
                <a:lnTo>
                  <a:pt x="7816748" y="3779399"/>
                </a:lnTo>
                <a:lnTo>
                  <a:pt x="7816748" y="3952222"/>
                </a:lnTo>
                <a:lnTo>
                  <a:pt x="7643925" y="3952222"/>
                </a:lnTo>
                <a:close/>
                <a:moveTo>
                  <a:pt x="6005273" y="3779399"/>
                </a:moveTo>
                <a:lnTo>
                  <a:pt x="6178096" y="3779399"/>
                </a:lnTo>
                <a:lnTo>
                  <a:pt x="6178096" y="3952222"/>
                </a:lnTo>
                <a:lnTo>
                  <a:pt x="6005273" y="3952222"/>
                </a:lnTo>
                <a:close/>
                <a:moveTo>
                  <a:pt x="4366635" y="3779399"/>
                </a:moveTo>
                <a:lnTo>
                  <a:pt x="4539462" y="3779399"/>
                </a:lnTo>
                <a:lnTo>
                  <a:pt x="4539462" y="3952222"/>
                </a:lnTo>
                <a:lnTo>
                  <a:pt x="4366635" y="3952222"/>
                </a:lnTo>
                <a:close/>
                <a:moveTo>
                  <a:pt x="2727994" y="3779399"/>
                </a:moveTo>
                <a:lnTo>
                  <a:pt x="2900815" y="3779399"/>
                </a:lnTo>
                <a:lnTo>
                  <a:pt x="2900815" y="3952222"/>
                </a:lnTo>
                <a:lnTo>
                  <a:pt x="2727994" y="3952222"/>
                </a:lnTo>
                <a:close/>
                <a:moveTo>
                  <a:pt x="1089344" y="3779399"/>
                </a:moveTo>
                <a:lnTo>
                  <a:pt x="1262166" y="3779399"/>
                </a:lnTo>
                <a:lnTo>
                  <a:pt x="1262166" y="3952222"/>
                </a:lnTo>
                <a:lnTo>
                  <a:pt x="1089344" y="3952222"/>
                </a:lnTo>
                <a:close/>
                <a:moveTo>
                  <a:pt x="1178101" y="3088920"/>
                </a:moveTo>
                <a:lnTo>
                  <a:pt x="442844" y="3824161"/>
                </a:lnTo>
                <a:lnTo>
                  <a:pt x="442844" y="3910626"/>
                </a:lnTo>
                <a:lnTo>
                  <a:pt x="1178101" y="4645885"/>
                </a:lnTo>
                <a:lnTo>
                  <a:pt x="1908673" y="3915317"/>
                </a:lnTo>
                <a:lnTo>
                  <a:pt x="1908673" y="3819468"/>
                </a:lnTo>
                <a:close/>
                <a:moveTo>
                  <a:pt x="2816547" y="3088919"/>
                </a:moveTo>
                <a:lnTo>
                  <a:pt x="2081500" y="3823966"/>
                </a:lnTo>
                <a:lnTo>
                  <a:pt x="2081500" y="3910819"/>
                </a:lnTo>
                <a:lnTo>
                  <a:pt x="2816547" y="4645883"/>
                </a:lnTo>
                <a:lnTo>
                  <a:pt x="3547307" y="3915106"/>
                </a:lnTo>
                <a:lnTo>
                  <a:pt x="3547307" y="3819677"/>
                </a:lnTo>
                <a:close/>
                <a:moveTo>
                  <a:pt x="7731873" y="3088917"/>
                </a:moveTo>
                <a:lnTo>
                  <a:pt x="6997422" y="3823351"/>
                </a:lnTo>
                <a:lnTo>
                  <a:pt x="6997422" y="3911424"/>
                </a:lnTo>
                <a:lnTo>
                  <a:pt x="7731879" y="4645880"/>
                </a:lnTo>
                <a:lnTo>
                  <a:pt x="8463251" y="3914507"/>
                </a:lnTo>
                <a:lnTo>
                  <a:pt x="8463251" y="3820276"/>
                </a:lnTo>
                <a:close/>
                <a:moveTo>
                  <a:pt x="4454997" y="3088917"/>
                </a:moveTo>
                <a:lnTo>
                  <a:pt x="3720130" y="3823754"/>
                </a:lnTo>
                <a:lnTo>
                  <a:pt x="3720130" y="3911030"/>
                </a:lnTo>
                <a:lnTo>
                  <a:pt x="4454997" y="4645883"/>
                </a:lnTo>
                <a:lnTo>
                  <a:pt x="5185960" y="3914910"/>
                </a:lnTo>
                <a:lnTo>
                  <a:pt x="5185960" y="3819872"/>
                </a:lnTo>
                <a:close/>
                <a:moveTo>
                  <a:pt x="11008787" y="3088916"/>
                </a:moveTo>
                <a:lnTo>
                  <a:pt x="10274725" y="3822957"/>
                </a:lnTo>
                <a:lnTo>
                  <a:pt x="10274725" y="3911819"/>
                </a:lnTo>
                <a:lnTo>
                  <a:pt x="11008787" y="4645880"/>
                </a:lnTo>
                <a:lnTo>
                  <a:pt x="11740554" y="3914113"/>
                </a:lnTo>
                <a:lnTo>
                  <a:pt x="11740554" y="3820664"/>
                </a:lnTo>
                <a:close/>
                <a:moveTo>
                  <a:pt x="9370330" y="3088916"/>
                </a:moveTo>
                <a:lnTo>
                  <a:pt x="8636074" y="3823153"/>
                </a:lnTo>
                <a:lnTo>
                  <a:pt x="8636074" y="3911629"/>
                </a:lnTo>
                <a:lnTo>
                  <a:pt x="9370328" y="4645882"/>
                </a:lnTo>
                <a:lnTo>
                  <a:pt x="10101903" y="3914308"/>
                </a:lnTo>
                <a:lnTo>
                  <a:pt x="10101903" y="3820468"/>
                </a:lnTo>
                <a:close/>
                <a:moveTo>
                  <a:pt x="6093424" y="3088914"/>
                </a:moveTo>
                <a:lnTo>
                  <a:pt x="5358784" y="3823556"/>
                </a:lnTo>
                <a:lnTo>
                  <a:pt x="5358784" y="3911226"/>
                </a:lnTo>
                <a:lnTo>
                  <a:pt x="6093418" y="4645882"/>
                </a:lnTo>
                <a:lnTo>
                  <a:pt x="6824599" y="3914702"/>
                </a:lnTo>
                <a:lnTo>
                  <a:pt x="6824599" y="3820073"/>
                </a:lnTo>
                <a:close/>
                <a:moveTo>
                  <a:pt x="270004" y="2958175"/>
                </a:moveTo>
                <a:lnTo>
                  <a:pt x="442827" y="2958175"/>
                </a:lnTo>
                <a:lnTo>
                  <a:pt x="442827" y="3130998"/>
                </a:lnTo>
                <a:lnTo>
                  <a:pt x="270004" y="3130998"/>
                </a:lnTo>
                <a:close/>
                <a:moveTo>
                  <a:pt x="11740554" y="2958174"/>
                </a:moveTo>
                <a:lnTo>
                  <a:pt x="11913377" y="2958174"/>
                </a:lnTo>
                <a:lnTo>
                  <a:pt x="11913377" y="3130997"/>
                </a:lnTo>
                <a:lnTo>
                  <a:pt x="11740554" y="3130997"/>
                </a:lnTo>
                <a:close/>
                <a:moveTo>
                  <a:pt x="10101903" y="2958174"/>
                </a:moveTo>
                <a:lnTo>
                  <a:pt x="10274725" y="2958174"/>
                </a:lnTo>
                <a:lnTo>
                  <a:pt x="10274725" y="3130997"/>
                </a:lnTo>
                <a:lnTo>
                  <a:pt x="10101903" y="3130997"/>
                </a:lnTo>
                <a:close/>
                <a:moveTo>
                  <a:pt x="8463251" y="2958174"/>
                </a:moveTo>
                <a:lnTo>
                  <a:pt x="8636074" y="2958174"/>
                </a:lnTo>
                <a:lnTo>
                  <a:pt x="8636074" y="3130997"/>
                </a:lnTo>
                <a:lnTo>
                  <a:pt x="8463251" y="3130997"/>
                </a:lnTo>
                <a:close/>
                <a:moveTo>
                  <a:pt x="6824599" y="2958174"/>
                </a:moveTo>
                <a:lnTo>
                  <a:pt x="6997422" y="2958174"/>
                </a:lnTo>
                <a:lnTo>
                  <a:pt x="6997422" y="3130997"/>
                </a:lnTo>
                <a:lnTo>
                  <a:pt x="6824599" y="3130997"/>
                </a:lnTo>
                <a:close/>
                <a:moveTo>
                  <a:pt x="5185955" y="2958174"/>
                </a:moveTo>
                <a:lnTo>
                  <a:pt x="5358775" y="2958174"/>
                </a:lnTo>
                <a:lnTo>
                  <a:pt x="5358775" y="3130997"/>
                </a:lnTo>
                <a:lnTo>
                  <a:pt x="5185955" y="3130997"/>
                </a:lnTo>
                <a:close/>
                <a:moveTo>
                  <a:pt x="3547299" y="2958174"/>
                </a:moveTo>
                <a:lnTo>
                  <a:pt x="3720122" y="2958174"/>
                </a:lnTo>
                <a:lnTo>
                  <a:pt x="3720122" y="3130997"/>
                </a:lnTo>
                <a:lnTo>
                  <a:pt x="3547299" y="3130997"/>
                </a:lnTo>
                <a:close/>
                <a:moveTo>
                  <a:pt x="1908655" y="2958174"/>
                </a:moveTo>
                <a:lnTo>
                  <a:pt x="2081480" y="2958174"/>
                </a:lnTo>
                <a:lnTo>
                  <a:pt x="2081480" y="3130997"/>
                </a:lnTo>
                <a:lnTo>
                  <a:pt x="1908655" y="3130997"/>
                </a:lnTo>
                <a:close/>
                <a:moveTo>
                  <a:pt x="1956771" y="2310252"/>
                </a:moveTo>
                <a:lnTo>
                  <a:pt x="1218835" y="3048185"/>
                </a:lnTo>
                <a:lnTo>
                  <a:pt x="1950074" y="3779399"/>
                </a:lnTo>
                <a:lnTo>
                  <a:pt x="2044592" y="3779399"/>
                </a:lnTo>
                <a:lnTo>
                  <a:pt x="2775813" y="3048184"/>
                </a:lnTo>
                <a:lnTo>
                  <a:pt x="2037896" y="2310252"/>
                </a:lnTo>
                <a:close/>
                <a:moveTo>
                  <a:pt x="10148994" y="2310250"/>
                </a:moveTo>
                <a:lnTo>
                  <a:pt x="9411065" y="3048180"/>
                </a:lnTo>
                <a:lnTo>
                  <a:pt x="10142306" y="3779399"/>
                </a:lnTo>
                <a:lnTo>
                  <a:pt x="10236813" y="3779399"/>
                </a:lnTo>
                <a:lnTo>
                  <a:pt x="10968050" y="3048180"/>
                </a:lnTo>
                <a:lnTo>
                  <a:pt x="10230121" y="2310250"/>
                </a:lnTo>
                <a:close/>
                <a:moveTo>
                  <a:pt x="8510539" y="2310250"/>
                </a:moveTo>
                <a:lnTo>
                  <a:pt x="7772608" y="3048182"/>
                </a:lnTo>
                <a:lnTo>
                  <a:pt x="8503844" y="3779399"/>
                </a:lnTo>
                <a:lnTo>
                  <a:pt x="8598359" y="3779399"/>
                </a:lnTo>
                <a:lnTo>
                  <a:pt x="9329596" y="3048182"/>
                </a:lnTo>
                <a:lnTo>
                  <a:pt x="8591666" y="2310250"/>
                </a:lnTo>
                <a:close/>
                <a:moveTo>
                  <a:pt x="6872085" y="2310250"/>
                </a:moveTo>
                <a:lnTo>
                  <a:pt x="6134158" y="3048179"/>
                </a:lnTo>
                <a:lnTo>
                  <a:pt x="6865395" y="3779399"/>
                </a:lnTo>
                <a:lnTo>
                  <a:pt x="6959902" y="3779399"/>
                </a:lnTo>
                <a:lnTo>
                  <a:pt x="7691139" y="3048182"/>
                </a:lnTo>
                <a:lnTo>
                  <a:pt x="6953207" y="2310250"/>
                </a:lnTo>
                <a:close/>
                <a:moveTo>
                  <a:pt x="5233651" y="2310250"/>
                </a:moveTo>
                <a:lnTo>
                  <a:pt x="4495738" y="3048182"/>
                </a:lnTo>
                <a:lnTo>
                  <a:pt x="5226958" y="3779399"/>
                </a:lnTo>
                <a:lnTo>
                  <a:pt x="5321471" y="3779399"/>
                </a:lnTo>
                <a:lnTo>
                  <a:pt x="6052689" y="3048180"/>
                </a:lnTo>
                <a:lnTo>
                  <a:pt x="5314779" y="2310250"/>
                </a:lnTo>
                <a:close/>
                <a:moveTo>
                  <a:pt x="3595195" y="2310250"/>
                </a:moveTo>
                <a:lnTo>
                  <a:pt x="2857284" y="3048184"/>
                </a:lnTo>
                <a:lnTo>
                  <a:pt x="3588498" y="3779399"/>
                </a:lnTo>
                <a:lnTo>
                  <a:pt x="3683015" y="3779399"/>
                </a:lnTo>
                <a:lnTo>
                  <a:pt x="4414258" y="3048182"/>
                </a:lnTo>
                <a:lnTo>
                  <a:pt x="3676318" y="2310250"/>
                </a:lnTo>
                <a:close/>
                <a:moveTo>
                  <a:pt x="4366637" y="2137429"/>
                </a:moveTo>
                <a:lnTo>
                  <a:pt x="4539469" y="2137429"/>
                </a:lnTo>
                <a:lnTo>
                  <a:pt x="4539469" y="2310250"/>
                </a:lnTo>
                <a:lnTo>
                  <a:pt x="4366637" y="2310250"/>
                </a:lnTo>
                <a:close/>
                <a:moveTo>
                  <a:pt x="2728000" y="2137429"/>
                </a:moveTo>
                <a:lnTo>
                  <a:pt x="2900821" y="2137429"/>
                </a:lnTo>
                <a:lnTo>
                  <a:pt x="2900821" y="2310252"/>
                </a:lnTo>
                <a:lnTo>
                  <a:pt x="2728000" y="2310252"/>
                </a:lnTo>
                <a:close/>
                <a:moveTo>
                  <a:pt x="1089351" y="2137429"/>
                </a:moveTo>
                <a:lnTo>
                  <a:pt x="1262176" y="2137429"/>
                </a:lnTo>
                <a:lnTo>
                  <a:pt x="1262176" y="2310252"/>
                </a:lnTo>
                <a:lnTo>
                  <a:pt x="1089351" y="2310252"/>
                </a:lnTo>
                <a:close/>
                <a:moveTo>
                  <a:pt x="10921228" y="2137428"/>
                </a:moveTo>
                <a:lnTo>
                  <a:pt x="11094051" y="2137428"/>
                </a:lnTo>
                <a:lnTo>
                  <a:pt x="11094051" y="2310250"/>
                </a:lnTo>
                <a:lnTo>
                  <a:pt x="10921228" y="2310250"/>
                </a:lnTo>
                <a:close/>
                <a:moveTo>
                  <a:pt x="9282577" y="2137428"/>
                </a:moveTo>
                <a:lnTo>
                  <a:pt x="9455400" y="2137428"/>
                </a:lnTo>
                <a:lnTo>
                  <a:pt x="9455400" y="2310250"/>
                </a:lnTo>
                <a:lnTo>
                  <a:pt x="9282577" y="2310250"/>
                </a:lnTo>
                <a:close/>
                <a:moveTo>
                  <a:pt x="7643925" y="2137428"/>
                </a:moveTo>
                <a:lnTo>
                  <a:pt x="7816748" y="2137428"/>
                </a:lnTo>
                <a:lnTo>
                  <a:pt x="7816748" y="2310250"/>
                </a:lnTo>
                <a:lnTo>
                  <a:pt x="7643925" y="2310250"/>
                </a:lnTo>
                <a:close/>
                <a:moveTo>
                  <a:pt x="6005273" y="2137428"/>
                </a:moveTo>
                <a:lnTo>
                  <a:pt x="6178096" y="2137428"/>
                </a:lnTo>
                <a:lnTo>
                  <a:pt x="6178096" y="2310250"/>
                </a:lnTo>
                <a:lnTo>
                  <a:pt x="6005273" y="2310250"/>
                </a:lnTo>
                <a:close/>
                <a:moveTo>
                  <a:pt x="1178101" y="1450462"/>
                </a:moveTo>
                <a:lnTo>
                  <a:pt x="442850" y="2185718"/>
                </a:lnTo>
                <a:lnTo>
                  <a:pt x="442850" y="2272197"/>
                </a:lnTo>
                <a:lnTo>
                  <a:pt x="1178101" y="3007450"/>
                </a:lnTo>
                <a:lnTo>
                  <a:pt x="1908680" y="2276876"/>
                </a:lnTo>
                <a:lnTo>
                  <a:pt x="1908680" y="2181038"/>
                </a:lnTo>
                <a:close/>
                <a:moveTo>
                  <a:pt x="2816549" y="1450461"/>
                </a:moveTo>
                <a:lnTo>
                  <a:pt x="2081506" y="2185522"/>
                </a:lnTo>
                <a:lnTo>
                  <a:pt x="2081506" y="2272391"/>
                </a:lnTo>
                <a:lnTo>
                  <a:pt x="2816547" y="3007448"/>
                </a:lnTo>
                <a:lnTo>
                  <a:pt x="3547310" y="2276668"/>
                </a:lnTo>
                <a:lnTo>
                  <a:pt x="3547310" y="2181243"/>
                </a:lnTo>
                <a:close/>
                <a:moveTo>
                  <a:pt x="6093420" y="1450459"/>
                </a:moveTo>
                <a:lnTo>
                  <a:pt x="5358785" y="2185116"/>
                </a:lnTo>
                <a:lnTo>
                  <a:pt x="5358785" y="2272787"/>
                </a:lnTo>
                <a:lnTo>
                  <a:pt x="6093424" y="3007445"/>
                </a:lnTo>
                <a:lnTo>
                  <a:pt x="6824599" y="2276267"/>
                </a:lnTo>
                <a:lnTo>
                  <a:pt x="6824599" y="2181643"/>
                </a:lnTo>
                <a:close/>
                <a:moveTo>
                  <a:pt x="11008784" y="1450457"/>
                </a:moveTo>
                <a:lnTo>
                  <a:pt x="10274725" y="2184520"/>
                </a:lnTo>
                <a:lnTo>
                  <a:pt x="10274725" y="2273387"/>
                </a:lnTo>
                <a:lnTo>
                  <a:pt x="11008784" y="3007447"/>
                </a:lnTo>
                <a:lnTo>
                  <a:pt x="11740554" y="2275675"/>
                </a:lnTo>
                <a:lnTo>
                  <a:pt x="11740554" y="2182231"/>
                </a:lnTo>
                <a:close/>
                <a:moveTo>
                  <a:pt x="9370330" y="1450457"/>
                </a:moveTo>
                <a:lnTo>
                  <a:pt x="8636074" y="2184717"/>
                </a:lnTo>
                <a:lnTo>
                  <a:pt x="8636074" y="2273188"/>
                </a:lnTo>
                <a:lnTo>
                  <a:pt x="9370332" y="3007445"/>
                </a:lnTo>
                <a:lnTo>
                  <a:pt x="10101903" y="2275874"/>
                </a:lnTo>
                <a:lnTo>
                  <a:pt x="10101903" y="2182031"/>
                </a:lnTo>
                <a:close/>
                <a:moveTo>
                  <a:pt x="7731877" y="1450457"/>
                </a:moveTo>
                <a:lnTo>
                  <a:pt x="6997422" y="2184913"/>
                </a:lnTo>
                <a:lnTo>
                  <a:pt x="6997422" y="2272997"/>
                </a:lnTo>
                <a:lnTo>
                  <a:pt x="7731873" y="3007448"/>
                </a:lnTo>
                <a:lnTo>
                  <a:pt x="8463251" y="2276069"/>
                </a:lnTo>
                <a:lnTo>
                  <a:pt x="8463251" y="2181835"/>
                </a:lnTo>
                <a:close/>
                <a:moveTo>
                  <a:pt x="4455004" y="1450457"/>
                </a:moveTo>
                <a:lnTo>
                  <a:pt x="3720132" y="2185317"/>
                </a:lnTo>
                <a:lnTo>
                  <a:pt x="3720132" y="2272595"/>
                </a:lnTo>
                <a:lnTo>
                  <a:pt x="4454997" y="3007447"/>
                </a:lnTo>
                <a:lnTo>
                  <a:pt x="5185965" y="2276470"/>
                </a:lnTo>
                <a:lnTo>
                  <a:pt x="5185965" y="2181431"/>
                </a:lnTo>
                <a:close/>
                <a:moveTo>
                  <a:pt x="11740554" y="1319511"/>
                </a:moveTo>
                <a:lnTo>
                  <a:pt x="11913377" y="1319511"/>
                </a:lnTo>
                <a:lnTo>
                  <a:pt x="11913377" y="1492334"/>
                </a:lnTo>
                <a:lnTo>
                  <a:pt x="11740554" y="1492334"/>
                </a:lnTo>
                <a:close/>
                <a:moveTo>
                  <a:pt x="10101903" y="1319511"/>
                </a:moveTo>
                <a:lnTo>
                  <a:pt x="10274725" y="1319511"/>
                </a:lnTo>
                <a:lnTo>
                  <a:pt x="10274725" y="1492334"/>
                </a:lnTo>
                <a:lnTo>
                  <a:pt x="10101903" y="1492334"/>
                </a:lnTo>
                <a:close/>
                <a:moveTo>
                  <a:pt x="8463251" y="1319511"/>
                </a:moveTo>
                <a:lnTo>
                  <a:pt x="8636074" y="1319511"/>
                </a:lnTo>
                <a:lnTo>
                  <a:pt x="8636074" y="1492334"/>
                </a:lnTo>
                <a:lnTo>
                  <a:pt x="8463251" y="1492334"/>
                </a:lnTo>
                <a:close/>
                <a:moveTo>
                  <a:pt x="6824599" y="1319511"/>
                </a:moveTo>
                <a:lnTo>
                  <a:pt x="6997422" y="1319511"/>
                </a:lnTo>
                <a:lnTo>
                  <a:pt x="6997422" y="1492334"/>
                </a:lnTo>
                <a:lnTo>
                  <a:pt x="6824599" y="1492334"/>
                </a:lnTo>
                <a:close/>
                <a:moveTo>
                  <a:pt x="5185950" y="1319511"/>
                </a:moveTo>
                <a:lnTo>
                  <a:pt x="5358775" y="1319511"/>
                </a:lnTo>
                <a:lnTo>
                  <a:pt x="5358775" y="1492334"/>
                </a:lnTo>
                <a:lnTo>
                  <a:pt x="5185950" y="1492334"/>
                </a:lnTo>
                <a:close/>
                <a:moveTo>
                  <a:pt x="3547299" y="1319511"/>
                </a:moveTo>
                <a:lnTo>
                  <a:pt x="3720121" y="1319511"/>
                </a:lnTo>
                <a:lnTo>
                  <a:pt x="3720121" y="1492334"/>
                </a:lnTo>
                <a:lnTo>
                  <a:pt x="3547299" y="1492334"/>
                </a:lnTo>
                <a:close/>
                <a:moveTo>
                  <a:pt x="1908651" y="1319511"/>
                </a:moveTo>
                <a:lnTo>
                  <a:pt x="2081474" y="1319511"/>
                </a:lnTo>
                <a:lnTo>
                  <a:pt x="2081474" y="1492334"/>
                </a:lnTo>
                <a:lnTo>
                  <a:pt x="1908651" y="1492334"/>
                </a:lnTo>
                <a:close/>
                <a:moveTo>
                  <a:pt x="269999" y="1319511"/>
                </a:moveTo>
                <a:lnTo>
                  <a:pt x="442822" y="1319511"/>
                </a:lnTo>
                <a:lnTo>
                  <a:pt x="442822" y="1492334"/>
                </a:lnTo>
                <a:lnTo>
                  <a:pt x="269999" y="1492334"/>
                </a:lnTo>
                <a:close/>
                <a:moveTo>
                  <a:pt x="6867736" y="676139"/>
                </a:moveTo>
                <a:lnTo>
                  <a:pt x="6134153" y="1409725"/>
                </a:lnTo>
                <a:lnTo>
                  <a:pt x="6861854" y="2137428"/>
                </a:lnTo>
                <a:lnTo>
                  <a:pt x="6963440" y="2137428"/>
                </a:lnTo>
                <a:lnTo>
                  <a:pt x="7691142" y="1409724"/>
                </a:lnTo>
                <a:lnTo>
                  <a:pt x="6957561" y="676139"/>
                </a:lnTo>
                <a:close/>
                <a:moveTo>
                  <a:pt x="5229309" y="676139"/>
                </a:moveTo>
                <a:lnTo>
                  <a:pt x="4495740" y="1409724"/>
                </a:lnTo>
                <a:lnTo>
                  <a:pt x="5223429" y="2137429"/>
                </a:lnTo>
                <a:lnTo>
                  <a:pt x="5325001" y="2137429"/>
                </a:lnTo>
                <a:lnTo>
                  <a:pt x="6052685" y="1409725"/>
                </a:lnTo>
                <a:lnTo>
                  <a:pt x="5319125" y="676139"/>
                </a:lnTo>
                <a:close/>
                <a:moveTo>
                  <a:pt x="3590849" y="676139"/>
                </a:moveTo>
                <a:lnTo>
                  <a:pt x="2857284" y="1409727"/>
                </a:lnTo>
                <a:lnTo>
                  <a:pt x="3584964" y="2137429"/>
                </a:lnTo>
                <a:lnTo>
                  <a:pt x="3686549" y="2137429"/>
                </a:lnTo>
                <a:lnTo>
                  <a:pt x="4414265" y="1409724"/>
                </a:lnTo>
                <a:lnTo>
                  <a:pt x="3680672" y="676139"/>
                </a:lnTo>
                <a:close/>
                <a:moveTo>
                  <a:pt x="1952425" y="676139"/>
                </a:moveTo>
                <a:lnTo>
                  <a:pt x="1218836" y="1409728"/>
                </a:lnTo>
                <a:lnTo>
                  <a:pt x="1946542" y="2137429"/>
                </a:lnTo>
                <a:lnTo>
                  <a:pt x="2048130" y="2137429"/>
                </a:lnTo>
                <a:lnTo>
                  <a:pt x="2775813" y="1409727"/>
                </a:lnTo>
                <a:lnTo>
                  <a:pt x="2042245" y="676139"/>
                </a:lnTo>
                <a:close/>
                <a:moveTo>
                  <a:pt x="10144648" y="676138"/>
                </a:moveTo>
                <a:lnTo>
                  <a:pt x="9411064" y="1409725"/>
                </a:lnTo>
                <a:lnTo>
                  <a:pt x="10138764" y="2137428"/>
                </a:lnTo>
                <a:lnTo>
                  <a:pt x="10240351" y="2137428"/>
                </a:lnTo>
                <a:lnTo>
                  <a:pt x="10968050" y="1409725"/>
                </a:lnTo>
                <a:lnTo>
                  <a:pt x="10234466" y="676138"/>
                </a:lnTo>
                <a:close/>
                <a:moveTo>
                  <a:pt x="8506193" y="676138"/>
                </a:moveTo>
                <a:lnTo>
                  <a:pt x="7772612" y="1409722"/>
                </a:lnTo>
                <a:lnTo>
                  <a:pt x="8500314" y="2137428"/>
                </a:lnTo>
                <a:lnTo>
                  <a:pt x="8601893" y="2137428"/>
                </a:lnTo>
                <a:lnTo>
                  <a:pt x="9329595" y="1409724"/>
                </a:lnTo>
                <a:lnTo>
                  <a:pt x="8596014" y="676138"/>
                </a:lnTo>
                <a:close/>
                <a:moveTo>
                  <a:pt x="9282577" y="503317"/>
                </a:moveTo>
                <a:lnTo>
                  <a:pt x="9455400" y="503317"/>
                </a:lnTo>
                <a:lnTo>
                  <a:pt x="9455400" y="676138"/>
                </a:lnTo>
                <a:lnTo>
                  <a:pt x="9282577" y="676138"/>
                </a:lnTo>
                <a:close/>
                <a:moveTo>
                  <a:pt x="7643925" y="503317"/>
                </a:moveTo>
                <a:lnTo>
                  <a:pt x="7816748" y="503317"/>
                </a:lnTo>
                <a:lnTo>
                  <a:pt x="7816748" y="676138"/>
                </a:lnTo>
                <a:lnTo>
                  <a:pt x="7643925" y="676138"/>
                </a:lnTo>
                <a:close/>
                <a:moveTo>
                  <a:pt x="6005276" y="503317"/>
                </a:moveTo>
                <a:lnTo>
                  <a:pt x="6178096" y="503317"/>
                </a:lnTo>
                <a:lnTo>
                  <a:pt x="6178096" y="676139"/>
                </a:lnTo>
                <a:lnTo>
                  <a:pt x="6005276" y="676139"/>
                </a:lnTo>
                <a:close/>
                <a:moveTo>
                  <a:pt x="4366642" y="503317"/>
                </a:moveTo>
                <a:lnTo>
                  <a:pt x="4539471" y="503317"/>
                </a:lnTo>
                <a:lnTo>
                  <a:pt x="4539471" y="676139"/>
                </a:lnTo>
                <a:lnTo>
                  <a:pt x="4366642" y="676139"/>
                </a:lnTo>
                <a:close/>
                <a:moveTo>
                  <a:pt x="2728006" y="503317"/>
                </a:moveTo>
                <a:lnTo>
                  <a:pt x="2900827" y="503317"/>
                </a:lnTo>
                <a:lnTo>
                  <a:pt x="2900827" y="676139"/>
                </a:lnTo>
                <a:lnTo>
                  <a:pt x="2728006" y="676139"/>
                </a:lnTo>
                <a:close/>
                <a:moveTo>
                  <a:pt x="1089356" y="503317"/>
                </a:moveTo>
                <a:lnTo>
                  <a:pt x="1262180" y="503317"/>
                </a:lnTo>
                <a:lnTo>
                  <a:pt x="1262180" y="676139"/>
                </a:lnTo>
                <a:lnTo>
                  <a:pt x="1089356" y="676139"/>
                </a:lnTo>
                <a:close/>
                <a:moveTo>
                  <a:pt x="10921228" y="503315"/>
                </a:moveTo>
                <a:lnTo>
                  <a:pt x="11094051" y="503315"/>
                </a:lnTo>
                <a:lnTo>
                  <a:pt x="11094051" y="676138"/>
                </a:lnTo>
                <a:lnTo>
                  <a:pt x="10921228" y="676138"/>
                </a:lnTo>
                <a:close/>
                <a:moveTo>
                  <a:pt x="908640" y="0"/>
                </a:moveTo>
                <a:lnTo>
                  <a:pt x="990112" y="0"/>
                </a:lnTo>
                <a:lnTo>
                  <a:pt x="442858" y="547252"/>
                </a:lnTo>
                <a:lnTo>
                  <a:pt x="442858" y="633743"/>
                </a:lnTo>
                <a:lnTo>
                  <a:pt x="1178101" y="1368995"/>
                </a:lnTo>
                <a:lnTo>
                  <a:pt x="1908688" y="638408"/>
                </a:lnTo>
                <a:lnTo>
                  <a:pt x="1908688" y="542586"/>
                </a:lnTo>
                <a:lnTo>
                  <a:pt x="1366097" y="0"/>
                </a:lnTo>
                <a:lnTo>
                  <a:pt x="1447563" y="0"/>
                </a:lnTo>
                <a:lnTo>
                  <a:pt x="1950888" y="503317"/>
                </a:lnTo>
                <a:lnTo>
                  <a:pt x="2043784" y="503317"/>
                </a:lnTo>
                <a:lnTo>
                  <a:pt x="2547089" y="0"/>
                </a:lnTo>
                <a:lnTo>
                  <a:pt x="2628562" y="0"/>
                </a:lnTo>
                <a:lnTo>
                  <a:pt x="2081516" y="547055"/>
                </a:lnTo>
                <a:lnTo>
                  <a:pt x="2081516" y="633940"/>
                </a:lnTo>
                <a:lnTo>
                  <a:pt x="2816549" y="1368993"/>
                </a:lnTo>
                <a:lnTo>
                  <a:pt x="3547312" y="638208"/>
                </a:lnTo>
                <a:lnTo>
                  <a:pt x="3547312" y="542779"/>
                </a:lnTo>
                <a:lnTo>
                  <a:pt x="3004547" y="0"/>
                </a:lnTo>
                <a:lnTo>
                  <a:pt x="3086016" y="0"/>
                </a:lnTo>
                <a:lnTo>
                  <a:pt x="3589315" y="503317"/>
                </a:lnTo>
                <a:lnTo>
                  <a:pt x="3682203" y="503317"/>
                </a:lnTo>
                <a:lnTo>
                  <a:pt x="4185519" y="0"/>
                </a:lnTo>
                <a:lnTo>
                  <a:pt x="4266995" y="0"/>
                </a:lnTo>
                <a:lnTo>
                  <a:pt x="3720132" y="546854"/>
                </a:lnTo>
                <a:lnTo>
                  <a:pt x="3720132" y="634135"/>
                </a:lnTo>
                <a:lnTo>
                  <a:pt x="4455002" y="1368990"/>
                </a:lnTo>
                <a:lnTo>
                  <a:pt x="5185966" y="638007"/>
                </a:lnTo>
                <a:lnTo>
                  <a:pt x="5185966" y="542984"/>
                </a:lnTo>
                <a:lnTo>
                  <a:pt x="4642992" y="0"/>
                </a:lnTo>
                <a:lnTo>
                  <a:pt x="4724451" y="0"/>
                </a:lnTo>
                <a:lnTo>
                  <a:pt x="5227769" y="503317"/>
                </a:lnTo>
                <a:lnTo>
                  <a:pt x="5320660" y="503317"/>
                </a:lnTo>
                <a:lnTo>
                  <a:pt x="5823964" y="0"/>
                </a:lnTo>
                <a:lnTo>
                  <a:pt x="5905430" y="0"/>
                </a:lnTo>
                <a:lnTo>
                  <a:pt x="5358787" y="546658"/>
                </a:lnTo>
                <a:lnTo>
                  <a:pt x="5358787" y="634336"/>
                </a:lnTo>
                <a:lnTo>
                  <a:pt x="6093420" y="1368992"/>
                </a:lnTo>
                <a:lnTo>
                  <a:pt x="6824599" y="637807"/>
                </a:lnTo>
                <a:lnTo>
                  <a:pt x="6824599" y="543179"/>
                </a:lnTo>
                <a:lnTo>
                  <a:pt x="6281420" y="0"/>
                </a:lnTo>
                <a:lnTo>
                  <a:pt x="6362891" y="0"/>
                </a:lnTo>
                <a:lnTo>
                  <a:pt x="6866209" y="503317"/>
                </a:lnTo>
                <a:lnTo>
                  <a:pt x="6959091" y="503317"/>
                </a:lnTo>
                <a:lnTo>
                  <a:pt x="7462407" y="0"/>
                </a:lnTo>
                <a:lnTo>
                  <a:pt x="7543877" y="0"/>
                </a:lnTo>
                <a:lnTo>
                  <a:pt x="6997422" y="546453"/>
                </a:lnTo>
                <a:lnTo>
                  <a:pt x="6997422" y="634529"/>
                </a:lnTo>
                <a:lnTo>
                  <a:pt x="7731877" y="1368988"/>
                </a:lnTo>
                <a:lnTo>
                  <a:pt x="8463251" y="637611"/>
                </a:lnTo>
                <a:lnTo>
                  <a:pt x="8463251" y="543377"/>
                </a:lnTo>
                <a:lnTo>
                  <a:pt x="7919874" y="0"/>
                </a:lnTo>
                <a:lnTo>
                  <a:pt x="8001342" y="0"/>
                </a:lnTo>
                <a:lnTo>
                  <a:pt x="8504658" y="503317"/>
                </a:lnTo>
                <a:lnTo>
                  <a:pt x="8597545" y="503317"/>
                </a:lnTo>
                <a:lnTo>
                  <a:pt x="9100862" y="0"/>
                </a:lnTo>
                <a:lnTo>
                  <a:pt x="9182332" y="0"/>
                </a:lnTo>
                <a:lnTo>
                  <a:pt x="8636074" y="546258"/>
                </a:lnTo>
                <a:lnTo>
                  <a:pt x="8636074" y="634731"/>
                </a:lnTo>
                <a:lnTo>
                  <a:pt x="9370328" y="1368992"/>
                </a:lnTo>
                <a:lnTo>
                  <a:pt x="10101903" y="637414"/>
                </a:lnTo>
                <a:lnTo>
                  <a:pt x="10101903" y="543575"/>
                </a:lnTo>
                <a:lnTo>
                  <a:pt x="9558327" y="0"/>
                </a:lnTo>
                <a:lnTo>
                  <a:pt x="9639797" y="0"/>
                </a:lnTo>
                <a:lnTo>
                  <a:pt x="10143113" y="503315"/>
                </a:lnTo>
                <a:lnTo>
                  <a:pt x="10235999" y="503315"/>
                </a:lnTo>
                <a:lnTo>
                  <a:pt x="10739316" y="0"/>
                </a:lnTo>
                <a:lnTo>
                  <a:pt x="10820787" y="0"/>
                </a:lnTo>
                <a:lnTo>
                  <a:pt x="10274725" y="546060"/>
                </a:lnTo>
                <a:lnTo>
                  <a:pt x="10274725" y="634929"/>
                </a:lnTo>
                <a:lnTo>
                  <a:pt x="11008785" y="1368992"/>
                </a:lnTo>
                <a:lnTo>
                  <a:pt x="11740554" y="637218"/>
                </a:lnTo>
                <a:lnTo>
                  <a:pt x="11740554" y="543765"/>
                </a:lnTo>
                <a:lnTo>
                  <a:pt x="11196788" y="0"/>
                </a:lnTo>
                <a:lnTo>
                  <a:pt x="11278258" y="0"/>
                </a:lnTo>
                <a:lnTo>
                  <a:pt x="11781575" y="503315"/>
                </a:lnTo>
                <a:lnTo>
                  <a:pt x="11874457" y="503315"/>
                </a:lnTo>
                <a:lnTo>
                  <a:pt x="12192000" y="185773"/>
                </a:lnTo>
                <a:lnTo>
                  <a:pt x="12192000" y="267240"/>
                </a:lnTo>
                <a:lnTo>
                  <a:pt x="11913377" y="545862"/>
                </a:lnTo>
                <a:lnTo>
                  <a:pt x="11913377" y="635117"/>
                </a:lnTo>
                <a:lnTo>
                  <a:pt x="12192000" y="913742"/>
                </a:lnTo>
                <a:lnTo>
                  <a:pt x="12192000" y="995212"/>
                </a:lnTo>
                <a:lnTo>
                  <a:pt x="11872927" y="676138"/>
                </a:lnTo>
                <a:lnTo>
                  <a:pt x="11783102" y="676138"/>
                </a:lnTo>
                <a:lnTo>
                  <a:pt x="11049519" y="1409724"/>
                </a:lnTo>
                <a:lnTo>
                  <a:pt x="11777219" y="2137428"/>
                </a:lnTo>
                <a:lnTo>
                  <a:pt x="11878803" y="2137428"/>
                </a:lnTo>
                <a:lnTo>
                  <a:pt x="12192000" y="1824230"/>
                </a:lnTo>
                <a:lnTo>
                  <a:pt x="12192000" y="1905702"/>
                </a:lnTo>
                <a:lnTo>
                  <a:pt x="11913377" y="2184326"/>
                </a:lnTo>
                <a:lnTo>
                  <a:pt x="11913377" y="2273584"/>
                </a:lnTo>
                <a:lnTo>
                  <a:pt x="12192000" y="2552207"/>
                </a:lnTo>
                <a:lnTo>
                  <a:pt x="12192000" y="2633678"/>
                </a:lnTo>
                <a:lnTo>
                  <a:pt x="11868573" y="2310250"/>
                </a:lnTo>
                <a:lnTo>
                  <a:pt x="11787452" y="2310250"/>
                </a:lnTo>
                <a:lnTo>
                  <a:pt x="11049520" y="3048182"/>
                </a:lnTo>
                <a:lnTo>
                  <a:pt x="11780755" y="3779399"/>
                </a:lnTo>
                <a:lnTo>
                  <a:pt x="11875268" y="3779399"/>
                </a:lnTo>
                <a:lnTo>
                  <a:pt x="12192000" y="3462675"/>
                </a:lnTo>
                <a:lnTo>
                  <a:pt x="12192000" y="3544143"/>
                </a:lnTo>
                <a:lnTo>
                  <a:pt x="11913377" y="3822759"/>
                </a:lnTo>
                <a:lnTo>
                  <a:pt x="11913377" y="3912020"/>
                </a:lnTo>
                <a:lnTo>
                  <a:pt x="12192000" y="4190643"/>
                </a:lnTo>
                <a:lnTo>
                  <a:pt x="12192000" y="4272109"/>
                </a:lnTo>
                <a:lnTo>
                  <a:pt x="11872112" y="3952222"/>
                </a:lnTo>
                <a:lnTo>
                  <a:pt x="11783914" y="3952222"/>
                </a:lnTo>
                <a:lnTo>
                  <a:pt x="11049520" y="4686614"/>
                </a:lnTo>
                <a:lnTo>
                  <a:pt x="11781473" y="5418567"/>
                </a:lnTo>
                <a:lnTo>
                  <a:pt x="11874549" y="5418567"/>
                </a:lnTo>
                <a:lnTo>
                  <a:pt x="12192000" y="5101116"/>
                </a:lnTo>
                <a:lnTo>
                  <a:pt x="12192000" y="5182587"/>
                </a:lnTo>
                <a:lnTo>
                  <a:pt x="11913377" y="5461209"/>
                </a:lnTo>
                <a:lnTo>
                  <a:pt x="11913377" y="5550471"/>
                </a:lnTo>
                <a:lnTo>
                  <a:pt x="12192000" y="5829094"/>
                </a:lnTo>
                <a:lnTo>
                  <a:pt x="12192000" y="5910567"/>
                </a:lnTo>
                <a:lnTo>
                  <a:pt x="11872823" y="5591390"/>
                </a:lnTo>
                <a:lnTo>
                  <a:pt x="11783197" y="5591390"/>
                </a:lnTo>
                <a:lnTo>
                  <a:pt x="11049516" y="6325071"/>
                </a:lnTo>
                <a:lnTo>
                  <a:pt x="11582446" y="6858000"/>
                </a:lnTo>
                <a:lnTo>
                  <a:pt x="11500974" y="6858000"/>
                </a:lnTo>
                <a:lnTo>
                  <a:pt x="11008781" y="6365806"/>
                </a:lnTo>
                <a:lnTo>
                  <a:pt x="10516586" y="6858000"/>
                </a:lnTo>
                <a:lnTo>
                  <a:pt x="10435116" y="6858000"/>
                </a:lnTo>
                <a:lnTo>
                  <a:pt x="10968045" y="6325071"/>
                </a:lnTo>
                <a:lnTo>
                  <a:pt x="10234364" y="5591390"/>
                </a:lnTo>
                <a:lnTo>
                  <a:pt x="10144745" y="5591390"/>
                </a:lnTo>
                <a:lnTo>
                  <a:pt x="9411065" y="6325069"/>
                </a:lnTo>
                <a:lnTo>
                  <a:pt x="9943996" y="6858000"/>
                </a:lnTo>
                <a:lnTo>
                  <a:pt x="9862523" y="6858000"/>
                </a:lnTo>
                <a:lnTo>
                  <a:pt x="9370328" y="6365806"/>
                </a:lnTo>
                <a:lnTo>
                  <a:pt x="8878134" y="6858000"/>
                </a:lnTo>
                <a:lnTo>
                  <a:pt x="8796667" y="6858000"/>
                </a:lnTo>
                <a:lnTo>
                  <a:pt x="9329595" y="6325072"/>
                </a:lnTo>
                <a:lnTo>
                  <a:pt x="8595914" y="5591390"/>
                </a:lnTo>
                <a:lnTo>
                  <a:pt x="8506293" y="5591390"/>
                </a:lnTo>
                <a:lnTo>
                  <a:pt x="7772608" y="6325072"/>
                </a:lnTo>
                <a:lnTo>
                  <a:pt x="8305536" y="6858000"/>
                </a:lnTo>
                <a:lnTo>
                  <a:pt x="8224066" y="6858000"/>
                </a:lnTo>
                <a:lnTo>
                  <a:pt x="7731873" y="6365807"/>
                </a:lnTo>
                <a:lnTo>
                  <a:pt x="7239682" y="6858000"/>
                </a:lnTo>
                <a:lnTo>
                  <a:pt x="7158212" y="6858000"/>
                </a:lnTo>
                <a:lnTo>
                  <a:pt x="7691139" y="6325072"/>
                </a:lnTo>
                <a:lnTo>
                  <a:pt x="6957458" y="5591390"/>
                </a:lnTo>
                <a:lnTo>
                  <a:pt x="6867837" y="5591390"/>
                </a:lnTo>
                <a:lnTo>
                  <a:pt x="6134155" y="6325074"/>
                </a:lnTo>
                <a:lnTo>
                  <a:pt x="6667081" y="6858000"/>
                </a:lnTo>
                <a:lnTo>
                  <a:pt x="6585611" y="6858000"/>
                </a:lnTo>
                <a:lnTo>
                  <a:pt x="6093420" y="6365809"/>
                </a:lnTo>
                <a:lnTo>
                  <a:pt x="5601241" y="6858000"/>
                </a:lnTo>
                <a:lnTo>
                  <a:pt x="5519777" y="6858000"/>
                </a:lnTo>
                <a:lnTo>
                  <a:pt x="6052687" y="6325074"/>
                </a:lnTo>
                <a:lnTo>
                  <a:pt x="5319020" y="5591390"/>
                </a:lnTo>
                <a:lnTo>
                  <a:pt x="5229403" y="5591390"/>
                </a:lnTo>
                <a:lnTo>
                  <a:pt x="4495737" y="6325072"/>
                </a:lnTo>
                <a:lnTo>
                  <a:pt x="5028651" y="6858000"/>
                </a:lnTo>
                <a:lnTo>
                  <a:pt x="4947185" y="6858000"/>
                </a:lnTo>
                <a:lnTo>
                  <a:pt x="4454997" y="6365807"/>
                </a:lnTo>
                <a:lnTo>
                  <a:pt x="3962793" y="6858000"/>
                </a:lnTo>
                <a:lnTo>
                  <a:pt x="3881322" y="6858000"/>
                </a:lnTo>
                <a:lnTo>
                  <a:pt x="4414258" y="6325072"/>
                </a:lnTo>
                <a:lnTo>
                  <a:pt x="3680564" y="5591390"/>
                </a:lnTo>
                <a:lnTo>
                  <a:pt x="3590947" y="5591390"/>
                </a:lnTo>
                <a:lnTo>
                  <a:pt x="2857282" y="6325074"/>
                </a:lnTo>
                <a:lnTo>
                  <a:pt x="3390191" y="6858000"/>
                </a:lnTo>
                <a:lnTo>
                  <a:pt x="3308720" y="6858000"/>
                </a:lnTo>
                <a:lnTo>
                  <a:pt x="2816545" y="6365809"/>
                </a:lnTo>
                <a:lnTo>
                  <a:pt x="2324368" y="6858000"/>
                </a:lnTo>
                <a:lnTo>
                  <a:pt x="2242901" y="6858000"/>
                </a:lnTo>
                <a:lnTo>
                  <a:pt x="2775812" y="6325075"/>
                </a:lnTo>
                <a:lnTo>
                  <a:pt x="2042142" y="5591390"/>
                </a:lnTo>
                <a:lnTo>
                  <a:pt x="1952525" y="5591390"/>
                </a:lnTo>
                <a:lnTo>
                  <a:pt x="1218836" y="6325074"/>
                </a:lnTo>
                <a:lnTo>
                  <a:pt x="1751766" y="6858000"/>
                </a:lnTo>
                <a:lnTo>
                  <a:pt x="1670295" y="6858000"/>
                </a:lnTo>
                <a:lnTo>
                  <a:pt x="1178103" y="6365809"/>
                </a:lnTo>
                <a:lnTo>
                  <a:pt x="685912" y="6858000"/>
                </a:lnTo>
                <a:lnTo>
                  <a:pt x="604442" y="6858000"/>
                </a:lnTo>
                <a:lnTo>
                  <a:pt x="1137368" y="6325074"/>
                </a:lnTo>
                <a:lnTo>
                  <a:pt x="403687" y="5591390"/>
                </a:lnTo>
                <a:lnTo>
                  <a:pt x="314068" y="5591390"/>
                </a:lnTo>
                <a:lnTo>
                  <a:pt x="0" y="5905454"/>
                </a:lnTo>
                <a:lnTo>
                  <a:pt x="0" y="5823984"/>
                </a:lnTo>
                <a:lnTo>
                  <a:pt x="270015" y="5553973"/>
                </a:lnTo>
                <a:lnTo>
                  <a:pt x="270015" y="5457718"/>
                </a:lnTo>
                <a:lnTo>
                  <a:pt x="0" y="5187707"/>
                </a:lnTo>
                <a:lnTo>
                  <a:pt x="0" y="5106238"/>
                </a:lnTo>
                <a:lnTo>
                  <a:pt x="312334" y="5418567"/>
                </a:lnTo>
                <a:lnTo>
                  <a:pt x="405422" y="5418567"/>
                </a:lnTo>
                <a:lnTo>
                  <a:pt x="1137366" y="4686620"/>
                </a:lnTo>
                <a:lnTo>
                  <a:pt x="402969" y="3952222"/>
                </a:lnTo>
                <a:lnTo>
                  <a:pt x="314782" y="3952222"/>
                </a:lnTo>
                <a:lnTo>
                  <a:pt x="0" y="4267000"/>
                </a:lnTo>
                <a:lnTo>
                  <a:pt x="0" y="4185531"/>
                </a:lnTo>
                <a:lnTo>
                  <a:pt x="270021" y="3915515"/>
                </a:lnTo>
                <a:lnTo>
                  <a:pt x="270021" y="3819273"/>
                </a:lnTo>
                <a:lnTo>
                  <a:pt x="0" y="3549264"/>
                </a:lnTo>
                <a:lnTo>
                  <a:pt x="0" y="3467795"/>
                </a:lnTo>
                <a:lnTo>
                  <a:pt x="311617" y="3779399"/>
                </a:lnTo>
                <a:lnTo>
                  <a:pt x="406137" y="3779399"/>
                </a:lnTo>
                <a:lnTo>
                  <a:pt x="1137368" y="3048185"/>
                </a:lnTo>
                <a:lnTo>
                  <a:pt x="399436" y="2310252"/>
                </a:lnTo>
                <a:lnTo>
                  <a:pt x="318316" y="2310252"/>
                </a:lnTo>
                <a:lnTo>
                  <a:pt x="0" y="2628563"/>
                </a:lnTo>
                <a:lnTo>
                  <a:pt x="0" y="2547095"/>
                </a:lnTo>
                <a:lnTo>
                  <a:pt x="270029" y="2277071"/>
                </a:lnTo>
                <a:lnTo>
                  <a:pt x="270029" y="2180845"/>
                </a:lnTo>
                <a:lnTo>
                  <a:pt x="0" y="1910819"/>
                </a:lnTo>
                <a:lnTo>
                  <a:pt x="0" y="1829350"/>
                </a:lnTo>
                <a:lnTo>
                  <a:pt x="308083" y="2137429"/>
                </a:lnTo>
                <a:lnTo>
                  <a:pt x="409669" y="2137429"/>
                </a:lnTo>
                <a:lnTo>
                  <a:pt x="1137368" y="1409728"/>
                </a:lnTo>
                <a:lnTo>
                  <a:pt x="403782" y="676139"/>
                </a:lnTo>
                <a:lnTo>
                  <a:pt x="313968" y="676139"/>
                </a:lnTo>
                <a:lnTo>
                  <a:pt x="0" y="990105"/>
                </a:lnTo>
                <a:lnTo>
                  <a:pt x="0" y="908638"/>
                </a:lnTo>
                <a:lnTo>
                  <a:pt x="270036" y="638604"/>
                </a:lnTo>
                <a:lnTo>
                  <a:pt x="270036" y="542392"/>
                </a:lnTo>
                <a:lnTo>
                  <a:pt x="0" y="272361"/>
                </a:lnTo>
                <a:lnTo>
                  <a:pt x="0" y="190891"/>
                </a:lnTo>
                <a:lnTo>
                  <a:pt x="312431" y="503317"/>
                </a:lnTo>
                <a:lnTo>
                  <a:pt x="405323" y="50331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6A995F0-906C-4573-A739-16EED217D8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09343" y="620720"/>
            <a:ext cx="6442480" cy="559316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ACD7A70-1A31-5654-35C1-0BA12A9B0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0120" y="1105351"/>
            <a:ext cx="5477071" cy="302398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 spc="200">
                <a:solidFill>
                  <a:schemeClr val="bg1"/>
                </a:solidFill>
              </a:rPr>
              <a:t>Speech exercise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3393C19-3CFE-5EB9-8F83-17C5706ABC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0120" y="4297556"/>
            <a:ext cx="5477071" cy="143169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chemeClr val="bg1"/>
                </a:solidFill>
              </a:rPr>
              <a:t>Talk to your partner for 5 minutes about.. Literally anything! As long as it is in English </a:t>
            </a:r>
            <a:r>
              <a:rPr lang="en-US" sz="1600" dirty="0">
                <a:solidFill>
                  <a:schemeClr val="bg1"/>
                </a:solidFill>
                <a:sym typeface="Wingdings" panose="05000000000000000000" pitchFamily="2" charset="2"/>
              </a:rPr>
              <a:t></a:t>
            </a:r>
            <a:endParaRPr lang="en-US" sz="1600" dirty="0">
              <a:solidFill>
                <a:schemeClr val="bg1"/>
              </a:solidFill>
            </a:endParaRP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C3F5F06D-7250-43A5-9B61-0B7F1FD7E3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609960" y="4214336"/>
            <a:ext cx="512064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80233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32DC26D-8B9B-4CC1-B3CC-D3EA0FB16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Beach by a cliff">
            <a:extLst>
              <a:ext uri="{FF2B5EF4-FFF2-40B4-BE49-F238E27FC236}">
                <a16:creationId xmlns:a16="http://schemas.microsoft.com/office/drawing/2014/main" id="{5E55ADC2-0D92-EBC1-1663-C8B0A595DDE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35000"/>
          </a:blip>
          <a:srcRect r="-1" b="24980"/>
          <a:stretch/>
        </p:blipFill>
        <p:spPr>
          <a:xfrm>
            <a:off x="20" y="-84084"/>
            <a:ext cx="12188932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01E3309F-EC4D-1794-A5D1-9239F24F2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643467"/>
            <a:ext cx="3684437" cy="5571066"/>
          </a:xfrm>
        </p:spPr>
        <p:txBody>
          <a:bodyPr>
            <a:normAutofit/>
          </a:bodyPr>
          <a:lstStyle/>
          <a:p>
            <a:pPr algn="r"/>
            <a:r>
              <a:rPr lang="en-US" dirty="0"/>
              <a:t>Short summery of DDD</a:t>
            </a:r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BB7ADC3-53A0-44F2-914A-78CADAF33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49645" y="1828800"/>
            <a:ext cx="0" cy="3200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A9B871C-2B1C-C535-472B-9838741249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1371" y="643467"/>
            <a:ext cx="6574112" cy="5571066"/>
          </a:xfrm>
        </p:spPr>
        <p:txBody>
          <a:bodyPr anchor="ctr"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66407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5296D2-B8BA-E5AE-C591-48410C7473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6066818" cy="1499616"/>
          </a:xfrm>
        </p:spPr>
        <p:txBody>
          <a:bodyPr>
            <a:normAutofit/>
          </a:bodyPr>
          <a:lstStyle/>
          <a:p>
            <a:r>
              <a:rPr lang="en-US"/>
              <a:t>Study Questions for DDD</a:t>
            </a:r>
            <a:endParaRPr lang="en-US" dirty="0"/>
          </a:p>
        </p:txBody>
      </p:sp>
      <p:sp>
        <p:nvSpPr>
          <p:cNvPr id="23" name="Pladsholder til indhold 2">
            <a:extLst>
              <a:ext uri="{FF2B5EF4-FFF2-40B4-BE49-F238E27FC236}">
                <a16:creationId xmlns:a16="http://schemas.microsoft.com/office/drawing/2014/main" id="{D94A0F1C-D2F4-2F2C-21E5-A9C2F7143B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6066818" cy="4023360"/>
          </a:xfrm>
        </p:spPr>
        <p:txBody>
          <a:bodyPr>
            <a:normAutofit/>
          </a:bodyPr>
          <a:lstStyle/>
          <a:p>
            <a:r>
              <a:rPr lang="en-US"/>
              <a:t>Answer the study questions under today’s class named “Darkly Dreaming Dexter Study Questions 2 </a:t>
            </a:r>
            <a:r>
              <a:rPr lang="en-US" err="1"/>
              <a:t>okt</a:t>
            </a:r>
            <a:r>
              <a:rPr lang="en-US"/>
              <a:t>” in groups - Remember quotes from the text!</a:t>
            </a:r>
          </a:p>
          <a:p>
            <a:endParaRPr lang="en-US"/>
          </a:p>
          <a:p>
            <a:r>
              <a:rPr lang="en-US"/>
              <a:t>When finished upload to “</a:t>
            </a:r>
            <a:r>
              <a:rPr lang="en-US" err="1"/>
              <a:t>elevfeed</a:t>
            </a:r>
            <a:r>
              <a:rPr lang="en-US"/>
              <a:t>” – Remember to write all of your names in the document</a:t>
            </a:r>
          </a:p>
          <a:p>
            <a:endParaRPr lang="en-US"/>
          </a:p>
        </p:txBody>
      </p:sp>
      <p:pic>
        <p:nvPicPr>
          <p:cNvPr id="24" name="Picture 4" descr="Glasses on top of a book">
            <a:extLst>
              <a:ext uri="{FF2B5EF4-FFF2-40B4-BE49-F238E27FC236}">
                <a16:creationId xmlns:a16="http://schemas.microsoft.com/office/drawing/2014/main" id="{270EEC93-3171-DAF7-9684-6B3C1416388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923" r="40255" b="-1"/>
          <a:stretch/>
        </p:blipFill>
        <p:spPr>
          <a:xfrm>
            <a:off x="7552266" y="10"/>
            <a:ext cx="4639733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1309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4" descr="Front steps and columns of a majestic city building">
            <a:extLst>
              <a:ext uri="{FF2B5EF4-FFF2-40B4-BE49-F238E27FC236}">
                <a16:creationId xmlns:a16="http://schemas.microsoft.com/office/drawing/2014/main" id="{D0DFAC48-E20B-3D67-FE15-705BDF04F93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bg2">
                <a:tint val="45000"/>
                <a:satMod val="400000"/>
              </a:schemeClr>
            </a:duotone>
            <a:alphaModFix amt="25000"/>
          </a:blip>
          <a:srcRect b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303312EF-5BA3-EAA6-B222-0913CB80F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tx1"/>
                </a:solidFill>
              </a:rPr>
              <a:t>Groups </a:t>
            </a:r>
          </a:p>
        </p:txBody>
      </p:sp>
      <p:cxnSp>
        <p:nvCxnSpPr>
          <p:cNvPr id="12" name="Straight Connector 8">
            <a:extLst>
              <a:ext uri="{FF2B5EF4-FFF2-40B4-BE49-F238E27FC236}">
                <a16:creationId xmlns:a16="http://schemas.microsoft.com/office/drawing/2014/main" id="{D8FCB906-7FB8-4CEE-BBA7-1703B69F57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ladsholder til indhold 5" descr="Et billede, der indeholder tekst, skærmbillede, Farverigt, Font/skrifttype&#10;&#10;Automatisk genereret beskrivelse">
            <a:extLst>
              <a:ext uri="{FF2B5EF4-FFF2-40B4-BE49-F238E27FC236}">
                <a16:creationId xmlns:a16="http://schemas.microsoft.com/office/drawing/2014/main" id="{94247D85-2324-D451-A6B2-7A1B57CBF2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239" y="2373213"/>
            <a:ext cx="7969660" cy="3848298"/>
          </a:xfrm>
        </p:spPr>
      </p:pic>
    </p:spTree>
    <p:extLst>
      <p:ext uri="{BB962C8B-B14F-4D97-AF65-F5344CB8AC3E}">
        <p14:creationId xmlns:p14="http://schemas.microsoft.com/office/powerpoint/2010/main" val="35144689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66DEBA-E3A2-A461-8AA7-7ED8179D85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6066818" cy="1499616"/>
          </a:xfrm>
        </p:spPr>
        <p:txBody>
          <a:bodyPr>
            <a:normAutofit/>
          </a:bodyPr>
          <a:lstStyle/>
          <a:p>
            <a:r>
              <a:rPr lang="en-US" dirty="0"/>
              <a:t>Represent your old group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B83A361-0A67-DFE7-8178-ED4CD9D5A1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6066818" cy="4023360"/>
          </a:xfrm>
        </p:spPr>
        <p:txBody>
          <a:bodyPr>
            <a:normAutofit/>
          </a:bodyPr>
          <a:lstStyle/>
          <a:p>
            <a:r>
              <a:rPr lang="en-US" dirty="0"/>
              <a:t>Get into a new group where you will explain what you talked about in your old group</a:t>
            </a:r>
          </a:p>
          <a:p>
            <a:r>
              <a:rPr lang="en-US" dirty="0"/>
              <a:t>Afterwards a follow up in class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 descr="One in a crowd">
            <a:extLst>
              <a:ext uri="{FF2B5EF4-FFF2-40B4-BE49-F238E27FC236}">
                <a16:creationId xmlns:a16="http://schemas.microsoft.com/office/drawing/2014/main" id="{8A6AD8FE-7924-96F1-5BF7-5592EA0D88B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725" r="20534"/>
          <a:stretch/>
        </p:blipFill>
        <p:spPr>
          <a:xfrm>
            <a:off x="7552266" y="10"/>
            <a:ext cx="4639733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7095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DAFD80-FEE5-0387-27C0-37E07F890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Follow up 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9392FBF-B162-8A7C-8849-7060BFF1CC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24128" y="2286000"/>
            <a:ext cx="9720072" cy="40233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Characterization of Dexter and Father Donovan</a:t>
            </a:r>
          </a:p>
          <a:p>
            <a:pPr marL="0" indent="0">
              <a:buNone/>
            </a:pPr>
            <a:r>
              <a:rPr lang="en-US" dirty="0"/>
              <a:t>To what extent is Dexter the typical main character in crime fiction?</a:t>
            </a:r>
          </a:p>
          <a:p>
            <a:pPr marL="0" indent="0">
              <a:buNone/>
            </a:pPr>
            <a:r>
              <a:rPr lang="en-US" dirty="0"/>
              <a:t>The story about Dexter focuses on the existential question of what evil is. Why is Dexter an interesting (main) character with which to explore evil as a theme?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Why does Dexter target the priest? </a:t>
            </a:r>
          </a:p>
          <a:p>
            <a:pPr marL="0" indent="0">
              <a:buNone/>
            </a:pPr>
            <a:r>
              <a:rPr lang="en-US" dirty="0"/>
              <a:t>What about Dexter's behavior suggests the theme of morality?</a:t>
            </a:r>
          </a:p>
        </p:txBody>
      </p:sp>
    </p:spTree>
    <p:extLst>
      <p:ext uri="{BB962C8B-B14F-4D97-AF65-F5344CB8AC3E}">
        <p14:creationId xmlns:p14="http://schemas.microsoft.com/office/powerpoint/2010/main" val="9256697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dsholder til indhold 5" descr="Et billede, der indeholder diagram, linje/række, Plan, Teknisk tegning&#10;&#10;Automatisk genereret beskrivelse">
            <a:extLst>
              <a:ext uri="{FF2B5EF4-FFF2-40B4-BE49-F238E27FC236}">
                <a16:creationId xmlns:a16="http://schemas.microsoft.com/office/drawing/2014/main" id="{855EC7CB-6119-F238-E17C-B1B7FD92E6F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8967" r="9091" b="1849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B644F76-6637-47F3-8EA1-20FC6ACFF8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552265" cy="6858000"/>
          </a:xfrm>
          <a:prstGeom prst="rect">
            <a:avLst/>
          </a:prstGeom>
          <a:solidFill>
            <a:srgbClr val="FFFFFF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059E952-1F65-A28B-E22D-E58C07F453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6066816" cy="149961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Crossword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8679E2A-091E-4EB4-9F05-A305293C41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0A639FD-C0F9-A281-A090-2247760E45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6066816" cy="4023360"/>
          </a:xfrm>
        </p:spPr>
        <p:txBody>
          <a:bodyPr>
            <a:normAutofit/>
          </a:bodyPr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736A3CB4-2F34-AC4A-61D0-29D80BD50AC6}"/>
              </a:ext>
            </a:extLst>
          </p:cNvPr>
          <p:cNvSpPr txBox="1"/>
          <p:nvPr/>
        </p:nvSpPr>
        <p:spPr>
          <a:xfrm>
            <a:off x="9514664" y="6657945"/>
            <a:ext cx="2677336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3" tooltip="https://open.lib.umn.edu/collegesuccess/chapter/6-4-the-secrets-of-the-q-and-as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Dette billede</a:t>
            </a:r>
            <a:r>
              <a:rPr lang="en-US" sz="700">
                <a:solidFill>
                  <a:srgbClr val="FFFFFF"/>
                </a:solidFill>
              </a:rPr>
              <a:t> efter Ukendt forfatter er licenseret under </a:t>
            </a:r>
            <a:r>
              <a:rPr lang="en-US" sz="700">
                <a:solidFill>
                  <a:srgbClr val="FFFFFF"/>
                </a:solidFill>
                <a:hlinkClick r:id="rId4" tooltip="https://creativecommons.org/licenses/by-nc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BY-SA-NC</a:t>
            </a:r>
            <a:endParaRPr 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117336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125000"/>
              </a:schemeClr>
              <a:schemeClr val="phClr">
                <a:tint val="92000"/>
                <a:shade val="70000"/>
                <a:satMod val="110000"/>
              </a:schemeClr>
            </a:duotone>
          </a:blip>
          <a:tile tx="0" ty="0" sx="22000" sy="2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E736489A-00C3-4E0A-AAA8-D4D3127BA5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TM02900720[[fn=Integral]]</Template>
  <TotalTime>118</TotalTime>
  <Words>215</Words>
  <Application>Microsoft Office PowerPoint</Application>
  <PresentationFormat>Widescreen</PresentationFormat>
  <Paragraphs>29</Paragraphs>
  <Slides>9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9</vt:i4>
      </vt:variant>
    </vt:vector>
  </HeadingPairs>
  <TitlesOfParts>
    <vt:vector size="13" baseType="lpstr">
      <vt:lpstr>Tw Cen MT</vt:lpstr>
      <vt:lpstr>Tw Cen MT Condensed</vt:lpstr>
      <vt:lpstr>Wingdings 3</vt:lpstr>
      <vt:lpstr>Integral</vt:lpstr>
      <vt:lpstr>Darkly dreaming dexter</vt:lpstr>
      <vt:lpstr>Plan for today</vt:lpstr>
      <vt:lpstr>Speech exercise </vt:lpstr>
      <vt:lpstr>Short summery of DDD</vt:lpstr>
      <vt:lpstr>Study Questions for DDD</vt:lpstr>
      <vt:lpstr>Groups </vt:lpstr>
      <vt:lpstr>Represent your old group </vt:lpstr>
      <vt:lpstr>Follow up  </vt:lpstr>
      <vt:lpstr>Crossword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Darkly dreaming dexter</dc:title>
  <dc:creator>Sara Dabdoub</dc:creator>
  <cp:lastModifiedBy>Sara Dabdoub</cp:lastModifiedBy>
  <cp:revision>1</cp:revision>
  <dcterms:created xsi:type="dcterms:W3CDTF">2023-10-01T18:23:48Z</dcterms:created>
  <dcterms:modified xsi:type="dcterms:W3CDTF">2023-10-01T20:22:48Z</dcterms:modified>
</cp:coreProperties>
</file>