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60" r:id="rId6"/>
    <p:sldId id="269" r:id="rId7"/>
    <p:sldId id="257" r:id="rId8"/>
    <p:sldId id="264" r:id="rId9"/>
    <p:sldId id="265" r:id="rId10"/>
    <p:sldId id="266" r:id="rId11"/>
    <p:sldId id="261" r:id="rId12"/>
    <p:sldId id="267" r:id="rId13"/>
    <p:sldId id="268" r:id="rId14"/>
    <p:sldId id="263" r:id="rId15"/>
    <p:sldId id="262" r:id="rId16"/>
    <p:sldId id="258" r:id="rId17"/>
    <p:sldId id="259"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36" autoAdjust="0"/>
    <p:restoredTop sz="94660"/>
  </p:normalViewPr>
  <p:slideViewPr>
    <p:cSldViewPr snapToGrid="0">
      <p:cViewPr varScale="1">
        <p:scale>
          <a:sx n="63" d="100"/>
          <a:sy n="63" d="100"/>
        </p:scale>
        <p:origin x="6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ata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F6950E-B7E1-484B-B156-DC9C0ED669D3}"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8E46F528-70DC-492B-841B-908DA353BD65}">
      <dgm:prSet/>
      <dgm:spPr/>
      <dgm:t>
        <a:bodyPr/>
        <a:lstStyle/>
        <a:p>
          <a:r>
            <a:rPr lang="en-US" b="0" i="0"/>
            <a:t>Summary</a:t>
          </a:r>
          <a:endParaRPr lang="en-US"/>
        </a:p>
      </dgm:t>
    </dgm:pt>
    <dgm:pt modelId="{CE8D1B52-189B-4092-AB97-0C7F46B6F920}" type="parTrans" cxnId="{F3322F2A-63F0-4EB0-95B7-08D0671476AA}">
      <dgm:prSet/>
      <dgm:spPr/>
      <dgm:t>
        <a:bodyPr/>
        <a:lstStyle/>
        <a:p>
          <a:endParaRPr lang="en-US"/>
        </a:p>
      </dgm:t>
    </dgm:pt>
    <dgm:pt modelId="{CF2E3608-DC3D-407C-B7DB-E3503F4F964F}" type="sibTrans" cxnId="{F3322F2A-63F0-4EB0-95B7-08D0671476AA}">
      <dgm:prSet/>
      <dgm:spPr/>
      <dgm:t>
        <a:bodyPr/>
        <a:lstStyle/>
        <a:p>
          <a:endParaRPr lang="en-US"/>
        </a:p>
      </dgm:t>
    </dgm:pt>
    <dgm:pt modelId="{95ABA53C-FBAF-4557-B802-677919C157D7}">
      <dgm:prSet/>
      <dgm:spPr/>
      <dgm:t>
        <a:bodyPr/>
        <a:lstStyle/>
        <a:p>
          <a:r>
            <a:rPr lang="en-US" b="0" i="0"/>
            <a:t>What is it?</a:t>
          </a:r>
          <a:endParaRPr lang="en-US"/>
        </a:p>
      </dgm:t>
    </dgm:pt>
    <dgm:pt modelId="{7FCBA34F-B2AD-47A9-A570-A4636086BE64}" type="parTrans" cxnId="{211478FF-E320-46DE-9A61-B4C5CDCACBDB}">
      <dgm:prSet/>
      <dgm:spPr/>
      <dgm:t>
        <a:bodyPr/>
        <a:lstStyle/>
        <a:p>
          <a:endParaRPr lang="en-US"/>
        </a:p>
      </dgm:t>
    </dgm:pt>
    <dgm:pt modelId="{1250D11F-7B8D-432C-B9E2-180875596541}" type="sibTrans" cxnId="{211478FF-E320-46DE-9A61-B4C5CDCACBDB}">
      <dgm:prSet/>
      <dgm:spPr/>
      <dgm:t>
        <a:bodyPr/>
        <a:lstStyle/>
        <a:p>
          <a:endParaRPr lang="en-US"/>
        </a:p>
      </dgm:t>
    </dgm:pt>
    <dgm:pt modelId="{4117C267-D2F0-45DE-A1E0-A334233A9CA8}">
      <dgm:prSet/>
      <dgm:spPr/>
      <dgm:t>
        <a:bodyPr/>
        <a:lstStyle/>
        <a:p>
          <a:r>
            <a:rPr lang="en-US" b="0" i="0"/>
            <a:t>Structure of a summary in three steps</a:t>
          </a:r>
          <a:endParaRPr lang="en-US"/>
        </a:p>
      </dgm:t>
    </dgm:pt>
    <dgm:pt modelId="{43C73903-955C-40A9-9635-F35D07BDFEBC}" type="parTrans" cxnId="{7F830751-6DD9-4D66-AE39-52AEA8828737}">
      <dgm:prSet/>
      <dgm:spPr/>
      <dgm:t>
        <a:bodyPr/>
        <a:lstStyle/>
        <a:p>
          <a:endParaRPr lang="en-US"/>
        </a:p>
      </dgm:t>
    </dgm:pt>
    <dgm:pt modelId="{3A86EC29-871E-469F-909F-7B88EABA2CBB}" type="sibTrans" cxnId="{7F830751-6DD9-4D66-AE39-52AEA8828737}">
      <dgm:prSet/>
      <dgm:spPr/>
      <dgm:t>
        <a:bodyPr/>
        <a:lstStyle/>
        <a:p>
          <a:endParaRPr lang="en-US"/>
        </a:p>
      </dgm:t>
    </dgm:pt>
    <dgm:pt modelId="{3BDBB5CE-0B81-4EF9-A4AB-E5A523D00C38}">
      <dgm:prSet/>
      <dgm:spPr/>
      <dgm:t>
        <a:bodyPr/>
        <a:lstStyle/>
        <a:p>
          <a:r>
            <a:rPr lang="en-US" b="0" i="0"/>
            <a:t>Do’s and don’ts</a:t>
          </a:r>
          <a:endParaRPr lang="en-US"/>
        </a:p>
      </dgm:t>
    </dgm:pt>
    <dgm:pt modelId="{10A2977D-ED7D-453A-B12E-0A20BC4C11DA}" type="parTrans" cxnId="{EE422CE4-0A57-470B-907B-94C2114E8A00}">
      <dgm:prSet/>
      <dgm:spPr/>
      <dgm:t>
        <a:bodyPr/>
        <a:lstStyle/>
        <a:p>
          <a:endParaRPr lang="en-US"/>
        </a:p>
      </dgm:t>
    </dgm:pt>
    <dgm:pt modelId="{70D27BC8-CA78-4267-8583-3E0CDA792BC0}" type="sibTrans" cxnId="{EE422CE4-0A57-470B-907B-94C2114E8A00}">
      <dgm:prSet/>
      <dgm:spPr/>
      <dgm:t>
        <a:bodyPr/>
        <a:lstStyle/>
        <a:p>
          <a:endParaRPr lang="en-US"/>
        </a:p>
      </dgm:t>
    </dgm:pt>
    <dgm:pt modelId="{9DDD96BB-7845-46E8-A718-AD1286C9258D}">
      <dgm:prSet/>
      <dgm:spPr/>
      <dgm:t>
        <a:bodyPr/>
        <a:lstStyle/>
        <a:p>
          <a:r>
            <a:rPr lang="en-US" b="0" i="0"/>
            <a:t>Group exercise for summarization skills</a:t>
          </a:r>
          <a:endParaRPr lang="en-US"/>
        </a:p>
      </dgm:t>
    </dgm:pt>
    <dgm:pt modelId="{F79208AB-BF41-4D1E-AD2F-06BEF9E85C1B}" type="parTrans" cxnId="{61295847-DB9A-425B-A94B-A484AD1CB58B}">
      <dgm:prSet/>
      <dgm:spPr/>
      <dgm:t>
        <a:bodyPr/>
        <a:lstStyle/>
        <a:p>
          <a:endParaRPr lang="en-US"/>
        </a:p>
      </dgm:t>
    </dgm:pt>
    <dgm:pt modelId="{02E8C627-3949-461C-A7FD-4F9A56AEC3EB}" type="sibTrans" cxnId="{61295847-DB9A-425B-A94B-A484AD1CB58B}">
      <dgm:prSet/>
      <dgm:spPr/>
      <dgm:t>
        <a:bodyPr/>
        <a:lstStyle/>
        <a:p>
          <a:endParaRPr lang="en-US"/>
        </a:p>
      </dgm:t>
    </dgm:pt>
    <dgm:pt modelId="{567745E1-68BE-4FE9-B3DC-E214EC41A0C5}">
      <dgm:prSet/>
      <dgm:spPr/>
      <dgm:t>
        <a:bodyPr/>
        <a:lstStyle/>
        <a:p>
          <a:r>
            <a:rPr lang="en-US" b="0" i="0"/>
            <a:t>Follow up in class </a:t>
          </a:r>
          <a:endParaRPr lang="en-US"/>
        </a:p>
      </dgm:t>
    </dgm:pt>
    <dgm:pt modelId="{A1AF0C19-B105-4462-94C7-A391B535DA5C}" type="parTrans" cxnId="{068ACA96-68E9-424F-8FAF-E92D342B406D}">
      <dgm:prSet/>
      <dgm:spPr/>
      <dgm:t>
        <a:bodyPr/>
        <a:lstStyle/>
        <a:p>
          <a:endParaRPr lang="en-US"/>
        </a:p>
      </dgm:t>
    </dgm:pt>
    <dgm:pt modelId="{EB5DD09C-E262-495C-A48E-C162B5E89EC5}" type="sibTrans" cxnId="{068ACA96-68E9-424F-8FAF-E92D342B406D}">
      <dgm:prSet/>
      <dgm:spPr/>
      <dgm:t>
        <a:bodyPr/>
        <a:lstStyle/>
        <a:p>
          <a:endParaRPr lang="en-US"/>
        </a:p>
      </dgm:t>
    </dgm:pt>
    <dgm:pt modelId="{9D1A70A3-E15F-473C-95B2-4F74E3D3A8BE}" type="pres">
      <dgm:prSet presAssocID="{D4F6950E-B7E1-484B-B156-DC9C0ED669D3}" presName="root" presStyleCnt="0">
        <dgm:presLayoutVars>
          <dgm:dir/>
          <dgm:resizeHandles val="exact"/>
        </dgm:presLayoutVars>
      </dgm:prSet>
      <dgm:spPr/>
    </dgm:pt>
    <dgm:pt modelId="{14E50170-56DE-49CF-95F9-FDA7FBA64D6D}" type="pres">
      <dgm:prSet presAssocID="{8E46F528-70DC-492B-841B-908DA353BD65}" presName="compNode" presStyleCnt="0"/>
      <dgm:spPr/>
    </dgm:pt>
    <dgm:pt modelId="{75707F1A-72EC-4F5A-816B-2E8D2FAAE486}" type="pres">
      <dgm:prSet presAssocID="{8E46F528-70DC-492B-841B-908DA353BD65}" presName="bgRect" presStyleLbl="bgShp" presStyleIdx="0" presStyleCnt="3"/>
      <dgm:spPr/>
    </dgm:pt>
    <dgm:pt modelId="{31FD100A-BA77-425B-A481-FCCE35B79C45}" type="pres">
      <dgm:prSet presAssocID="{8E46F528-70DC-492B-841B-908DA353BD6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ierarki"/>
        </a:ext>
      </dgm:extLst>
    </dgm:pt>
    <dgm:pt modelId="{927548AD-F820-467A-BB58-DEB391C3C5F8}" type="pres">
      <dgm:prSet presAssocID="{8E46F528-70DC-492B-841B-908DA353BD65}" presName="spaceRect" presStyleCnt="0"/>
      <dgm:spPr/>
    </dgm:pt>
    <dgm:pt modelId="{12142025-CFB9-4CAD-8488-D4173D66052F}" type="pres">
      <dgm:prSet presAssocID="{8E46F528-70DC-492B-841B-908DA353BD65}" presName="parTx" presStyleLbl="revTx" presStyleIdx="0" presStyleCnt="4">
        <dgm:presLayoutVars>
          <dgm:chMax val="0"/>
          <dgm:chPref val="0"/>
        </dgm:presLayoutVars>
      </dgm:prSet>
      <dgm:spPr/>
    </dgm:pt>
    <dgm:pt modelId="{26EAF1D5-E53E-48D0-8A5D-C93A5B4B0865}" type="pres">
      <dgm:prSet presAssocID="{8E46F528-70DC-492B-841B-908DA353BD65}" presName="desTx" presStyleLbl="revTx" presStyleIdx="1" presStyleCnt="4">
        <dgm:presLayoutVars/>
      </dgm:prSet>
      <dgm:spPr/>
    </dgm:pt>
    <dgm:pt modelId="{51C9E8B7-88B6-4563-A464-8D6B3A389038}" type="pres">
      <dgm:prSet presAssocID="{CF2E3608-DC3D-407C-B7DB-E3503F4F964F}" presName="sibTrans" presStyleCnt="0"/>
      <dgm:spPr/>
    </dgm:pt>
    <dgm:pt modelId="{F26AFF2B-3A75-4498-83AE-B081BAA9690F}" type="pres">
      <dgm:prSet presAssocID="{9DDD96BB-7845-46E8-A718-AD1286C9258D}" presName="compNode" presStyleCnt="0"/>
      <dgm:spPr/>
    </dgm:pt>
    <dgm:pt modelId="{B4ECC58E-CCBC-4227-A869-0BADDDB45446}" type="pres">
      <dgm:prSet presAssocID="{9DDD96BB-7845-46E8-A718-AD1286C9258D}" presName="bgRect" presStyleLbl="bgShp" presStyleIdx="1" presStyleCnt="3"/>
      <dgm:spPr/>
    </dgm:pt>
    <dgm:pt modelId="{D9329C08-C0BB-4AEB-B0B2-6EE22FEC3928}" type="pres">
      <dgm:prSet presAssocID="{9DDD96BB-7845-46E8-A718-AD1286C9258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ugere"/>
        </a:ext>
      </dgm:extLst>
    </dgm:pt>
    <dgm:pt modelId="{A7812FB5-61B5-418E-9718-086AA317F878}" type="pres">
      <dgm:prSet presAssocID="{9DDD96BB-7845-46E8-A718-AD1286C9258D}" presName="spaceRect" presStyleCnt="0"/>
      <dgm:spPr/>
    </dgm:pt>
    <dgm:pt modelId="{7DAC00ED-27FD-4D77-9609-9B43265E7C49}" type="pres">
      <dgm:prSet presAssocID="{9DDD96BB-7845-46E8-A718-AD1286C9258D}" presName="parTx" presStyleLbl="revTx" presStyleIdx="2" presStyleCnt="4">
        <dgm:presLayoutVars>
          <dgm:chMax val="0"/>
          <dgm:chPref val="0"/>
        </dgm:presLayoutVars>
      </dgm:prSet>
      <dgm:spPr/>
    </dgm:pt>
    <dgm:pt modelId="{50FD5045-CBF3-4FDE-8F93-1CB10B768295}" type="pres">
      <dgm:prSet presAssocID="{02E8C627-3949-461C-A7FD-4F9A56AEC3EB}" presName="sibTrans" presStyleCnt="0"/>
      <dgm:spPr/>
    </dgm:pt>
    <dgm:pt modelId="{ACB36110-BE6E-49CB-8240-63CDF21AE4DC}" type="pres">
      <dgm:prSet presAssocID="{567745E1-68BE-4FE9-B3DC-E214EC41A0C5}" presName="compNode" presStyleCnt="0"/>
      <dgm:spPr/>
    </dgm:pt>
    <dgm:pt modelId="{DEF7635C-85A9-4410-8315-38E6E32CE7D2}" type="pres">
      <dgm:prSet presAssocID="{567745E1-68BE-4FE9-B3DC-E214EC41A0C5}" presName="bgRect" presStyleLbl="bgShp" presStyleIdx="2" presStyleCnt="3"/>
      <dgm:spPr/>
    </dgm:pt>
    <dgm:pt modelId="{D8AA7FBC-4F0A-434C-846C-EAFF441848EA}" type="pres">
      <dgm:prSet presAssocID="{567745E1-68BE-4FE9-B3DC-E214EC41A0C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øger"/>
        </a:ext>
      </dgm:extLst>
    </dgm:pt>
    <dgm:pt modelId="{6762A90C-8DED-495A-96FA-F7E161957F26}" type="pres">
      <dgm:prSet presAssocID="{567745E1-68BE-4FE9-B3DC-E214EC41A0C5}" presName="spaceRect" presStyleCnt="0"/>
      <dgm:spPr/>
    </dgm:pt>
    <dgm:pt modelId="{4D7E720B-566F-4890-B442-D3C5371FC3F0}" type="pres">
      <dgm:prSet presAssocID="{567745E1-68BE-4FE9-B3DC-E214EC41A0C5}" presName="parTx" presStyleLbl="revTx" presStyleIdx="3" presStyleCnt="4">
        <dgm:presLayoutVars>
          <dgm:chMax val="0"/>
          <dgm:chPref val="0"/>
        </dgm:presLayoutVars>
      </dgm:prSet>
      <dgm:spPr/>
    </dgm:pt>
  </dgm:ptLst>
  <dgm:cxnLst>
    <dgm:cxn modelId="{1B31F41F-67AF-4C0F-B59E-2812D583485A}" type="presOf" srcId="{9DDD96BB-7845-46E8-A718-AD1286C9258D}" destId="{7DAC00ED-27FD-4D77-9609-9B43265E7C49}" srcOrd="0" destOrd="0" presId="urn:microsoft.com/office/officeart/2018/2/layout/IconVerticalSolidList"/>
    <dgm:cxn modelId="{F3322F2A-63F0-4EB0-95B7-08D0671476AA}" srcId="{D4F6950E-B7E1-484B-B156-DC9C0ED669D3}" destId="{8E46F528-70DC-492B-841B-908DA353BD65}" srcOrd="0" destOrd="0" parTransId="{CE8D1B52-189B-4092-AB97-0C7F46B6F920}" sibTransId="{CF2E3608-DC3D-407C-B7DB-E3503F4F964F}"/>
    <dgm:cxn modelId="{61295847-DB9A-425B-A94B-A484AD1CB58B}" srcId="{D4F6950E-B7E1-484B-B156-DC9C0ED669D3}" destId="{9DDD96BB-7845-46E8-A718-AD1286C9258D}" srcOrd="1" destOrd="0" parTransId="{F79208AB-BF41-4D1E-AD2F-06BEF9E85C1B}" sibTransId="{02E8C627-3949-461C-A7FD-4F9A56AEC3EB}"/>
    <dgm:cxn modelId="{7F830751-6DD9-4D66-AE39-52AEA8828737}" srcId="{8E46F528-70DC-492B-841B-908DA353BD65}" destId="{4117C267-D2F0-45DE-A1E0-A334233A9CA8}" srcOrd="1" destOrd="0" parTransId="{43C73903-955C-40A9-9635-F35D07BDFEBC}" sibTransId="{3A86EC29-871E-469F-909F-7B88EABA2CBB}"/>
    <dgm:cxn modelId="{DED67051-1079-41A1-B491-4690385098EC}" type="presOf" srcId="{4117C267-D2F0-45DE-A1E0-A334233A9CA8}" destId="{26EAF1D5-E53E-48D0-8A5D-C93A5B4B0865}" srcOrd="0" destOrd="1" presId="urn:microsoft.com/office/officeart/2018/2/layout/IconVerticalSolidList"/>
    <dgm:cxn modelId="{D267328E-2AEF-41C8-8AB2-C0D5B85C1DB0}" type="presOf" srcId="{8E46F528-70DC-492B-841B-908DA353BD65}" destId="{12142025-CFB9-4CAD-8488-D4173D66052F}" srcOrd="0" destOrd="0" presId="urn:microsoft.com/office/officeart/2018/2/layout/IconVerticalSolidList"/>
    <dgm:cxn modelId="{068ACA96-68E9-424F-8FAF-E92D342B406D}" srcId="{D4F6950E-B7E1-484B-B156-DC9C0ED669D3}" destId="{567745E1-68BE-4FE9-B3DC-E214EC41A0C5}" srcOrd="2" destOrd="0" parTransId="{A1AF0C19-B105-4462-94C7-A391B535DA5C}" sibTransId="{EB5DD09C-E262-495C-A48E-C162B5E89EC5}"/>
    <dgm:cxn modelId="{F6E200A5-9D69-4F7E-970E-AC0BF59EC333}" type="presOf" srcId="{D4F6950E-B7E1-484B-B156-DC9C0ED669D3}" destId="{9D1A70A3-E15F-473C-95B2-4F74E3D3A8BE}" srcOrd="0" destOrd="0" presId="urn:microsoft.com/office/officeart/2018/2/layout/IconVerticalSolidList"/>
    <dgm:cxn modelId="{D40398A9-2F7E-4229-BE52-41684A82E2D4}" type="presOf" srcId="{3BDBB5CE-0B81-4EF9-A4AB-E5A523D00C38}" destId="{26EAF1D5-E53E-48D0-8A5D-C93A5B4B0865}" srcOrd="0" destOrd="2" presId="urn:microsoft.com/office/officeart/2018/2/layout/IconVerticalSolidList"/>
    <dgm:cxn modelId="{EE422CE4-0A57-470B-907B-94C2114E8A00}" srcId="{8E46F528-70DC-492B-841B-908DA353BD65}" destId="{3BDBB5CE-0B81-4EF9-A4AB-E5A523D00C38}" srcOrd="2" destOrd="0" parTransId="{10A2977D-ED7D-453A-B12E-0A20BC4C11DA}" sibTransId="{70D27BC8-CA78-4267-8583-3E0CDA792BC0}"/>
    <dgm:cxn modelId="{E1ADCBF4-9C13-4948-859A-285497F9E7CD}" type="presOf" srcId="{95ABA53C-FBAF-4557-B802-677919C157D7}" destId="{26EAF1D5-E53E-48D0-8A5D-C93A5B4B0865}" srcOrd="0" destOrd="0" presId="urn:microsoft.com/office/officeart/2018/2/layout/IconVerticalSolidList"/>
    <dgm:cxn modelId="{225C5EF6-9D19-4D9F-941D-570DE3219063}" type="presOf" srcId="{567745E1-68BE-4FE9-B3DC-E214EC41A0C5}" destId="{4D7E720B-566F-4890-B442-D3C5371FC3F0}" srcOrd="0" destOrd="0" presId="urn:microsoft.com/office/officeart/2018/2/layout/IconVerticalSolidList"/>
    <dgm:cxn modelId="{211478FF-E320-46DE-9A61-B4C5CDCACBDB}" srcId="{8E46F528-70DC-492B-841B-908DA353BD65}" destId="{95ABA53C-FBAF-4557-B802-677919C157D7}" srcOrd="0" destOrd="0" parTransId="{7FCBA34F-B2AD-47A9-A570-A4636086BE64}" sibTransId="{1250D11F-7B8D-432C-B9E2-180875596541}"/>
    <dgm:cxn modelId="{DD193A55-0EEA-45C1-8A06-E4B50ED07D66}" type="presParOf" srcId="{9D1A70A3-E15F-473C-95B2-4F74E3D3A8BE}" destId="{14E50170-56DE-49CF-95F9-FDA7FBA64D6D}" srcOrd="0" destOrd="0" presId="urn:microsoft.com/office/officeart/2018/2/layout/IconVerticalSolidList"/>
    <dgm:cxn modelId="{8C058306-4CEF-49C5-8103-E54B5C19AC21}" type="presParOf" srcId="{14E50170-56DE-49CF-95F9-FDA7FBA64D6D}" destId="{75707F1A-72EC-4F5A-816B-2E8D2FAAE486}" srcOrd="0" destOrd="0" presId="urn:microsoft.com/office/officeart/2018/2/layout/IconVerticalSolidList"/>
    <dgm:cxn modelId="{6F2954B0-35C1-4555-AC48-E6B97F13C340}" type="presParOf" srcId="{14E50170-56DE-49CF-95F9-FDA7FBA64D6D}" destId="{31FD100A-BA77-425B-A481-FCCE35B79C45}" srcOrd="1" destOrd="0" presId="urn:microsoft.com/office/officeart/2018/2/layout/IconVerticalSolidList"/>
    <dgm:cxn modelId="{2D88F7E2-0791-427D-BFF8-3CC8A0D4D711}" type="presParOf" srcId="{14E50170-56DE-49CF-95F9-FDA7FBA64D6D}" destId="{927548AD-F820-467A-BB58-DEB391C3C5F8}" srcOrd="2" destOrd="0" presId="urn:microsoft.com/office/officeart/2018/2/layout/IconVerticalSolidList"/>
    <dgm:cxn modelId="{F3DC7BD1-8BC8-4863-A699-D6D788450CC7}" type="presParOf" srcId="{14E50170-56DE-49CF-95F9-FDA7FBA64D6D}" destId="{12142025-CFB9-4CAD-8488-D4173D66052F}" srcOrd="3" destOrd="0" presId="urn:microsoft.com/office/officeart/2018/2/layout/IconVerticalSolidList"/>
    <dgm:cxn modelId="{61AB5105-D78B-45FA-B8D4-62AD4D501674}" type="presParOf" srcId="{14E50170-56DE-49CF-95F9-FDA7FBA64D6D}" destId="{26EAF1D5-E53E-48D0-8A5D-C93A5B4B0865}" srcOrd="4" destOrd="0" presId="urn:microsoft.com/office/officeart/2018/2/layout/IconVerticalSolidList"/>
    <dgm:cxn modelId="{6609A82E-5CA7-4EEF-895D-B4D3810EA8CF}" type="presParOf" srcId="{9D1A70A3-E15F-473C-95B2-4F74E3D3A8BE}" destId="{51C9E8B7-88B6-4563-A464-8D6B3A389038}" srcOrd="1" destOrd="0" presId="urn:microsoft.com/office/officeart/2018/2/layout/IconVerticalSolidList"/>
    <dgm:cxn modelId="{92986E3D-982D-4C7D-B2AC-A1ABED142FDC}" type="presParOf" srcId="{9D1A70A3-E15F-473C-95B2-4F74E3D3A8BE}" destId="{F26AFF2B-3A75-4498-83AE-B081BAA9690F}" srcOrd="2" destOrd="0" presId="urn:microsoft.com/office/officeart/2018/2/layout/IconVerticalSolidList"/>
    <dgm:cxn modelId="{6738AB9A-52C5-4753-A06F-44007969D8A1}" type="presParOf" srcId="{F26AFF2B-3A75-4498-83AE-B081BAA9690F}" destId="{B4ECC58E-CCBC-4227-A869-0BADDDB45446}" srcOrd="0" destOrd="0" presId="urn:microsoft.com/office/officeart/2018/2/layout/IconVerticalSolidList"/>
    <dgm:cxn modelId="{D0FE60FF-9DF3-4F62-A9AA-5DE6386EE816}" type="presParOf" srcId="{F26AFF2B-3A75-4498-83AE-B081BAA9690F}" destId="{D9329C08-C0BB-4AEB-B0B2-6EE22FEC3928}" srcOrd="1" destOrd="0" presId="urn:microsoft.com/office/officeart/2018/2/layout/IconVerticalSolidList"/>
    <dgm:cxn modelId="{31BDC8FF-2BF7-4EC3-8DCC-56CD4EB80622}" type="presParOf" srcId="{F26AFF2B-3A75-4498-83AE-B081BAA9690F}" destId="{A7812FB5-61B5-418E-9718-086AA317F878}" srcOrd="2" destOrd="0" presId="urn:microsoft.com/office/officeart/2018/2/layout/IconVerticalSolidList"/>
    <dgm:cxn modelId="{516A1F13-7E2D-4CC2-8E31-2B8CFF53CA3B}" type="presParOf" srcId="{F26AFF2B-3A75-4498-83AE-B081BAA9690F}" destId="{7DAC00ED-27FD-4D77-9609-9B43265E7C49}" srcOrd="3" destOrd="0" presId="urn:microsoft.com/office/officeart/2018/2/layout/IconVerticalSolidList"/>
    <dgm:cxn modelId="{4E242350-3610-4F8B-8828-AC03E161FA37}" type="presParOf" srcId="{9D1A70A3-E15F-473C-95B2-4F74E3D3A8BE}" destId="{50FD5045-CBF3-4FDE-8F93-1CB10B768295}" srcOrd="3" destOrd="0" presId="urn:microsoft.com/office/officeart/2018/2/layout/IconVerticalSolidList"/>
    <dgm:cxn modelId="{80AA36D7-3228-4DD5-9AB2-E40E09A4CA58}" type="presParOf" srcId="{9D1A70A3-E15F-473C-95B2-4F74E3D3A8BE}" destId="{ACB36110-BE6E-49CB-8240-63CDF21AE4DC}" srcOrd="4" destOrd="0" presId="urn:microsoft.com/office/officeart/2018/2/layout/IconVerticalSolidList"/>
    <dgm:cxn modelId="{6DF9EEEF-8563-4E7C-9D38-E61C9757D32D}" type="presParOf" srcId="{ACB36110-BE6E-49CB-8240-63CDF21AE4DC}" destId="{DEF7635C-85A9-4410-8315-38E6E32CE7D2}" srcOrd="0" destOrd="0" presId="urn:microsoft.com/office/officeart/2018/2/layout/IconVerticalSolidList"/>
    <dgm:cxn modelId="{7FCE7F97-9CE3-4C59-92B7-2E6B53C5392A}" type="presParOf" srcId="{ACB36110-BE6E-49CB-8240-63CDF21AE4DC}" destId="{D8AA7FBC-4F0A-434C-846C-EAFF441848EA}" srcOrd="1" destOrd="0" presId="urn:microsoft.com/office/officeart/2018/2/layout/IconVerticalSolidList"/>
    <dgm:cxn modelId="{6E366AA9-6552-4B64-BE5C-1DEB1BEEEDB6}" type="presParOf" srcId="{ACB36110-BE6E-49CB-8240-63CDF21AE4DC}" destId="{6762A90C-8DED-495A-96FA-F7E161957F26}" srcOrd="2" destOrd="0" presId="urn:microsoft.com/office/officeart/2018/2/layout/IconVerticalSolidList"/>
    <dgm:cxn modelId="{FF6CBA96-8729-42BA-91AB-89EC3FFD7C86}" type="presParOf" srcId="{ACB36110-BE6E-49CB-8240-63CDF21AE4DC}" destId="{4D7E720B-566F-4890-B442-D3C5371FC3F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EF1BA0A-0C50-49C1-AD82-151D276528A4}"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F741D091-94D9-46C2-B76A-FC7F81E377D4}">
      <dgm:prSet/>
      <dgm:spPr/>
      <dgm:t>
        <a:bodyPr/>
        <a:lstStyle/>
        <a:p>
          <a:r>
            <a:rPr lang="en-US" b="0" i="0"/>
            <a:t>“In the book/novel [Title], the author delves into [briefly describe the topic or main theme of the original work]. Throughout the text, the author explores key concepts such as [mention a specific concept or idea discussed in the original work]…”</a:t>
          </a:r>
          <a:endParaRPr lang="en-US"/>
        </a:p>
      </dgm:t>
    </dgm:pt>
    <dgm:pt modelId="{2CF0E079-52C9-4D92-880C-7CF0719E9D8B}" type="parTrans" cxnId="{B8D209B2-6EE2-4CC3-B5F2-96B0AB8DEF57}">
      <dgm:prSet/>
      <dgm:spPr/>
      <dgm:t>
        <a:bodyPr/>
        <a:lstStyle/>
        <a:p>
          <a:endParaRPr lang="en-US"/>
        </a:p>
      </dgm:t>
    </dgm:pt>
    <dgm:pt modelId="{A6AD2E74-9D83-4AB2-BC56-BBA303E9104C}" type="sibTrans" cxnId="{B8D209B2-6EE2-4CC3-B5F2-96B0AB8DEF57}">
      <dgm:prSet/>
      <dgm:spPr/>
      <dgm:t>
        <a:bodyPr/>
        <a:lstStyle/>
        <a:p>
          <a:endParaRPr lang="en-US"/>
        </a:p>
      </dgm:t>
    </dgm:pt>
    <dgm:pt modelId="{899C53C0-FCCD-4C95-B4CE-B3BA1A94457A}">
      <dgm:prSet/>
      <dgm:spPr/>
      <dgm:t>
        <a:bodyPr/>
        <a:lstStyle/>
        <a:p>
          <a:r>
            <a:rPr lang="en-US" b="0" i="0"/>
            <a:t>"In George Orwell's dystopian novel '1984,' we are transported to a totalitarian future where the government, led by the Party and its leader Big Brother, exercises absolute control over every aspect of people's lives. The story follows Winston Smith…”</a:t>
          </a:r>
          <a:endParaRPr lang="en-US"/>
        </a:p>
      </dgm:t>
    </dgm:pt>
    <dgm:pt modelId="{CBAD6533-AB81-4B88-86ED-3E5602A4E7AD}" type="parTrans" cxnId="{29D12A52-E3F7-44F9-8892-01680AABA46E}">
      <dgm:prSet/>
      <dgm:spPr/>
      <dgm:t>
        <a:bodyPr/>
        <a:lstStyle/>
        <a:p>
          <a:endParaRPr lang="en-US"/>
        </a:p>
      </dgm:t>
    </dgm:pt>
    <dgm:pt modelId="{08240701-F433-491B-A016-B89D662A25D2}" type="sibTrans" cxnId="{29D12A52-E3F7-44F9-8892-01680AABA46E}">
      <dgm:prSet/>
      <dgm:spPr/>
      <dgm:t>
        <a:bodyPr/>
        <a:lstStyle/>
        <a:p>
          <a:endParaRPr lang="en-US"/>
        </a:p>
      </dgm:t>
    </dgm:pt>
    <dgm:pt modelId="{704CDA2D-E379-4357-98B0-A51476081FF8}">
      <dgm:prSet/>
      <dgm:spPr/>
      <dgm:t>
        <a:bodyPr/>
        <a:lstStyle/>
        <a:p>
          <a:r>
            <a:rPr lang="da-DK" b="0" i="0"/>
            <a:t>”Book title” is a GENRE TYPE OF TEXT written by AUTHOR and published in YEAR. This GENRE TYPE OF TEXT explores THEME…”</a:t>
          </a:r>
          <a:endParaRPr lang="en-US"/>
        </a:p>
      </dgm:t>
    </dgm:pt>
    <dgm:pt modelId="{48E77519-AFD8-4595-B207-146FC0E27F8E}" type="parTrans" cxnId="{34A51D25-C602-4F40-8C7D-A5CE1878685B}">
      <dgm:prSet/>
      <dgm:spPr/>
      <dgm:t>
        <a:bodyPr/>
        <a:lstStyle/>
        <a:p>
          <a:endParaRPr lang="en-US"/>
        </a:p>
      </dgm:t>
    </dgm:pt>
    <dgm:pt modelId="{D62BDD55-3757-4420-BEBC-182D312FFE22}" type="sibTrans" cxnId="{34A51D25-C602-4F40-8C7D-A5CE1878685B}">
      <dgm:prSet/>
      <dgm:spPr/>
      <dgm:t>
        <a:bodyPr/>
        <a:lstStyle/>
        <a:p>
          <a:endParaRPr lang="en-US"/>
        </a:p>
      </dgm:t>
    </dgm:pt>
    <dgm:pt modelId="{590DEB6E-C780-4ECE-8A6C-6222D74EBCCB}" type="pres">
      <dgm:prSet presAssocID="{9EF1BA0A-0C50-49C1-AD82-151D276528A4}" presName="hierChild1" presStyleCnt="0">
        <dgm:presLayoutVars>
          <dgm:chPref val="1"/>
          <dgm:dir/>
          <dgm:animOne val="branch"/>
          <dgm:animLvl val="lvl"/>
          <dgm:resizeHandles/>
        </dgm:presLayoutVars>
      </dgm:prSet>
      <dgm:spPr/>
    </dgm:pt>
    <dgm:pt modelId="{E90E38D8-E318-4C96-87D2-0B9FA75DD1E4}" type="pres">
      <dgm:prSet presAssocID="{F741D091-94D9-46C2-B76A-FC7F81E377D4}" presName="hierRoot1" presStyleCnt="0"/>
      <dgm:spPr/>
    </dgm:pt>
    <dgm:pt modelId="{0F6C0687-21CC-4E51-ACBB-B47908459D43}" type="pres">
      <dgm:prSet presAssocID="{F741D091-94D9-46C2-B76A-FC7F81E377D4}" presName="composite" presStyleCnt="0"/>
      <dgm:spPr/>
    </dgm:pt>
    <dgm:pt modelId="{C681DC4F-1280-4BE7-8A34-DE5E6852ED8A}" type="pres">
      <dgm:prSet presAssocID="{F741D091-94D9-46C2-B76A-FC7F81E377D4}" presName="background" presStyleLbl="node0" presStyleIdx="0" presStyleCnt="3"/>
      <dgm:spPr/>
    </dgm:pt>
    <dgm:pt modelId="{447B9E75-2F8C-40E0-B98D-06689D959459}" type="pres">
      <dgm:prSet presAssocID="{F741D091-94D9-46C2-B76A-FC7F81E377D4}" presName="text" presStyleLbl="fgAcc0" presStyleIdx="0" presStyleCnt="3">
        <dgm:presLayoutVars>
          <dgm:chPref val="3"/>
        </dgm:presLayoutVars>
      </dgm:prSet>
      <dgm:spPr/>
    </dgm:pt>
    <dgm:pt modelId="{B5D5E95E-E662-4BD5-9E67-31FCF6DF815F}" type="pres">
      <dgm:prSet presAssocID="{F741D091-94D9-46C2-B76A-FC7F81E377D4}" presName="hierChild2" presStyleCnt="0"/>
      <dgm:spPr/>
    </dgm:pt>
    <dgm:pt modelId="{F1C7801C-AEF6-4DF5-94DF-604F21CC8121}" type="pres">
      <dgm:prSet presAssocID="{899C53C0-FCCD-4C95-B4CE-B3BA1A94457A}" presName="hierRoot1" presStyleCnt="0"/>
      <dgm:spPr/>
    </dgm:pt>
    <dgm:pt modelId="{9953D772-5697-4DC6-A351-D6AC3D3BB115}" type="pres">
      <dgm:prSet presAssocID="{899C53C0-FCCD-4C95-B4CE-B3BA1A94457A}" presName="composite" presStyleCnt="0"/>
      <dgm:spPr/>
    </dgm:pt>
    <dgm:pt modelId="{F5E85C97-A63D-4051-A29F-0F64879EE673}" type="pres">
      <dgm:prSet presAssocID="{899C53C0-FCCD-4C95-B4CE-B3BA1A94457A}" presName="background" presStyleLbl="node0" presStyleIdx="1" presStyleCnt="3"/>
      <dgm:spPr/>
    </dgm:pt>
    <dgm:pt modelId="{4E645BE1-F594-49E0-8579-766DAB1A614F}" type="pres">
      <dgm:prSet presAssocID="{899C53C0-FCCD-4C95-B4CE-B3BA1A94457A}" presName="text" presStyleLbl="fgAcc0" presStyleIdx="1" presStyleCnt="3">
        <dgm:presLayoutVars>
          <dgm:chPref val="3"/>
        </dgm:presLayoutVars>
      </dgm:prSet>
      <dgm:spPr/>
    </dgm:pt>
    <dgm:pt modelId="{C02ED65B-C67A-43C9-9F2D-5CB23E698B08}" type="pres">
      <dgm:prSet presAssocID="{899C53C0-FCCD-4C95-B4CE-B3BA1A94457A}" presName="hierChild2" presStyleCnt="0"/>
      <dgm:spPr/>
    </dgm:pt>
    <dgm:pt modelId="{A377DD39-C596-4033-995A-8CB3FEA61722}" type="pres">
      <dgm:prSet presAssocID="{704CDA2D-E379-4357-98B0-A51476081FF8}" presName="hierRoot1" presStyleCnt="0"/>
      <dgm:spPr/>
    </dgm:pt>
    <dgm:pt modelId="{2CC78951-B976-47BD-8CFB-B4B6E353D537}" type="pres">
      <dgm:prSet presAssocID="{704CDA2D-E379-4357-98B0-A51476081FF8}" presName="composite" presStyleCnt="0"/>
      <dgm:spPr/>
    </dgm:pt>
    <dgm:pt modelId="{17A78FB1-C7C9-4769-A1BF-8A6A3BAB1D8B}" type="pres">
      <dgm:prSet presAssocID="{704CDA2D-E379-4357-98B0-A51476081FF8}" presName="background" presStyleLbl="node0" presStyleIdx="2" presStyleCnt="3"/>
      <dgm:spPr/>
    </dgm:pt>
    <dgm:pt modelId="{0C7A173F-60D6-462B-8043-0870EEC4ECC3}" type="pres">
      <dgm:prSet presAssocID="{704CDA2D-E379-4357-98B0-A51476081FF8}" presName="text" presStyleLbl="fgAcc0" presStyleIdx="2" presStyleCnt="3">
        <dgm:presLayoutVars>
          <dgm:chPref val="3"/>
        </dgm:presLayoutVars>
      </dgm:prSet>
      <dgm:spPr/>
    </dgm:pt>
    <dgm:pt modelId="{0B25BC13-EE55-466E-8E5F-A42D5A2376B5}" type="pres">
      <dgm:prSet presAssocID="{704CDA2D-E379-4357-98B0-A51476081FF8}" presName="hierChild2" presStyleCnt="0"/>
      <dgm:spPr/>
    </dgm:pt>
  </dgm:ptLst>
  <dgm:cxnLst>
    <dgm:cxn modelId="{34A51D25-C602-4F40-8C7D-A5CE1878685B}" srcId="{9EF1BA0A-0C50-49C1-AD82-151D276528A4}" destId="{704CDA2D-E379-4357-98B0-A51476081FF8}" srcOrd="2" destOrd="0" parTransId="{48E77519-AFD8-4595-B207-146FC0E27F8E}" sibTransId="{D62BDD55-3757-4420-BEBC-182D312FFE22}"/>
    <dgm:cxn modelId="{59844033-CEED-4C87-9588-C1133B2738DA}" type="presOf" srcId="{899C53C0-FCCD-4C95-B4CE-B3BA1A94457A}" destId="{4E645BE1-F594-49E0-8579-766DAB1A614F}" srcOrd="0" destOrd="0" presId="urn:microsoft.com/office/officeart/2005/8/layout/hierarchy1"/>
    <dgm:cxn modelId="{F7AE884F-328C-4F1E-81F2-9780734B475C}" type="presOf" srcId="{704CDA2D-E379-4357-98B0-A51476081FF8}" destId="{0C7A173F-60D6-462B-8043-0870EEC4ECC3}" srcOrd="0" destOrd="0" presId="urn:microsoft.com/office/officeart/2005/8/layout/hierarchy1"/>
    <dgm:cxn modelId="{29D12A52-E3F7-44F9-8892-01680AABA46E}" srcId="{9EF1BA0A-0C50-49C1-AD82-151D276528A4}" destId="{899C53C0-FCCD-4C95-B4CE-B3BA1A94457A}" srcOrd="1" destOrd="0" parTransId="{CBAD6533-AB81-4B88-86ED-3E5602A4E7AD}" sibTransId="{08240701-F433-491B-A016-B89D662A25D2}"/>
    <dgm:cxn modelId="{07CD6F89-1A44-417B-8702-DA2109F66232}" type="presOf" srcId="{F741D091-94D9-46C2-B76A-FC7F81E377D4}" destId="{447B9E75-2F8C-40E0-B98D-06689D959459}" srcOrd="0" destOrd="0" presId="urn:microsoft.com/office/officeart/2005/8/layout/hierarchy1"/>
    <dgm:cxn modelId="{74F5CE92-D1D8-4AAF-9A3D-C943A039473F}" type="presOf" srcId="{9EF1BA0A-0C50-49C1-AD82-151D276528A4}" destId="{590DEB6E-C780-4ECE-8A6C-6222D74EBCCB}" srcOrd="0" destOrd="0" presId="urn:microsoft.com/office/officeart/2005/8/layout/hierarchy1"/>
    <dgm:cxn modelId="{B8D209B2-6EE2-4CC3-B5F2-96B0AB8DEF57}" srcId="{9EF1BA0A-0C50-49C1-AD82-151D276528A4}" destId="{F741D091-94D9-46C2-B76A-FC7F81E377D4}" srcOrd="0" destOrd="0" parTransId="{2CF0E079-52C9-4D92-880C-7CF0719E9D8B}" sibTransId="{A6AD2E74-9D83-4AB2-BC56-BBA303E9104C}"/>
    <dgm:cxn modelId="{0F7190F6-1EB8-4BAF-B9BC-A2875789BCD1}" type="presParOf" srcId="{590DEB6E-C780-4ECE-8A6C-6222D74EBCCB}" destId="{E90E38D8-E318-4C96-87D2-0B9FA75DD1E4}" srcOrd="0" destOrd="0" presId="urn:microsoft.com/office/officeart/2005/8/layout/hierarchy1"/>
    <dgm:cxn modelId="{61C5394A-9D57-4982-8C3B-85E44B8208EB}" type="presParOf" srcId="{E90E38D8-E318-4C96-87D2-0B9FA75DD1E4}" destId="{0F6C0687-21CC-4E51-ACBB-B47908459D43}" srcOrd="0" destOrd="0" presId="urn:microsoft.com/office/officeart/2005/8/layout/hierarchy1"/>
    <dgm:cxn modelId="{4F2C37D5-C39D-446C-B145-2EC520D06EB3}" type="presParOf" srcId="{0F6C0687-21CC-4E51-ACBB-B47908459D43}" destId="{C681DC4F-1280-4BE7-8A34-DE5E6852ED8A}" srcOrd="0" destOrd="0" presId="urn:microsoft.com/office/officeart/2005/8/layout/hierarchy1"/>
    <dgm:cxn modelId="{5BF525AF-01A0-4E6A-871C-EC0111DAD5BD}" type="presParOf" srcId="{0F6C0687-21CC-4E51-ACBB-B47908459D43}" destId="{447B9E75-2F8C-40E0-B98D-06689D959459}" srcOrd="1" destOrd="0" presId="urn:microsoft.com/office/officeart/2005/8/layout/hierarchy1"/>
    <dgm:cxn modelId="{A869DC73-2E86-434E-8BAA-40AF30F8DEC8}" type="presParOf" srcId="{E90E38D8-E318-4C96-87D2-0B9FA75DD1E4}" destId="{B5D5E95E-E662-4BD5-9E67-31FCF6DF815F}" srcOrd="1" destOrd="0" presId="urn:microsoft.com/office/officeart/2005/8/layout/hierarchy1"/>
    <dgm:cxn modelId="{81768918-CACA-491F-ACF6-4720C50D565F}" type="presParOf" srcId="{590DEB6E-C780-4ECE-8A6C-6222D74EBCCB}" destId="{F1C7801C-AEF6-4DF5-94DF-604F21CC8121}" srcOrd="1" destOrd="0" presId="urn:microsoft.com/office/officeart/2005/8/layout/hierarchy1"/>
    <dgm:cxn modelId="{71C7F7D8-F7DA-413B-8761-DC8BD1693240}" type="presParOf" srcId="{F1C7801C-AEF6-4DF5-94DF-604F21CC8121}" destId="{9953D772-5697-4DC6-A351-D6AC3D3BB115}" srcOrd="0" destOrd="0" presId="urn:microsoft.com/office/officeart/2005/8/layout/hierarchy1"/>
    <dgm:cxn modelId="{C0967E92-A169-4179-B0BE-1019204DB81F}" type="presParOf" srcId="{9953D772-5697-4DC6-A351-D6AC3D3BB115}" destId="{F5E85C97-A63D-4051-A29F-0F64879EE673}" srcOrd="0" destOrd="0" presId="urn:microsoft.com/office/officeart/2005/8/layout/hierarchy1"/>
    <dgm:cxn modelId="{CB58A08B-A370-456E-BBE0-39E3FD9F7E24}" type="presParOf" srcId="{9953D772-5697-4DC6-A351-D6AC3D3BB115}" destId="{4E645BE1-F594-49E0-8579-766DAB1A614F}" srcOrd="1" destOrd="0" presId="urn:microsoft.com/office/officeart/2005/8/layout/hierarchy1"/>
    <dgm:cxn modelId="{99AC16EB-1474-4A14-9D53-59C0C2163047}" type="presParOf" srcId="{F1C7801C-AEF6-4DF5-94DF-604F21CC8121}" destId="{C02ED65B-C67A-43C9-9F2D-5CB23E698B08}" srcOrd="1" destOrd="0" presId="urn:microsoft.com/office/officeart/2005/8/layout/hierarchy1"/>
    <dgm:cxn modelId="{A4A14B8E-2594-4370-A9FE-F78C6C999DA1}" type="presParOf" srcId="{590DEB6E-C780-4ECE-8A6C-6222D74EBCCB}" destId="{A377DD39-C596-4033-995A-8CB3FEA61722}" srcOrd="2" destOrd="0" presId="urn:microsoft.com/office/officeart/2005/8/layout/hierarchy1"/>
    <dgm:cxn modelId="{4AE66BBD-8016-47DC-99C2-38632A2810CC}" type="presParOf" srcId="{A377DD39-C596-4033-995A-8CB3FEA61722}" destId="{2CC78951-B976-47BD-8CFB-B4B6E353D537}" srcOrd="0" destOrd="0" presId="urn:microsoft.com/office/officeart/2005/8/layout/hierarchy1"/>
    <dgm:cxn modelId="{55303085-3B76-4BA2-9512-12F094C41735}" type="presParOf" srcId="{2CC78951-B976-47BD-8CFB-B4B6E353D537}" destId="{17A78FB1-C7C9-4769-A1BF-8A6A3BAB1D8B}" srcOrd="0" destOrd="0" presId="urn:microsoft.com/office/officeart/2005/8/layout/hierarchy1"/>
    <dgm:cxn modelId="{1B2DA197-B4F3-4AFA-99D5-EF6B61A012BE}" type="presParOf" srcId="{2CC78951-B976-47BD-8CFB-B4B6E353D537}" destId="{0C7A173F-60D6-462B-8043-0870EEC4ECC3}" srcOrd="1" destOrd="0" presId="urn:microsoft.com/office/officeart/2005/8/layout/hierarchy1"/>
    <dgm:cxn modelId="{63765CA5-A2C5-44A9-AD50-ED7A17D0BB34}" type="presParOf" srcId="{A377DD39-C596-4033-995A-8CB3FEA61722}" destId="{0B25BC13-EE55-466E-8E5F-A42D5A2376B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64771EC-3EEC-4C09-A4D1-7DA81431C6CD}"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BAE2ED6-D0B0-4F7B-9CC6-93266EB1D715}">
      <dgm:prSet/>
      <dgm:spPr/>
      <dgm:t>
        <a:bodyPr/>
        <a:lstStyle/>
        <a:p>
          <a:pPr>
            <a:lnSpc>
              <a:spcPct val="100000"/>
            </a:lnSpc>
          </a:pPr>
          <a:r>
            <a:rPr lang="en-US" b="1" i="0" u="sng"/>
            <a:t>Summarize the conclusion of the original work</a:t>
          </a:r>
          <a:r>
            <a:rPr lang="en-US" b="0" i="0"/>
            <a:t>: Briefly mention the author's conclusion or the outcome of the events if applicable.</a:t>
          </a:r>
          <a:endParaRPr lang="en-US"/>
        </a:p>
      </dgm:t>
    </dgm:pt>
    <dgm:pt modelId="{3F30EF1B-6866-4340-968D-F08FF205A413}" type="parTrans" cxnId="{C27F4DBD-1964-476F-B230-43F3BAA6D5F9}">
      <dgm:prSet/>
      <dgm:spPr/>
      <dgm:t>
        <a:bodyPr/>
        <a:lstStyle/>
        <a:p>
          <a:endParaRPr lang="en-US"/>
        </a:p>
      </dgm:t>
    </dgm:pt>
    <dgm:pt modelId="{DE7CCF4A-9EFA-4C0F-844D-D9AFEE2C2D54}" type="sibTrans" cxnId="{C27F4DBD-1964-476F-B230-43F3BAA6D5F9}">
      <dgm:prSet/>
      <dgm:spPr/>
      <dgm:t>
        <a:bodyPr/>
        <a:lstStyle/>
        <a:p>
          <a:endParaRPr lang="en-US"/>
        </a:p>
      </dgm:t>
    </dgm:pt>
    <dgm:pt modelId="{65E5B4DD-58F9-4007-8DD7-3E71B6C77C0C}">
      <dgm:prSet/>
      <dgm:spPr/>
      <dgm:t>
        <a:bodyPr/>
        <a:lstStyle/>
        <a:p>
          <a:pPr>
            <a:lnSpc>
              <a:spcPct val="100000"/>
            </a:lnSpc>
          </a:pPr>
          <a:r>
            <a:rPr lang="en-US" b="1" i="0" u="sng"/>
            <a:t>Emphasize key takeaways</a:t>
          </a:r>
          <a:r>
            <a:rPr lang="en-US" b="0" i="0"/>
            <a:t>: Highlight the key takeaways, central themes, or the main message of the original work.</a:t>
          </a:r>
          <a:endParaRPr lang="en-US"/>
        </a:p>
      </dgm:t>
    </dgm:pt>
    <dgm:pt modelId="{8B5CE35C-52E4-45D0-847C-49D0C507968C}" type="parTrans" cxnId="{203A5CEE-A38F-434E-B1AC-781E0C39CD47}">
      <dgm:prSet/>
      <dgm:spPr/>
      <dgm:t>
        <a:bodyPr/>
        <a:lstStyle/>
        <a:p>
          <a:endParaRPr lang="en-US"/>
        </a:p>
      </dgm:t>
    </dgm:pt>
    <dgm:pt modelId="{A0EF0B25-CDDE-4560-99BE-BD1BFDCCF733}" type="sibTrans" cxnId="{203A5CEE-A38F-434E-B1AC-781E0C39CD47}">
      <dgm:prSet/>
      <dgm:spPr/>
      <dgm:t>
        <a:bodyPr/>
        <a:lstStyle/>
        <a:p>
          <a:endParaRPr lang="en-US"/>
        </a:p>
      </dgm:t>
    </dgm:pt>
    <dgm:pt modelId="{E945D0FF-F96E-4DD3-A092-ECA4C4811215}">
      <dgm:prSet/>
      <dgm:spPr/>
      <dgm:t>
        <a:bodyPr/>
        <a:lstStyle/>
        <a:p>
          <a:pPr>
            <a:lnSpc>
              <a:spcPct val="100000"/>
            </a:lnSpc>
          </a:pPr>
          <a:r>
            <a:rPr lang="en-US" b="1" i="0" u="sng"/>
            <a:t>Closing thoughts</a:t>
          </a:r>
          <a:r>
            <a:rPr lang="en-US" b="0" i="0"/>
            <a:t> (Optional): If necessary, you can include your thoughts on the text, but avoid introducing new ideas or opinions not present in the original work.</a:t>
          </a:r>
          <a:endParaRPr lang="en-US"/>
        </a:p>
      </dgm:t>
    </dgm:pt>
    <dgm:pt modelId="{E292160A-E9B5-44FE-869A-A93C1562C6CB}" type="parTrans" cxnId="{EC246EE8-E735-4D59-BA3E-4435610D41FD}">
      <dgm:prSet/>
      <dgm:spPr/>
      <dgm:t>
        <a:bodyPr/>
        <a:lstStyle/>
        <a:p>
          <a:endParaRPr lang="en-US"/>
        </a:p>
      </dgm:t>
    </dgm:pt>
    <dgm:pt modelId="{72BABAED-C321-4E83-91CC-DBED18A52726}" type="sibTrans" cxnId="{EC246EE8-E735-4D59-BA3E-4435610D41FD}">
      <dgm:prSet/>
      <dgm:spPr/>
      <dgm:t>
        <a:bodyPr/>
        <a:lstStyle/>
        <a:p>
          <a:endParaRPr lang="en-US"/>
        </a:p>
      </dgm:t>
    </dgm:pt>
    <dgm:pt modelId="{57D01084-C4ED-4C6A-BDBE-22AD0BA3CA3B}" type="pres">
      <dgm:prSet presAssocID="{B64771EC-3EEC-4C09-A4D1-7DA81431C6CD}" presName="root" presStyleCnt="0">
        <dgm:presLayoutVars>
          <dgm:dir/>
          <dgm:resizeHandles val="exact"/>
        </dgm:presLayoutVars>
      </dgm:prSet>
      <dgm:spPr/>
    </dgm:pt>
    <dgm:pt modelId="{5FD7D7F9-83F0-49E9-ABFE-8B07911A37F4}" type="pres">
      <dgm:prSet presAssocID="{4BAE2ED6-D0B0-4F7B-9CC6-93266EB1D715}" presName="compNode" presStyleCnt="0"/>
      <dgm:spPr/>
    </dgm:pt>
    <dgm:pt modelId="{D526E2FD-37A8-408F-929A-0BFDF9FB6A75}" type="pres">
      <dgm:prSet presAssocID="{4BAE2ED6-D0B0-4F7B-9CC6-93266EB1D715}" presName="bgRect" presStyleLbl="bgShp" presStyleIdx="0" presStyleCnt="3"/>
      <dgm:spPr/>
    </dgm:pt>
    <dgm:pt modelId="{3F690045-E4C3-4DF3-A498-9D6593144B8B}" type="pres">
      <dgm:prSet presAssocID="{4BAE2ED6-D0B0-4F7B-9CC6-93266EB1D71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Anførselstegn"/>
        </a:ext>
      </dgm:extLst>
    </dgm:pt>
    <dgm:pt modelId="{10724787-80AE-423D-9A13-DE8BD9C012C8}" type="pres">
      <dgm:prSet presAssocID="{4BAE2ED6-D0B0-4F7B-9CC6-93266EB1D715}" presName="spaceRect" presStyleCnt="0"/>
      <dgm:spPr/>
    </dgm:pt>
    <dgm:pt modelId="{44323A8E-A56A-465E-8388-B13517244962}" type="pres">
      <dgm:prSet presAssocID="{4BAE2ED6-D0B0-4F7B-9CC6-93266EB1D715}" presName="parTx" presStyleLbl="revTx" presStyleIdx="0" presStyleCnt="3">
        <dgm:presLayoutVars>
          <dgm:chMax val="0"/>
          <dgm:chPref val="0"/>
        </dgm:presLayoutVars>
      </dgm:prSet>
      <dgm:spPr/>
    </dgm:pt>
    <dgm:pt modelId="{A8DCFBE2-CD19-4694-A033-CF12B5A9B7EF}" type="pres">
      <dgm:prSet presAssocID="{DE7CCF4A-9EFA-4C0F-844D-D9AFEE2C2D54}" presName="sibTrans" presStyleCnt="0"/>
      <dgm:spPr/>
    </dgm:pt>
    <dgm:pt modelId="{962949B0-B232-4200-865A-740ECF2F4EED}" type="pres">
      <dgm:prSet presAssocID="{65E5B4DD-58F9-4007-8DD7-3E71B6C77C0C}" presName="compNode" presStyleCnt="0"/>
      <dgm:spPr/>
    </dgm:pt>
    <dgm:pt modelId="{010E13ED-08A3-47EF-B620-D47BF89C57FA}" type="pres">
      <dgm:prSet presAssocID="{65E5B4DD-58F9-4007-8DD7-3E71B6C77C0C}" presName="bgRect" presStyleLbl="bgShp" presStyleIdx="1" presStyleCnt="3"/>
      <dgm:spPr/>
    </dgm:pt>
    <dgm:pt modelId="{761C461F-9681-4965-9AAC-80295F43F8BF}" type="pres">
      <dgm:prSet presAssocID="{65E5B4DD-58F9-4007-8DD7-3E71B6C77C0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Nøgle"/>
        </a:ext>
      </dgm:extLst>
    </dgm:pt>
    <dgm:pt modelId="{046E8E3F-D117-4F42-A752-9A6C452A4580}" type="pres">
      <dgm:prSet presAssocID="{65E5B4DD-58F9-4007-8DD7-3E71B6C77C0C}" presName="spaceRect" presStyleCnt="0"/>
      <dgm:spPr/>
    </dgm:pt>
    <dgm:pt modelId="{7DB21D30-1DEA-4A8A-A832-06BECD370E9F}" type="pres">
      <dgm:prSet presAssocID="{65E5B4DD-58F9-4007-8DD7-3E71B6C77C0C}" presName="parTx" presStyleLbl="revTx" presStyleIdx="1" presStyleCnt="3">
        <dgm:presLayoutVars>
          <dgm:chMax val="0"/>
          <dgm:chPref val="0"/>
        </dgm:presLayoutVars>
      </dgm:prSet>
      <dgm:spPr/>
    </dgm:pt>
    <dgm:pt modelId="{A0BAE91C-ADB1-44CF-AC07-70817F495974}" type="pres">
      <dgm:prSet presAssocID="{A0EF0B25-CDDE-4560-99BE-BD1BFDCCF733}" presName="sibTrans" presStyleCnt="0"/>
      <dgm:spPr/>
    </dgm:pt>
    <dgm:pt modelId="{A458E46C-4F78-42B7-BE9C-7604ADE5FF19}" type="pres">
      <dgm:prSet presAssocID="{E945D0FF-F96E-4DD3-A092-ECA4C4811215}" presName="compNode" presStyleCnt="0"/>
      <dgm:spPr/>
    </dgm:pt>
    <dgm:pt modelId="{C209A9CA-8126-405D-A1B0-9FC5E49258AC}" type="pres">
      <dgm:prSet presAssocID="{E945D0FF-F96E-4DD3-A092-ECA4C4811215}" presName="bgRect" presStyleLbl="bgShp" presStyleIdx="2" presStyleCnt="3"/>
      <dgm:spPr/>
    </dgm:pt>
    <dgm:pt modelId="{1432C8BA-4A38-4EBD-A7EB-795FB5C698FC}" type="pres">
      <dgm:prSet presAssocID="{E945D0FF-F96E-4DD3-A092-ECA4C481121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Thought bubble"/>
        </a:ext>
      </dgm:extLst>
    </dgm:pt>
    <dgm:pt modelId="{4349F12D-DF76-4F80-BC7F-7B63EA255331}" type="pres">
      <dgm:prSet presAssocID="{E945D0FF-F96E-4DD3-A092-ECA4C4811215}" presName="spaceRect" presStyleCnt="0"/>
      <dgm:spPr/>
    </dgm:pt>
    <dgm:pt modelId="{EB239B66-99E8-44C8-BCA1-E2281A2D57BA}" type="pres">
      <dgm:prSet presAssocID="{E945D0FF-F96E-4DD3-A092-ECA4C4811215}" presName="parTx" presStyleLbl="revTx" presStyleIdx="2" presStyleCnt="3">
        <dgm:presLayoutVars>
          <dgm:chMax val="0"/>
          <dgm:chPref val="0"/>
        </dgm:presLayoutVars>
      </dgm:prSet>
      <dgm:spPr/>
    </dgm:pt>
  </dgm:ptLst>
  <dgm:cxnLst>
    <dgm:cxn modelId="{1232783C-6421-4B50-A5C2-1E2765DE264F}" type="presOf" srcId="{65E5B4DD-58F9-4007-8DD7-3E71B6C77C0C}" destId="{7DB21D30-1DEA-4A8A-A832-06BECD370E9F}" srcOrd="0" destOrd="0" presId="urn:microsoft.com/office/officeart/2018/2/layout/IconVerticalSolidList"/>
    <dgm:cxn modelId="{FE3D9F7F-E0B1-4F06-9054-6E084FF3077F}" type="presOf" srcId="{B64771EC-3EEC-4C09-A4D1-7DA81431C6CD}" destId="{57D01084-C4ED-4C6A-BDBE-22AD0BA3CA3B}" srcOrd="0" destOrd="0" presId="urn:microsoft.com/office/officeart/2018/2/layout/IconVerticalSolidList"/>
    <dgm:cxn modelId="{FF323587-3B76-45F0-A19D-6CAF1093F7A0}" type="presOf" srcId="{E945D0FF-F96E-4DD3-A092-ECA4C4811215}" destId="{EB239B66-99E8-44C8-BCA1-E2281A2D57BA}" srcOrd="0" destOrd="0" presId="urn:microsoft.com/office/officeart/2018/2/layout/IconVerticalSolidList"/>
    <dgm:cxn modelId="{C27F4DBD-1964-476F-B230-43F3BAA6D5F9}" srcId="{B64771EC-3EEC-4C09-A4D1-7DA81431C6CD}" destId="{4BAE2ED6-D0B0-4F7B-9CC6-93266EB1D715}" srcOrd="0" destOrd="0" parTransId="{3F30EF1B-6866-4340-968D-F08FF205A413}" sibTransId="{DE7CCF4A-9EFA-4C0F-844D-D9AFEE2C2D54}"/>
    <dgm:cxn modelId="{EC246EE8-E735-4D59-BA3E-4435610D41FD}" srcId="{B64771EC-3EEC-4C09-A4D1-7DA81431C6CD}" destId="{E945D0FF-F96E-4DD3-A092-ECA4C4811215}" srcOrd="2" destOrd="0" parTransId="{E292160A-E9B5-44FE-869A-A93C1562C6CB}" sibTransId="{72BABAED-C321-4E83-91CC-DBED18A52726}"/>
    <dgm:cxn modelId="{203A5CEE-A38F-434E-B1AC-781E0C39CD47}" srcId="{B64771EC-3EEC-4C09-A4D1-7DA81431C6CD}" destId="{65E5B4DD-58F9-4007-8DD7-3E71B6C77C0C}" srcOrd="1" destOrd="0" parTransId="{8B5CE35C-52E4-45D0-847C-49D0C507968C}" sibTransId="{A0EF0B25-CDDE-4560-99BE-BD1BFDCCF733}"/>
    <dgm:cxn modelId="{AB44D5F5-0CFC-453E-9596-A90483DB325D}" type="presOf" srcId="{4BAE2ED6-D0B0-4F7B-9CC6-93266EB1D715}" destId="{44323A8E-A56A-465E-8388-B13517244962}" srcOrd="0" destOrd="0" presId="urn:microsoft.com/office/officeart/2018/2/layout/IconVerticalSolidList"/>
    <dgm:cxn modelId="{38250023-6DB7-4E4C-A909-5268E18D6B98}" type="presParOf" srcId="{57D01084-C4ED-4C6A-BDBE-22AD0BA3CA3B}" destId="{5FD7D7F9-83F0-49E9-ABFE-8B07911A37F4}" srcOrd="0" destOrd="0" presId="urn:microsoft.com/office/officeart/2018/2/layout/IconVerticalSolidList"/>
    <dgm:cxn modelId="{E62534FB-B9DB-44EF-AF8E-6B477F679F78}" type="presParOf" srcId="{5FD7D7F9-83F0-49E9-ABFE-8B07911A37F4}" destId="{D526E2FD-37A8-408F-929A-0BFDF9FB6A75}" srcOrd="0" destOrd="0" presId="urn:microsoft.com/office/officeart/2018/2/layout/IconVerticalSolidList"/>
    <dgm:cxn modelId="{380A97DA-B4D1-43EA-970F-1B3D7638CCA7}" type="presParOf" srcId="{5FD7D7F9-83F0-49E9-ABFE-8B07911A37F4}" destId="{3F690045-E4C3-4DF3-A498-9D6593144B8B}" srcOrd="1" destOrd="0" presId="urn:microsoft.com/office/officeart/2018/2/layout/IconVerticalSolidList"/>
    <dgm:cxn modelId="{3434ADCB-1B64-43ED-8236-90BD58DB8B25}" type="presParOf" srcId="{5FD7D7F9-83F0-49E9-ABFE-8B07911A37F4}" destId="{10724787-80AE-423D-9A13-DE8BD9C012C8}" srcOrd="2" destOrd="0" presId="urn:microsoft.com/office/officeart/2018/2/layout/IconVerticalSolidList"/>
    <dgm:cxn modelId="{DB92A131-23DC-4181-9725-207409C6E609}" type="presParOf" srcId="{5FD7D7F9-83F0-49E9-ABFE-8B07911A37F4}" destId="{44323A8E-A56A-465E-8388-B13517244962}" srcOrd="3" destOrd="0" presId="urn:microsoft.com/office/officeart/2018/2/layout/IconVerticalSolidList"/>
    <dgm:cxn modelId="{66782FCB-5787-4782-953F-EA6CBAABE8B1}" type="presParOf" srcId="{57D01084-C4ED-4C6A-BDBE-22AD0BA3CA3B}" destId="{A8DCFBE2-CD19-4694-A033-CF12B5A9B7EF}" srcOrd="1" destOrd="0" presId="urn:microsoft.com/office/officeart/2018/2/layout/IconVerticalSolidList"/>
    <dgm:cxn modelId="{CC84D742-12FF-4E26-9CCE-8FF13F685AC4}" type="presParOf" srcId="{57D01084-C4ED-4C6A-BDBE-22AD0BA3CA3B}" destId="{962949B0-B232-4200-865A-740ECF2F4EED}" srcOrd="2" destOrd="0" presId="urn:microsoft.com/office/officeart/2018/2/layout/IconVerticalSolidList"/>
    <dgm:cxn modelId="{5A5BC0FA-F77F-4758-848F-2A2168BC998F}" type="presParOf" srcId="{962949B0-B232-4200-865A-740ECF2F4EED}" destId="{010E13ED-08A3-47EF-B620-D47BF89C57FA}" srcOrd="0" destOrd="0" presId="urn:microsoft.com/office/officeart/2018/2/layout/IconVerticalSolidList"/>
    <dgm:cxn modelId="{5CEAF0BC-84CC-4509-B2A0-A1C3535B2820}" type="presParOf" srcId="{962949B0-B232-4200-865A-740ECF2F4EED}" destId="{761C461F-9681-4965-9AAC-80295F43F8BF}" srcOrd="1" destOrd="0" presId="urn:microsoft.com/office/officeart/2018/2/layout/IconVerticalSolidList"/>
    <dgm:cxn modelId="{1E142DD5-B5C1-4426-801F-0FEE646541F9}" type="presParOf" srcId="{962949B0-B232-4200-865A-740ECF2F4EED}" destId="{046E8E3F-D117-4F42-A752-9A6C452A4580}" srcOrd="2" destOrd="0" presId="urn:microsoft.com/office/officeart/2018/2/layout/IconVerticalSolidList"/>
    <dgm:cxn modelId="{105430F2-8994-4F0A-BDB4-C94E1C81FD4D}" type="presParOf" srcId="{962949B0-B232-4200-865A-740ECF2F4EED}" destId="{7DB21D30-1DEA-4A8A-A832-06BECD370E9F}" srcOrd="3" destOrd="0" presId="urn:microsoft.com/office/officeart/2018/2/layout/IconVerticalSolidList"/>
    <dgm:cxn modelId="{09BCB3D7-7E8C-428A-81D0-B225DA2D1411}" type="presParOf" srcId="{57D01084-C4ED-4C6A-BDBE-22AD0BA3CA3B}" destId="{A0BAE91C-ADB1-44CF-AC07-70817F495974}" srcOrd="3" destOrd="0" presId="urn:microsoft.com/office/officeart/2018/2/layout/IconVerticalSolidList"/>
    <dgm:cxn modelId="{73DF8543-DA92-4B11-9C11-922F20BC03EE}" type="presParOf" srcId="{57D01084-C4ED-4C6A-BDBE-22AD0BA3CA3B}" destId="{A458E46C-4F78-42B7-BE9C-7604ADE5FF19}" srcOrd="4" destOrd="0" presId="urn:microsoft.com/office/officeart/2018/2/layout/IconVerticalSolidList"/>
    <dgm:cxn modelId="{EE64A746-5ABF-4991-B5CC-8AAC8A61E47E}" type="presParOf" srcId="{A458E46C-4F78-42B7-BE9C-7604ADE5FF19}" destId="{C209A9CA-8126-405D-A1B0-9FC5E49258AC}" srcOrd="0" destOrd="0" presId="urn:microsoft.com/office/officeart/2018/2/layout/IconVerticalSolidList"/>
    <dgm:cxn modelId="{9B85C7BC-C8C9-4B9D-AFD1-D0C747EFDDA5}" type="presParOf" srcId="{A458E46C-4F78-42B7-BE9C-7604ADE5FF19}" destId="{1432C8BA-4A38-4EBD-A7EB-795FB5C698FC}" srcOrd="1" destOrd="0" presId="urn:microsoft.com/office/officeart/2018/2/layout/IconVerticalSolidList"/>
    <dgm:cxn modelId="{A81EB433-0691-42B3-AE28-6F7C6415E1BA}" type="presParOf" srcId="{A458E46C-4F78-42B7-BE9C-7604ADE5FF19}" destId="{4349F12D-DF76-4F80-BC7F-7B63EA255331}" srcOrd="2" destOrd="0" presId="urn:microsoft.com/office/officeart/2018/2/layout/IconVerticalSolidList"/>
    <dgm:cxn modelId="{6275E3DA-0B66-4A2F-B588-8560D04457A3}" type="presParOf" srcId="{A458E46C-4F78-42B7-BE9C-7604ADE5FF19}" destId="{EB239B66-99E8-44C8-BCA1-E2281A2D57B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707F1A-72EC-4F5A-816B-2E8D2FAAE486}">
      <dsp:nvSpPr>
        <dsp:cNvPr id="0" name=""/>
        <dsp:cNvSpPr/>
      </dsp:nvSpPr>
      <dsp:spPr>
        <a:xfrm>
          <a:off x="0" y="558"/>
          <a:ext cx="6496050" cy="13059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FD100A-BA77-425B-A481-FCCE35B79C45}">
      <dsp:nvSpPr>
        <dsp:cNvPr id="0" name=""/>
        <dsp:cNvSpPr/>
      </dsp:nvSpPr>
      <dsp:spPr>
        <a:xfrm>
          <a:off x="395054" y="294400"/>
          <a:ext cx="718281" cy="71828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2142025-CFB9-4CAD-8488-D4173D66052F}">
      <dsp:nvSpPr>
        <dsp:cNvPr id="0" name=""/>
        <dsp:cNvSpPr/>
      </dsp:nvSpPr>
      <dsp:spPr>
        <a:xfrm>
          <a:off x="1508391" y="558"/>
          <a:ext cx="2923222"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90000"/>
            </a:lnSpc>
            <a:spcBef>
              <a:spcPct val="0"/>
            </a:spcBef>
            <a:spcAft>
              <a:spcPct val="35000"/>
            </a:spcAft>
            <a:buNone/>
          </a:pPr>
          <a:r>
            <a:rPr lang="en-US" sz="2500" b="0" i="0" kern="1200"/>
            <a:t>Summary</a:t>
          </a:r>
          <a:endParaRPr lang="en-US" sz="2500" kern="1200"/>
        </a:p>
      </dsp:txBody>
      <dsp:txXfrm>
        <a:off x="1508391" y="558"/>
        <a:ext cx="2923222" cy="1305966"/>
      </dsp:txXfrm>
    </dsp:sp>
    <dsp:sp modelId="{26EAF1D5-E53E-48D0-8A5D-C93A5B4B0865}">
      <dsp:nvSpPr>
        <dsp:cNvPr id="0" name=""/>
        <dsp:cNvSpPr/>
      </dsp:nvSpPr>
      <dsp:spPr>
        <a:xfrm>
          <a:off x="4431614" y="558"/>
          <a:ext cx="2064435"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533400">
            <a:lnSpc>
              <a:spcPct val="90000"/>
            </a:lnSpc>
            <a:spcBef>
              <a:spcPct val="0"/>
            </a:spcBef>
            <a:spcAft>
              <a:spcPct val="35000"/>
            </a:spcAft>
            <a:buNone/>
          </a:pPr>
          <a:r>
            <a:rPr lang="en-US" sz="1200" b="0" i="0" kern="1200"/>
            <a:t>What is it?</a:t>
          </a:r>
          <a:endParaRPr lang="en-US" sz="1200" kern="1200"/>
        </a:p>
        <a:p>
          <a:pPr marL="0" lvl="0" indent="0" algn="l" defTabSz="533400">
            <a:lnSpc>
              <a:spcPct val="90000"/>
            </a:lnSpc>
            <a:spcBef>
              <a:spcPct val="0"/>
            </a:spcBef>
            <a:spcAft>
              <a:spcPct val="35000"/>
            </a:spcAft>
            <a:buNone/>
          </a:pPr>
          <a:r>
            <a:rPr lang="en-US" sz="1200" b="0" i="0" kern="1200"/>
            <a:t>Structure of a summary in three steps</a:t>
          </a:r>
          <a:endParaRPr lang="en-US" sz="1200" kern="1200"/>
        </a:p>
        <a:p>
          <a:pPr marL="0" lvl="0" indent="0" algn="l" defTabSz="533400">
            <a:lnSpc>
              <a:spcPct val="90000"/>
            </a:lnSpc>
            <a:spcBef>
              <a:spcPct val="0"/>
            </a:spcBef>
            <a:spcAft>
              <a:spcPct val="35000"/>
            </a:spcAft>
            <a:buNone/>
          </a:pPr>
          <a:r>
            <a:rPr lang="en-US" sz="1200" b="0" i="0" kern="1200"/>
            <a:t>Do’s and don’ts</a:t>
          </a:r>
          <a:endParaRPr lang="en-US" sz="1200" kern="1200"/>
        </a:p>
      </dsp:txBody>
      <dsp:txXfrm>
        <a:off x="4431614" y="558"/>
        <a:ext cx="2064435" cy="1305966"/>
      </dsp:txXfrm>
    </dsp:sp>
    <dsp:sp modelId="{B4ECC58E-CCBC-4227-A869-0BADDDB45446}">
      <dsp:nvSpPr>
        <dsp:cNvPr id="0" name=""/>
        <dsp:cNvSpPr/>
      </dsp:nvSpPr>
      <dsp:spPr>
        <a:xfrm>
          <a:off x="0" y="1633016"/>
          <a:ext cx="6496050" cy="13059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329C08-C0BB-4AEB-B0B2-6EE22FEC3928}">
      <dsp:nvSpPr>
        <dsp:cNvPr id="0" name=""/>
        <dsp:cNvSpPr/>
      </dsp:nvSpPr>
      <dsp:spPr>
        <a:xfrm>
          <a:off x="395054" y="1926859"/>
          <a:ext cx="718281" cy="71828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DAC00ED-27FD-4D77-9609-9B43265E7C49}">
      <dsp:nvSpPr>
        <dsp:cNvPr id="0" name=""/>
        <dsp:cNvSpPr/>
      </dsp:nvSpPr>
      <dsp:spPr>
        <a:xfrm>
          <a:off x="1508391" y="1633016"/>
          <a:ext cx="4987658"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90000"/>
            </a:lnSpc>
            <a:spcBef>
              <a:spcPct val="0"/>
            </a:spcBef>
            <a:spcAft>
              <a:spcPct val="35000"/>
            </a:spcAft>
            <a:buNone/>
          </a:pPr>
          <a:r>
            <a:rPr lang="en-US" sz="2500" b="0" i="0" kern="1200"/>
            <a:t>Group exercise for summarization skills</a:t>
          </a:r>
          <a:endParaRPr lang="en-US" sz="2500" kern="1200"/>
        </a:p>
      </dsp:txBody>
      <dsp:txXfrm>
        <a:off x="1508391" y="1633016"/>
        <a:ext cx="4987658" cy="1305966"/>
      </dsp:txXfrm>
    </dsp:sp>
    <dsp:sp modelId="{DEF7635C-85A9-4410-8315-38E6E32CE7D2}">
      <dsp:nvSpPr>
        <dsp:cNvPr id="0" name=""/>
        <dsp:cNvSpPr/>
      </dsp:nvSpPr>
      <dsp:spPr>
        <a:xfrm>
          <a:off x="0" y="3265475"/>
          <a:ext cx="6496050" cy="13059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AA7FBC-4F0A-434C-846C-EAFF441848EA}">
      <dsp:nvSpPr>
        <dsp:cNvPr id="0" name=""/>
        <dsp:cNvSpPr/>
      </dsp:nvSpPr>
      <dsp:spPr>
        <a:xfrm>
          <a:off x="395054" y="3559317"/>
          <a:ext cx="718281" cy="71828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D7E720B-566F-4890-B442-D3C5371FC3F0}">
      <dsp:nvSpPr>
        <dsp:cNvPr id="0" name=""/>
        <dsp:cNvSpPr/>
      </dsp:nvSpPr>
      <dsp:spPr>
        <a:xfrm>
          <a:off x="1508391" y="3265475"/>
          <a:ext cx="4987658"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90000"/>
            </a:lnSpc>
            <a:spcBef>
              <a:spcPct val="0"/>
            </a:spcBef>
            <a:spcAft>
              <a:spcPct val="35000"/>
            </a:spcAft>
            <a:buNone/>
          </a:pPr>
          <a:r>
            <a:rPr lang="en-US" sz="2500" b="0" i="0" kern="1200"/>
            <a:t>Follow up in class </a:t>
          </a:r>
          <a:endParaRPr lang="en-US" sz="2500" kern="1200"/>
        </a:p>
      </dsp:txBody>
      <dsp:txXfrm>
        <a:off x="1508391" y="3265475"/>
        <a:ext cx="4987658" cy="13059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81DC4F-1280-4BE7-8A34-DE5E6852ED8A}">
      <dsp:nvSpPr>
        <dsp:cNvPr id="0" name=""/>
        <dsp:cNvSpPr/>
      </dsp:nvSpPr>
      <dsp:spPr>
        <a:xfrm>
          <a:off x="0" y="567487"/>
          <a:ext cx="3064322" cy="1945844"/>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7B9E75-2F8C-40E0-B98D-06689D959459}">
      <dsp:nvSpPr>
        <dsp:cNvPr id="0" name=""/>
        <dsp:cNvSpPr/>
      </dsp:nvSpPr>
      <dsp:spPr>
        <a:xfrm>
          <a:off x="340480" y="890944"/>
          <a:ext cx="3064322" cy="1945844"/>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0" i="0" kern="1200"/>
            <a:t>“In the book/novel [Title], the author delves into [briefly describe the topic or main theme of the original work]. Throughout the text, the author explores key concepts such as [mention a specific concept or idea discussed in the original work]…”</a:t>
          </a:r>
          <a:endParaRPr lang="en-US" sz="1300" kern="1200"/>
        </a:p>
      </dsp:txBody>
      <dsp:txXfrm>
        <a:off x="397472" y="947936"/>
        <a:ext cx="2950338" cy="1831860"/>
      </dsp:txXfrm>
    </dsp:sp>
    <dsp:sp modelId="{F5E85C97-A63D-4051-A29F-0F64879EE673}">
      <dsp:nvSpPr>
        <dsp:cNvPr id="0" name=""/>
        <dsp:cNvSpPr/>
      </dsp:nvSpPr>
      <dsp:spPr>
        <a:xfrm>
          <a:off x="3745283" y="567487"/>
          <a:ext cx="3064322" cy="1945844"/>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645BE1-F594-49E0-8579-766DAB1A614F}">
      <dsp:nvSpPr>
        <dsp:cNvPr id="0" name=""/>
        <dsp:cNvSpPr/>
      </dsp:nvSpPr>
      <dsp:spPr>
        <a:xfrm>
          <a:off x="4085763" y="890944"/>
          <a:ext cx="3064322" cy="1945844"/>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0" i="0" kern="1200"/>
            <a:t>"In George Orwell's dystopian novel '1984,' we are transported to a totalitarian future where the government, led by the Party and its leader Big Brother, exercises absolute control over every aspect of people's lives. The story follows Winston Smith…”</a:t>
          </a:r>
          <a:endParaRPr lang="en-US" sz="1300" kern="1200"/>
        </a:p>
      </dsp:txBody>
      <dsp:txXfrm>
        <a:off x="4142755" y="947936"/>
        <a:ext cx="2950338" cy="1831860"/>
      </dsp:txXfrm>
    </dsp:sp>
    <dsp:sp modelId="{17A78FB1-C7C9-4769-A1BF-8A6A3BAB1D8B}">
      <dsp:nvSpPr>
        <dsp:cNvPr id="0" name=""/>
        <dsp:cNvSpPr/>
      </dsp:nvSpPr>
      <dsp:spPr>
        <a:xfrm>
          <a:off x="7490566" y="567487"/>
          <a:ext cx="3064322" cy="1945844"/>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7A173F-60D6-462B-8043-0870EEC4ECC3}">
      <dsp:nvSpPr>
        <dsp:cNvPr id="0" name=""/>
        <dsp:cNvSpPr/>
      </dsp:nvSpPr>
      <dsp:spPr>
        <a:xfrm>
          <a:off x="7831047" y="890944"/>
          <a:ext cx="3064322" cy="1945844"/>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a-DK" sz="1300" b="0" i="0" kern="1200"/>
            <a:t>”Book title” is a GENRE TYPE OF TEXT written by AUTHOR and published in YEAR. This GENRE TYPE OF TEXT explores THEME…”</a:t>
          </a:r>
          <a:endParaRPr lang="en-US" sz="1300" kern="1200"/>
        </a:p>
      </dsp:txBody>
      <dsp:txXfrm>
        <a:off x="7888039" y="947936"/>
        <a:ext cx="2950338" cy="18318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26E2FD-37A8-408F-929A-0BFDF9FB6A75}">
      <dsp:nvSpPr>
        <dsp:cNvPr id="0" name=""/>
        <dsp:cNvSpPr/>
      </dsp:nvSpPr>
      <dsp:spPr>
        <a:xfrm>
          <a:off x="0" y="512"/>
          <a:ext cx="8946541" cy="119841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690045-E4C3-4DF3-A498-9D6593144B8B}">
      <dsp:nvSpPr>
        <dsp:cNvPr id="0" name=""/>
        <dsp:cNvSpPr/>
      </dsp:nvSpPr>
      <dsp:spPr>
        <a:xfrm>
          <a:off x="362520" y="270155"/>
          <a:ext cx="659128" cy="65912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323A8E-A56A-465E-8388-B13517244962}">
      <dsp:nvSpPr>
        <dsp:cNvPr id="0" name=""/>
        <dsp:cNvSpPr/>
      </dsp:nvSpPr>
      <dsp:spPr>
        <a:xfrm>
          <a:off x="1384170" y="512"/>
          <a:ext cx="7562370" cy="11984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832" tIns="126832" rIns="126832" bIns="126832" numCol="1" spcCol="1270" anchor="ctr" anchorCtr="0">
          <a:noAutofit/>
        </a:bodyPr>
        <a:lstStyle/>
        <a:p>
          <a:pPr marL="0" lvl="0" indent="0" algn="l" defTabSz="889000">
            <a:lnSpc>
              <a:spcPct val="100000"/>
            </a:lnSpc>
            <a:spcBef>
              <a:spcPct val="0"/>
            </a:spcBef>
            <a:spcAft>
              <a:spcPct val="35000"/>
            </a:spcAft>
            <a:buNone/>
          </a:pPr>
          <a:r>
            <a:rPr lang="en-US" sz="2000" b="1" i="0" u="sng" kern="1200"/>
            <a:t>Summarize the conclusion of the original work</a:t>
          </a:r>
          <a:r>
            <a:rPr lang="en-US" sz="2000" b="0" i="0" kern="1200"/>
            <a:t>: Briefly mention the author's conclusion or the outcome of the events if applicable.</a:t>
          </a:r>
          <a:endParaRPr lang="en-US" sz="2000" kern="1200"/>
        </a:p>
      </dsp:txBody>
      <dsp:txXfrm>
        <a:off x="1384170" y="512"/>
        <a:ext cx="7562370" cy="1198416"/>
      </dsp:txXfrm>
    </dsp:sp>
    <dsp:sp modelId="{010E13ED-08A3-47EF-B620-D47BF89C57FA}">
      <dsp:nvSpPr>
        <dsp:cNvPr id="0" name=""/>
        <dsp:cNvSpPr/>
      </dsp:nvSpPr>
      <dsp:spPr>
        <a:xfrm>
          <a:off x="0" y="1498532"/>
          <a:ext cx="8946541" cy="119841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1C461F-9681-4965-9AAC-80295F43F8BF}">
      <dsp:nvSpPr>
        <dsp:cNvPr id="0" name=""/>
        <dsp:cNvSpPr/>
      </dsp:nvSpPr>
      <dsp:spPr>
        <a:xfrm>
          <a:off x="362520" y="1768176"/>
          <a:ext cx="659128" cy="65912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B21D30-1DEA-4A8A-A832-06BECD370E9F}">
      <dsp:nvSpPr>
        <dsp:cNvPr id="0" name=""/>
        <dsp:cNvSpPr/>
      </dsp:nvSpPr>
      <dsp:spPr>
        <a:xfrm>
          <a:off x="1384170" y="1498532"/>
          <a:ext cx="7562370" cy="11984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832" tIns="126832" rIns="126832" bIns="126832" numCol="1" spcCol="1270" anchor="ctr" anchorCtr="0">
          <a:noAutofit/>
        </a:bodyPr>
        <a:lstStyle/>
        <a:p>
          <a:pPr marL="0" lvl="0" indent="0" algn="l" defTabSz="889000">
            <a:lnSpc>
              <a:spcPct val="100000"/>
            </a:lnSpc>
            <a:spcBef>
              <a:spcPct val="0"/>
            </a:spcBef>
            <a:spcAft>
              <a:spcPct val="35000"/>
            </a:spcAft>
            <a:buNone/>
          </a:pPr>
          <a:r>
            <a:rPr lang="en-US" sz="2000" b="1" i="0" u="sng" kern="1200"/>
            <a:t>Emphasize key takeaways</a:t>
          </a:r>
          <a:r>
            <a:rPr lang="en-US" sz="2000" b="0" i="0" kern="1200"/>
            <a:t>: Highlight the key takeaways, central themes, or the main message of the original work.</a:t>
          </a:r>
          <a:endParaRPr lang="en-US" sz="2000" kern="1200"/>
        </a:p>
      </dsp:txBody>
      <dsp:txXfrm>
        <a:off x="1384170" y="1498532"/>
        <a:ext cx="7562370" cy="1198416"/>
      </dsp:txXfrm>
    </dsp:sp>
    <dsp:sp modelId="{C209A9CA-8126-405D-A1B0-9FC5E49258AC}">
      <dsp:nvSpPr>
        <dsp:cNvPr id="0" name=""/>
        <dsp:cNvSpPr/>
      </dsp:nvSpPr>
      <dsp:spPr>
        <a:xfrm>
          <a:off x="0" y="2996552"/>
          <a:ext cx="8946541" cy="119841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32C8BA-4A38-4EBD-A7EB-795FB5C698FC}">
      <dsp:nvSpPr>
        <dsp:cNvPr id="0" name=""/>
        <dsp:cNvSpPr/>
      </dsp:nvSpPr>
      <dsp:spPr>
        <a:xfrm>
          <a:off x="362520" y="3266196"/>
          <a:ext cx="659128" cy="65912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239B66-99E8-44C8-BCA1-E2281A2D57BA}">
      <dsp:nvSpPr>
        <dsp:cNvPr id="0" name=""/>
        <dsp:cNvSpPr/>
      </dsp:nvSpPr>
      <dsp:spPr>
        <a:xfrm>
          <a:off x="1384170" y="2996552"/>
          <a:ext cx="7562370" cy="11984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832" tIns="126832" rIns="126832" bIns="126832" numCol="1" spcCol="1270" anchor="ctr" anchorCtr="0">
          <a:noAutofit/>
        </a:bodyPr>
        <a:lstStyle/>
        <a:p>
          <a:pPr marL="0" lvl="0" indent="0" algn="l" defTabSz="889000">
            <a:lnSpc>
              <a:spcPct val="100000"/>
            </a:lnSpc>
            <a:spcBef>
              <a:spcPct val="0"/>
            </a:spcBef>
            <a:spcAft>
              <a:spcPct val="35000"/>
            </a:spcAft>
            <a:buNone/>
          </a:pPr>
          <a:r>
            <a:rPr lang="en-US" sz="2000" b="1" i="0" u="sng" kern="1200"/>
            <a:t>Closing thoughts</a:t>
          </a:r>
          <a:r>
            <a:rPr lang="en-US" sz="2000" b="0" i="0" kern="1200"/>
            <a:t> (Optional): If necessary, you can include your thoughts on the text, but avoid introducing new ideas or opinions not present in the original work.</a:t>
          </a:r>
          <a:endParaRPr lang="en-US" sz="2000" kern="1200"/>
        </a:p>
      </dsp:txBody>
      <dsp:txXfrm>
        <a:off x="1384170" y="2996552"/>
        <a:ext cx="7562370" cy="119841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da-DK"/>
              <a:t>Klik for at redigere titeltypografien i masteren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10/22/2023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10/22/2023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9796027F-7875-4030-9381-8BD8C4F21935}" type="datetimeFigureOut">
              <a:rPr lang="en-US" dirty="0"/>
              <a:t>10/22/2023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10/22/2023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10/22/2023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10/22/2023</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10/22/2023</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da-DK"/>
              <a:t>Klik for at redigere titeltypografien i masteren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7" name="Date Placeholder 4"/>
          <p:cNvSpPr>
            <a:spLocks noGrp="1"/>
          </p:cNvSpPr>
          <p:nvPr>
            <p:ph type="dt" sz="half" idx="10"/>
          </p:nvPr>
        </p:nvSpPr>
        <p:spPr/>
        <p:txBody>
          <a:bodyPr/>
          <a:lstStyle/>
          <a:p>
            <a:fld id="{4509A250-FF31-4206-8172-F9D3106AACB1}" type="datetimeFigureOut">
              <a:rPr lang="en-US" dirty="0"/>
              <a:t>10/22/2023</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509A250-FF31-4206-8172-F9D3106AACB1}" type="datetimeFigureOut">
              <a:rPr lang="en-US" dirty="0"/>
              <a:t>10/22/2023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509A250-FF31-4206-8172-F9D3106AACB1}" type="datetimeFigureOut">
              <a:rPr lang="en-US" dirty="0"/>
              <a:t>10/22/2023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da-DK"/>
              <a:t>Klik for at redigere titeltypografien i masteren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4509A250-FF31-4206-8172-F9D3106AACB1}" type="datetimeFigureOut">
              <a:rPr lang="en-US" dirty="0"/>
              <a:t>10/22/2023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da-DK"/>
              <a:t>Klik for at redigere titeltypografien i masteren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da-DK"/>
              <a:t>Klik for at redigere teksttypografierne i masteren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4509A250-FF31-4206-8172-F9D3106AACB1}" type="datetimeFigureOut">
              <a:rPr lang="en-US" dirty="0"/>
              <a:t>10/22/2023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4509A250-FF31-4206-8172-F9D3106AACB1}" type="datetimeFigureOut">
              <a:rPr lang="en-US" dirty="0"/>
              <a:t>10/22/2023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a-DK"/>
              <a:t>Klik for at redigere titeltypografien i masteren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10/22/2023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med bille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a-DK"/>
              <a:t>Klik for at redigere titeltypografien i masteren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10/22/2023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nchorCtr="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10/22/2023</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‹nr.›</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E6A222EB-A81E-4238-B08D-AAB1828C8E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9">
            <a:extLst>
              <a:ext uri="{FF2B5EF4-FFF2-40B4-BE49-F238E27FC236}">
                <a16:creationId xmlns:a16="http://schemas.microsoft.com/office/drawing/2014/main" id="{E014676C-074B-475A-8346-9C901C86C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da-DK"/>
          </a:p>
        </p:txBody>
      </p:sp>
      <p:cxnSp>
        <p:nvCxnSpPr>
          <p:cNvPr id="16" name="Straight Connector 11">
            <a:extLst>
              <a:ext uri="{FF2B5EF4-FFF2-40B4-BE49-F238E27FC236}">
                <a16:creationId xmlns:a16="http://schemas.microsoft.com/office/drawing/2014/main" id="{179C4C8E-197B-4679-AE96-B5147F971C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tx2">
                <a:alpha val="70000"/>
              </a:schemeClr>
            </a:solidFill>
            <a:miter lim="800000"/>
          </a:ln>
        </p:spPr>
        <p:style>
          <a:lnRef idx="1">
            <a:schemeClr val="accent1"/>
          </a:lnRef>
          <a:fillRef idx="0">
            <a:schemeClr val="accent1"/>
          </a:fillRef>
          <a:effectRef idx="0">
            <a:schemeClr val="accent1"/>
          </a:effectRef>
          <a:fontRef idx="minor">
            <a:schemeClr val="tx1"/>
          </a:fontRef>
        </p:style>
      </p:cxnSp>
      <p:sp>
        <p:nvSpPr>
          <p:cNvPr id="3" name="Undertitel 2">
            <a:extLst>
              <a:ext uri="{FF2B5EF4-FFF2-40B4-BE49-F238E27FC236}">
                <a16:creationId xmlns:a16="http://schemas.microsoft.com/office/drawing/2014/main" id="{21EA9720-7A05-AC1F-17FC-A1DA78B8530E}"/>
              </a:ext>
            </a:extLst>
          </p:cNvPr>
          <p:cNvSpPr>
            <a:spLocks noGrp="1"/>
          </p:cNvSpPr>
          <p:nvPr>
            <p:ph type="subTitle" idx="1"/>
          </p:nvPr>
        </p:nvSpPr>
        <p:spPr>
          <a:xfrm>
            <a:off x="1154955" y="1266958"/>
            <a:ext cx="2904124" cy="4528457"/>
          </a:xfrm>
        </p:spPr>
        <p:txBody>
          <a:bodyPr anchor="ctr">
            <a:normAutofit/>
          </a:bodyPr>
          <a:lstStyle/>
          <a:p>
            <a:pPr algn="r"/>
            <a:endParaRPr lang="da-DK">
              <a:solidFill>
                <a:schemeClr val="tx2"/>
              </a:solidFill>
            </a:endParaRPr>
          </a:p>
        </p:txBody>
      </p:sp>
      <p:sp>
        <p:nvSpPr>
          <p:cNvPr id="2" name="Titel 1">
            <a:extLst>
              <a:ext uri="{FF2B5EF4-FFF2-40B4-BE49-F238E27FC236}">
                <a16:creationId xmlns:a16="http://schemas.microsoft.com/office/drawing/2014/main" id="{B61FC3D1-DA30-03BD-7122-B6AD577027A6}"/>
              </a:ext>
            </a:extLst>
          </p:cNvPr>
          <p:cNvSpPr>
            <a:spLocks noGrp="1"/>
          </p:cNvSpPr>
          <p:nvPr>
            <p:ph type="ctrTitle"/>
          </p:nvPr>
        </p:nvSpPr>
        <p:spPr>
          <a:xfrm>
            <a:off x="4654295" y="1266958"/>
            <a:ext cx="6808362" cy="4528457"/>
          </a:xfrm>
        </p:spPr>
        <p:txBody>
          <a:bodyPr anchor="ctr">
            <a:normAutofit/>
          </a:bodyPr>
          <a:lstStyle/>
          <a:p>
            <a:r>
              <a:rPr lang="da-DK"/>
              <a:t>Summary </a:t>
            </a:r>
            <a:endParaRPr lang="da-DK" dirty="0"/>
          </a:p>
        </p:txBody>
      </p:sp>
    </p:spTree>
    <p:extLst>
      <p:ext uri="{BB962C8B-B14F-4D97-AF65-F5344CB8AC3E}">
        <p14:creationId xmlns:p14="http://schemas.microsoft.com/office/powerpoint/2010/main" val="879428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942713C-B398-2826-79D8-AC583F6242A4}"/>
              </a:ext>
            </a:extLst>
          </p:cNvPr>
          <p:cNvSpPr>
            <a:spLocks noGrp="1"/>
          </p:cNvSpPr>
          <p:nvPr>
            <p:ph type="title"/>
          </p:nvPr>
        </p:nvSpPr>
        <p:spPr>
          <a:xfrm>
            <a:off x="648930" y="629266"/>
            <a:ext cx="6188190" cy="1622321"/>
          </a:xfrm>
        </p:spPr>
        <p:txBody>
          <a:bodyPr>
            <a:normAutofit/>
          </a:bodyPr>
          <a:lstStyle/>
          <a:p>
            <a:r>
              <a:rPr lang="da-DK">
                <a:solidFill>
                  <a:srgbClr val="EBEBEB"/>
                </a:solidFill>
              </a:rPr>
              <a:t>Talk with your parthner about:</a:t>
            </a:r>
          </a:p>
        </p:txBody>
      </p:sp>
      <p:sp>
        <p:nvSpPr>
          <p:cNvPr id="21" name="Pladsholder til indhold 2">
            <a:extLst>
              <a:ext uri="{FF2B5EF4-FFF2-40B4-BE49-F238E27FC236}">
                <a16:creationId xmlns:a16="http://schemas.microsoft.com/office/drawing/2014/main" id="{FB7E2765-9DF4-1E2D-0380-F41C8CDE83B8}"/>
              </a:ext>
            </a:extLst>
          </p:cNvPr>
          <p:cNvSpPr>
            <a:spLocks noGrp="1"/>
          </p:cNvSpPr>
          <p:nvPr>
            <p:ph idx="1"/>
          </p:nvPr>
        </p:nvSpPr>
        <p:spPr>
          <a:xfrm>
            <a:off x="648930" y="2438400"/>
            <a:ext cx="6188189" cy="3785419"/>
          </a:xfrm>
        </p:spPr>
        <p:txBody>
          <a:bodyPr>
            <a:normAutofit/>
          </a:bodyPr>
          <a:lstStyle/>
          <a:p>
            <a:r>
              <a:rPr lang="da-DK">
                <a:solidFill>
                  <a:srgbClr val="FFFFFF"/>
                </a:solidFill>
              </a:rPr>
              <a:t>What is a summary?</a:t>
            </a:r>
          </a:p>
          <a:p>
            <a:r>
              <a:rPr lang="da-DK">
                <a:solidFill>
                  <a:srgbClr val="FFFFFF"/>
                </a:solidFill>
              </a:rPr>
              <a:t>Why is it important?</a:t>
            </a:r>
          </a:p>
        </p:txBody>
      </p:sp>
      <p:sp>
        <p:nvSpPr>
          <p:cNvPr id="22"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23" name="Picture 4">
            <a:extLst>
              <a:ext uri="{FF2B5EF4-FFF2-40B4-BE49-F238E27FC236}">
                <a16:creationId xmlns:a16="http://schemas.microsoft.com/office/drawing/2014/main" id="{85201DA1-A82F-998E-9986-2189EFEE08BD}"/>
              </a:ext>
            </a:extLst>
          </p:cNvPr>
          <p:cNvPicPr>
            <a:picLocks noChangeAspect="1"/>
          </p:cNvPicPr>
          <p:nvPr/>
        </p:nvPicPr>
        <p:blipFill rotWithShape="1">
          <a:blip r:embed="rId3"/>
          <a:srcRect l="18666" r="40625"/>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2214442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9C7B63C-E8E0-CF5E-DEAF-844E1DB57E04}"/>
              </a:ext>
            </a:extLst>
          </p:cNvPr>
          <p:cNvSpPr>
            <a:spLocks noGrp="1"/>
          </p:cNvSpPr>
          <p:nvPr>
            <p:ph type="title"/>
          </p:nvPr>
        </p:nvSpPr>
        <p:spPr>
          <a:xfrm>
            <a:off x="643855" y="1447800"/>
            <a:ext cx="3108626" cy="4572000"/>
          </a:xfrm>
        </p:spPr>
        <p:txBody>
          <a:bodyPr anchor="ctr">
            <a:normAutofit/>
          </a:bodyPr>
          <a:lstStyle/>
          <a:p>
            <a:r>
              <a:rPr lang="da-DK" sz="3200">
                <a:solidFill>
                  <a:srgbClr val="F2F2F2"/>
                </a:solidFill>
              </a:rPr>
              <a:t>Plan for today</a:t>
            </a:r>
          </a:p>
        </p:txBody>
      </p:sp>
      <p:sp>
        <p:nvSpPr>
          <p:cNvPr id="11" name="Freeform: Shape 10">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5" name="Rectangle 14">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da-DK"/>
          </a:p>
        </p:txBody>
      </p:sp>
      <p:graphicFrame>
        <p:nvGraphicFramePr>
          <p:cNvPr id="5" name="Pladsholder til indhold 2">
            <a:extLst>
              <a:ext uri="{FF2B5EF4-FFF2-40B4-BE49-F238E27FC236}">
                <a16:creationId xmlns:a16="http://schemas.microsoft.com/office/drawing/2014/main" id="{4E9357AC-7BBB-5236-86E7-E0FBAE01A5FE}"/>
              </a:ext>
            </a:extLst>
          </p:cNvPr>
          <p:cNvGraphicFramePr>
            <a:graphicFrameLocks noGrp="1"/>
          </p:cNvGraphicFramePr>
          <p:nvPr>
            <p:ph idx="1"/>
            <p:extLst>
              <p:ext uri="{D42A27DB-BD31-4B8C-83A1-F6EECF244321}">
                <p14:modId xmlns:p14="http://schemas.microsoft.com/office/powerpoint/2010/main" val="2182779365"/>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0805763"/>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da-DK"/>
          </a:p>
        </p:txBody>
      </p:sp>
      <p:sp>
        <p:nvSpPr>
          <p:cNvPr id="2" name="Titel 1">
            <a:extLst>
              <a:ext uri="{FF2B5EF4-FFF2-40B4-BE49-F238E27FC236}">
                <a16:creationId xmlns:a16="http://schemas.microsoft.com/office/drawing/2014/main" id="{8B0BC851-07E4-D836-1A6B-0104AAB304AE}"/>
              </a:ext>
            </a:extLst>
          </p:cNvPr>
          <p:cNvSpPr>
            <a:spLocks noGrp="1"/>
          </p:cNvSpPr>
          <p:nvPr>
            <p:ph type="title"/>
          </p:nvPr>
        </p:nvSpPr>
        <p:spPr>
          <a:xfrm>
            <a:off x="1103312" y="452718"/>
            <a:ext cx="8947522" cy="1400530"/>
          </a:xfrm>
        </p:spPr>
        <p:txBody>
          <a:bodyPr anchor="ctr">
            <a:normAutofit/>
          </a:bodyPr>
          <a:lstStyle/>
          <a:p>
            <a:r>
              <a:rPr lang="da-DK">
                <a:solidFill>
                  <a:srgbClr val="FFFFFF"/>
                </a:solidFill>
              </a:rPr>
              <a:t>What is a summary?</a:t>
            </a:r>
          </a:p>
        </p:txBody>
      </p:sp>
      <p:sp>
        <p:nvSpPr>
          <p:cNvPr id="3" name="Pladsholder til indhold 2">
            <a:extLst>
              <a:ext uri="{FF2B5EF4-FFF2-40B4-BE49-F238E27FC236}">
                <a16:creationId xmlns:a16="http://schemas.microsoft.com/office/drawing/2014/main" id="{1519FF81-5011-8D20-521E-920DDF61FB6C}"/>
              </a:ext>
            </a:extLst>
          </p:cNvPr>
          <p:cNvSpPr>
            <a:spLocks noGrp="1"/>
          </p:cNvSpPr>
          <p:nvPr>
            <p:ph idx="1"/>
          </p:nvPr>
        </p:nvSpPr>
        <p:spPr>
          <a:xfrm>
            <a:off x="1103312" y="2763520"/>
            <a:ext cx="8946541" cy="3484879"/>
          </a:xfrm>
        </p:spPr>
        <p:txBody>
          <a:bodyPr>
            <a:normAutofit/>
          </a:bodyPr>
          <a:lstStyle/>
          <a:p>
            <a:r>
              <a:rPr lang="en-US" dirty="0"/>
              <a:t>A summary is a short and simplified version of a longer text. It includes the most important points and ideas, allowing readers to quickly grasp the main content without having to read the whole thing</a:t>
            </a:r>
            <a:endParaRPr lang="da-DK" dirty="0"/>
          </a:p>
        </p:txBody>
      </p:sp>
    </p:spTree>
    <p:extLst>
      <p:ext uri="{BB962C8B-B14F-4D97-AF65-F5344CB8AC3E}">
        <p14:creationId xmlns:p14="http://schemas.microsoft.com/office/powerpoint/2010/main" val="507999274"/>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4" name="Billede 3" descr="Et billede, der indeholder mad, Levkøj, lage, bouillon&#10;&#10;Automatisk genereret beskrivelse">
            <a:extLst>
              <a:ext uri="{FF2B5EF4-FFF2-40B4-BE49-F238E27FC236}">
                <a16:creationId xmlns:a16="http://schemas.microsoft.com/office/drawing/2014/main" id="{32F1BB0F-F6D9-0824-CBB4-88A15243E2B8}"/>
              </a:ext>
            </a:extLst>
          </p:cNvPr>
          <p:cNvPicPr>
            <a:picLocks noChangeAspect="1"/>
          </p:cNvPicPr>
          <p:nvPr/>
        </p:nvPicPr>
        <p:blipFill rotWithShape="1">
          <a:blip r:embed="rId3"/>
          <a:srcRect t="15730"/>
          <a:stretch/>
        </p:blipFill>
        <p:spPr>
          <a:xfrm>
            <a:off x="20" y="10"/>
            <a:ext cx="12191980" cy="6857990"/>
          </a:xfrm>
          <a:prstGeom prst="rect">
            <a:avLst/>
          </a:prstGeom>
        </p:spPr>
      </p:pic>
      <p:sp>
        <p:nvSpPr>
          <p:cNvPr id="13" name="Rectangle 8">
            <a:extLst>
              <a:ext uri="{FF2B5EF4-FFF2-40B4-BE49-F238E27FC236}">
                <a16:creationId xmlns:a16="http://schemas.microsoft.com/office/drawing/2014/main" id="{8D489E29-742E-4D34-AB08-CE3217805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053153" y="1320127"/>
            <a:ext cx="4812846" cy="4195481"/>
          </a:xfrm>
          <a:prstGeom prst="rect">
            <a:avLst/>
          </a:prstGeom>
          <a:solidFill>
            <a:schemeClr val="bg1">
              <a:alpha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FDC1D80-C6D3-E4E8-08FE-C1EED76564CF}"/>
              </a:ext>
            </a:extLst>
          </p:cNvPr>
          <p:cNvSpPr>
            <a:spLocks noGrp="1"/>
          </p:cNvSpPr>
          <p:nvPr>
            <p:ph type="title"/>
          </p:nvPr>
        </p:nvSpPr>
        <p:spPr>
          <a:xfrm>
            <a:off x="6374887" y="1641860"/>
            <a:ext cx="4204298" cy="1034728"/>
          </a:xfrm>
        </p:spPr>
        <p:txBody>
          <a:bodyPr>
            <a:normAutofit/>
          </a:bodyPr>
          <a:lstStyle/>
          <a:p>
            <a:r>
              <a:rPr lang="da-DK" sz="2800"/>
              <a:t>It is like soup</a:t>
            </a:r>
          </a:p>
        </p:txBody>
      </p:sp>
      <p:sp>
        <p:nvSpPr>
          <p:cNvPr id="3" name="Pladsholder til indhold 2">
            <a:extLst>
              <a:ext uri="{FF2B5EF4-FFF2-40B4-BE49-F238E27FC236}">
                <a16:creationId xmlns:a16="http://schemas.microsoft.com/office/drawing/2014/main" id="{2AA906B3-928A-0B58-97D5-6D4F09392EB9}"/>
              </a:ext>
            </a:extLst>
          </p:cNvPr>
          <p:cNvSpPr>
            <a:spLocks noGrp="1"/>
          </p:cNvSpPr>
          <p:nvPr>
            <p:ph idx="1"/>
          </p:nvPr>
        </p:nvSpPr>
        <p:spPr>
          <a:xfrm>
            <a:off x="6374886" y="2809812"/>
            <a:ext cx="4169380" cy="2384064"/>
          </a:xfrm>
        </p:spPr>
        <p:txBody>
          <a:bodyPr>
            <a:normAutofit/>
          </a:bodyPr>
          <a:lstStyle/>
          <a:p>
            <a:r>
              <a:rPr lang="en-US" sz="1800"/>
              <a:t>Summarizing is akin to simmering a rich soup, carefully boiling away extraneous elements until only the essence remains, distilling complex information to its most flavorful and essential form.</a:t>
            </a:r>
            <a:endParaRPr lang="da-DK" sz="1800"/>
          </a:p>
        </p:txBody>
      </p:sp>
    </p:spTree>
    <p:extLst>
      <p:ext uri="{BB962C8B-B14F-4D97-AF65-F5344CB8AC3E}">
        <p14:creationId xmlns:p14="http://schemas.microsoft.com/office/powerpoint/2010/main" val="1116357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pic>
        <p:nvPicPr>
          <p:cNvPr id="15" name="Picture 14">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da-DK"/>
          </a:p>
        </p:txBody>
      </p:sp>
      <p:pic>
        <p:nvPicPr>
          <p:cNvPr id="5" name="Picture 4" descr="Front steps and columns of a majestic city building">
            <a:extLst>
              <a:ext uri="{FF2B5EF4-FFF2-40B4-BE49-F238E27FC236}">
                <a16:creationId xmlns:a16="http://schemas.microsoft.com/office/drawing/2014/main" id="{226FDA08-FC29-D705-7A30-B6F52005BDFA}"/>
              </a:ext>
            </a:extLst>
          </p:cNvPr>
          <p:cNvPicPr>
            <a:picLocks noChangeAspect="1"/>
          </p:cNvPicPr>
          <p:nvPr/>
        </p:nvPicPr>
        <p:blipFill rotWithShape="1">
          <a:blip r:embed="rId7"/>
          <a:srcRect t="7626" r="-1" b="30685"/>
          <a:stretch/>
        </p:blipFill>
        <p:spPr>
          <a:xfrm>
            <a:off x="1" y="-5"/>
            <a:ext cx="12191695" cy="5020241"/>
          </a:xfrm>
          <a:custGeom>
            <a:avLst/>
            <a:gdLst/>
            <a:ahLst/>
            <a:cxnLst/>
            <a:rect l="l" t="t" r="r" b="b"/>
            <a:pathLst>
              <a:path w="12191695" h="5020241">
                <a:moveTo>
                  <a:pt x="0" y="0"/>
                </a:moveTo>
                <a:lnTo>
                  <a:pt x="12191695" y="0"/>
                </a:lnTo>
                <a:lnTo>
                  <a:pt x="12191695" y="4057991"/>
                </a:lnTo>
                <a:lnTo>
                  <a:pt x="11914945" y="4110187"/>
                </a:lnTo>
                <a:lnTo>
                  <a:pt x="11639412" y="4159931"/>
                </a:lnTo>
                <a:lnTo>
                  <a:pt x="11362661" y="4208624"/>
                </a:lnTo>
                <a:lnTo>
                  <a:pt x="11084690" y="4250310"/>
                </a:lnTo>
                <a:lnTo>
                  <a:pt x="10807939" y="4292347"/>
                </a:lnTo>
                <a:lnTo>
                  <a:pt x="10529968" y="4331582"/>
                </a:lnTo>
                <a:lnTo>
                  <a:pt x="10255655" y="4365211"/>
                </a:lnTo>
                <a:lnTo>
                  <a:pt x="9977684" y="4397089"/>
                </a:lnTo>
                <a:lnTo>
                  <a:pt x="9700933" y="4426165"/>
                </a:lnTo>
                <a:lnTo>
                  <a:pt x="9429058" y="4451387"/>
                </a:lnTo>
                <a:lnTo>
                  <a:pt x="9153526" y="4476609"/>
                </a:lnTo>
                <a:lnTo>
                  <a:pt x="8881651" y="4497628"/>
                </a:lnTo>
                <a:lnTo>
                  <a:pt x="8609776" y="4514092"/>
                </a:lnTo>
                <a:lnTo>
                  <a:pt x="8339121" y="4531258"/>
                </a:lnTo>
                <a:lnTo>
                  <a:pt x="8070903" y="4545620"/>
                </a:lnTo>
                <a:lnTo>
                  <a:pt x="7805124" y="4555779"/>
                </a:lnTo>
                <a:lnTo>
                  <a:pt x="7539345" y="4564537"/>
                </a:lnTo>
                <a:lnTo>
                  <a:pt x="7276005" y="4572944"/>
                </a:lnTo>
                <a:lnTo>
                  <a:pt x="7016322" y="4576798"/>
                </a:lnTo>
                <a:lnTo>
                  <a:pt x="6756639" y="4581001"/>
                </a:lnTo>
                <a:lnTo>
                  <a:pt x="6500613" y="4583103"/>
                </a:lnTo>
                <a:lnTo>
                  <a:pt x="6247026" y="4581001"/>
                </a:lnTo>
                <a:lnTo>
                  <a:pt x="5995877" y="4581001"/>
                </a:lnTo>
                <a:lnTo>
                  <a:pt x="5747167" y="4576798"/>
                </a:lnTo>
                <a:lnTo>
                  <a:pt x="5503333" y="4570492"/>
                </a:lnTo>
                <a:lnTo>
                  <a:pt x="5261938" y="4564537"/>
                </a:lnTo>
                <a:lnTo>
                  <a:pt x="5025418" y="4557881"/>
                </a:lnTo>
                <a:lnTo>
                  <a:pt x="4790118" y="4547722"/>
                </a:lnTo>
                <a:lnTo>
                  <a:pt x="4558477" y="4536862"/>
                </a:lnTo>
                <a:lnTo>
                  <a:pt x="4331710" y="4527054"/>
                </a:lnTo>
                <a:lnTo>
                  <a:pt x="3889152" y="4499379"/>
                </a:lnTo>
                <a:lnTo>
                  <a:pt x="3464881" y="4469954"/>
                </a:lnTo>
                <a:lnTo>
                  <a:pt x="3057678" y="4439126"/>
                </a:lnTo>
                <a:lnTo>
                  <a:pt x="2672421" y="4405147"/>
                </a:lnTo>
                <a:lnTo>
                  <a:pt x="2304232" y="4369765"/>
                </a:lnTo>
                <a:lnTo>
                  <a:pt x="1962864" y="4331582"/>
                </a:lnTo>
                <a:lnTo>
                  <a:pt x="1642223" y="4294099"/>
                </a:lnTo>
                <a:lnTo>
                  <a:pt x="1347183" y="4256616"/>
                </a:lnTo>
                <a:lnTo>
                  <a:pt x="1076528" y="4221235"/>
                </a:lnTo>
                <a:lnTo>
                  <a:pt x="836351" y="4187605"/>
                </a:lnTo>
                <a:lnTo>
                  <a:pt x="619339" y="4155727"/>
                </a:lnTo>
                <a:lnTo>
                  <a:pt x="436464" y="4129104"/>
                </a:lnTo>
                <a:lnTo>
                  <a:pt x="282848" y="4103881"/>
                </a:lnTo>
                <a:lnTo>
                  <a:pt x="71932" y="4067800"/>
                </a:lnTo>
                <a:lnTo>
                  <a:pt x="1" y="4055539"/>
                </a:lnTo>
                <a:lnTo>
                  <a:pt x="1" y="5020241"/>
                </a:lnTo>
                <a:lnTo>
                  <a:pt x="0" y="5020241"/>
                </a:lnTo>
                <a:close/>
              </a:path>
            </a:pathLst>
          </a:custGeom>
        </p:spPr>
      </p:pic>
      <p:sp>
        <p:nvSpPr>
          <p:cNvPr id="21" name="Freeform 16">
            <a:extLst>
              <a:ext uri="{FF2B5EF4-FFF2-40B4-BE49-F238E27FC236}">
                <a16:creationId xmlns:a16="http://schemas.microsoft.com/office/drawing/2014/main" id="{E4F17063-EDA4-417B-946F-BA357F3B3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3753695"/>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40000"/>
            </a:schemeClr>
          </a:solidFill>
          <a:ln>
            <a:noFill/>
          </a:ln>
        </p:spPr>
        <p:txBody>
          <a:bodyPr rtlCol="0" anchor="ctr"/>
          <a:lstStyle/>
          <a:p>
            <a:pPr algn="ctr"/>
            <a:endParaRPr lang="en-US">
              <a:solidFill>
                <a:schemeClr val="tx1"/>
              </a:solidFill>
            </a:endParaRPr>
          </a:p>
        </p:txBody>
      </p:sp>
      <p:sp>
        <p:nvSpPr>
          <p:cNvPr id="23" name="Freeform: Shape 22">
            <a:extLst>
              <a:ext uri="{FF2B5EF4-FFF2-40B4-BE49-F238E27FC236}">
                <a16:creationId xmlns:a16="http://schemas.microsoft.com/office/drawing/2014/main" id="{D36F3EEA-55D4-4677-80E7-92D00B8F3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12192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EF5D0AF-AF41-85D2-399B-2FE5B05D7C2E}"/>
              </a:ext>
            </a:extLst>
          </p:cNvPr>
          <p:cNvSpPr>
            <a:spLocks noGrp="1"/>
          </p:cNvSpPr>
          <p:nvPr>
            <p:ph type="title"/>
          </p:nvPr>
        </p:nvSpPr>
        <p:spPr>
          <a:xfrm>
            <a:off x="636916" y="4854346"/>
            <a:ext cx="10407602" cy="868026"/>
          </a:xfrm>
        </p:spPr>
        <p:txBody>
          <a:bodyPr vert="horz" lIns="91440" tIns="45720" rIns="91440" bIns="45720" rtlCol="0" anchor="b">
            <a:normAutofit/>
          </a:bodyPr>
          <a:lstStyle/>
          <a:p>
            <a:r>
              <a:rPr lang="en-US" sz="4400" dirty="0">
                <a:solidFill>
                  <a:srgbClr val="EBEBEB"/>
                </a:solidFill>
              </a:rPr>
              <a:t>Structuring a summary in three steps</a:t>
            </a:r>
          </a:p>
        </p:txBody>
      </p:sp>
    </p:spTree>
    <p:extLst>
      <p:ext uri="{BB962C8B-B14F-4D97-AF65-F5344CB8AC3E}">
        <p14:creationId xmlns:p14="http://schemas.microsoft.com/office/powerpoint/2010/main" val="1950480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23" name="Picture 4" descr="Multi-coloured paper-craft art">
            <a:extLst>
              <a:ext uri="{FF2B5EF4-FFF2-40B4-BE49-F238E27FC236}">
                <a16:creationId xmlns:a16="http://schemas.microsoft.com/office/drawing/2014/main" id="{922609D9-C0E1-EAA7-210D-A56BEF037E7C}"/>
              </a:ext>
            </a:extLst>
          </p:cNvPr>
          <p:cNvPicPr>
            <a:picLocks noChangeAspect="1"/>
          </p:cNvPicPr>
          <p:nvPr/>
        </p:nvPicPr>
        <p:blipFill rotWithShape="1">
          <a:blip r:embed="rId3">
            <a:duotone>
              <a:prstClr val="black"/>
              <a:schemeClr val="accent5">
                <a:tint val="45000"/>
                <a:satMod val="400000"/>
              </a:schemeClr>
            </a:duotone>
            <a:alphaModFix amt="15000"/>
          </a:blip>
          <a:srcRect t="11018" b="4712"/>
          <a:stretch/>
        </p:blipFill>
        <p:spPr>
          <a:xfrm>
            <a:off x="20" y="10"/>
            <a:ext cx="12191980" cy="6857990"/>
          </a:xfrm>
          <a:prstGeom prst="rect">
            <a:avLst/>
          </a:prstGeom>
        </p:spPr>
      </p:pic>
      <p:sp>
        <p:nvSpPr>
          <p:cNvPr id="2" name="Titel 1">
            <a:extLst>
              <a:ext uri="{FF2B5EF4-FFF2-40B4-BE49-F238E27FC236}">
                <a16:creationId xmlns:a16="http://schemas.microsoft.com/office/drawing/2014/main" id="{8EFD4962-854A-146F-18EB-398DD710FEB8}"/>
              </a:ext>
            </a:extLst>
          </p:cNvPr>
          <p:cNvSpPr>
            <a:spLocks noGrp="1"/>
          </p:cNvSpPr>
          <p:nvPr>
            <p:ph type="title"/>
          </p:nvPr>
        </p:nvSpPr>
        <p:spPr>
          <a:xfrm>
            <a:off x="646111" y="452718"/>
            <a:ext cx="9404723" cy="1400530"/>
          </a:xfrm>
        </p:spPr>
        <p:txBody>
          <a:bodyPr>
            <a:normAutofit/>
          </a:bodyPr>
          <a:lstStyle/>
          <a:p>
            <a:r>
              <a:rPr lang="da-DK"/>
              <a:t>Step one: </a:t>
            </a:r>
            <a:r>
              <a:rPr lang="en-US"/>
              <a:t>Introduction</a:t>
            </a:r>
            <a:endParaRPr lang="en-US" dirty="0"/>
          </a:p>
        </p:txBody>
      </p:sp>
      <p:sp>
        <p:nvSpPr>
          <p:cNvPr id="24" name="Rectangle 8">
            <a:extLst>
              <a:ext uri="{FF2B5EF4-FFF2-40B4-BE49-F238E27FC236}">
                <a16:creationId xmlns:a16="http://schemas.microsoft.com/office/drawing/2014/main" id="{909FE742-1A27-4AEF-B5F0-F8C383EAB1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5" name="Pladsholder til indhold 2">
            <a:extLst>
              <a:ext uri="{FF2B5EF4-FFF2-40B4-BE49-F238E27FC236}">
                <a16:creationId xmlns:a16="http://schemas.microsoft.com/office/drawing/2014/main" id="{AA3EB268-B24D-9176-41FD-B1C48B77E96F}"/>
              </a:ext>
            </a:extLst>
          </p:cNvPr>
          <p:cNvSpPr>
            <a:spLocks noGrp="1"/>
          </p:cNvSpPr>
          <p:nvPr>
            <p:ph idx="1"/>
          </p:nvPr>
        </p:nvSpPr>
        <p:spPr>
          <a:xfrm>
            <a:off x="1103312" y="2052918"/>
            <a:ext cx="8946541" cy="4195481"/>
          </a:xfrm>
        </p:spPr>
        <p:txBody>
          <a:bodyPr anchor="ctr">
            <a:normAutofit/>
          </a:bodyPr>
          <a:lstStyle/>
          <a:p>
            <a:r>
              <a:rPr lang="en-US" b="1" u="sng"/>
              <a:t>Identify the source</a:t>
            </a:r>
            <a:r>
              <a:rPr lang="en-US"/>
              <a:t>: Begin by mentioning the title of the original work, the author's name, and any other relevant details (e.g., publication date or context).</a:t>
            </a:r>
          </a:p>
          <a:p>
            <a:r>
              <a:rPr lang="en-US" b="1" u="sng"/>
              <a:t>Provide context </a:t>
            </a:r>
            <a:r>
              <a:rPr lang="en-US"/>
              <a:t>(if necessary): Briefly introduce the context or background information to help readers understand the setting or relevance of the text being summarized.</a:t>
            </a:r>
          </a:p>
          <a:p>
            <a:r>
              <a:rPr lang="en-US" b="1" u="sng"/>
              <a:t>Thesis statement </a:t>
            </a:r>
            <a:r>
              <a:rPr lang="en-US"/>
              <a:t>(if applicable): If the original work presents a clear thesis or main argument, briefly state it in your own words.</a:t>
            </a:r>
          </a:p>
        </p:txBody>
      </p:sp>
    </p:spTree>
    <p:extLst>
      <p:ext uri="{BB962C8B-B14F-4D97-AF65-F5344CB8AC3E}">
        <p14:creationId xmlns:p14="http://schemas.microsoft.com/office/powerpoint/2010/main" val="2913435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47F1B4-B831-4277-8AB0-32767F7EB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 name="Freeform 7">
            <a:extLst>
              <a:ext uri="{FF2B5EF4-FFF2-40B4-BE49-F238E27FC236}">
                <a16:creationId xmlns:a16="http://schemas.microsoft.com/office/drawing/2014/main" id="{D80CFA21-AB7C-4BEB-9BFF-05764FBBF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el 1">
            <a:extLst>
              <a:ext uri="{FF2B5EF4-FFF2-40B4-BE49-F238E27FC236}">
                <a16:creationId xmlns:a16="http://schemas.microsoft.com/office/drawing/2014/main" id="{7B6E98CE-48CA-B658-E8BF-2E148590D051}"/>
              </a:ext>
            </a:extLst>
          </p:cNvPr>
          <p:cNvSpPr>
            <a:spLocks noGrp="1"/>
          </p:cNvSpPr>
          <p:nvPr>
            <p:ph type="title"/>
          </p:nvPr>
        </p:nvSpPr>
        <p:spPr>
          <a:xfrm>
            <a:off x="648930" y="629267"/>
            <a:ext cx="9252154" cy="1016654"/>
          </a:xfrm>
        </p:spPr>
        <p:txBody>
          <a:bodyPr>
            <a:normAutofit/>
          </a:bodyPr>
          <a:lstStyle/>
          <a:p>
            <a:r>
              <a:rPr lang="en-US" sz="3900">
                <a:solidFill>
                  <a:srgbClr val="EBEBEB"/>
                </a:solidFill>
              </a:rPr>
              <a:t>Examples of how to start a summary</a:t>
            </a:r>
            <a:endParaRPr lang="da-DK" sz="3900">
              <a:solidFill>
                <a:srgbClr val="EBEBEB"/>
              </a:solidFill>
            </a:endParaRPr>
          </a:p>
        </p:txBody>
      </p:sp>
      <p:sp>
        <p:nvSpPr>
          <p:cNvPr id="13" name="Rectangle 12">
            <a:extLst>
              <a:ext uri="{FF2B5EF4-FFF2-40B4-BE49-F238E27FC236}">
                <a16:creationId xmlns:a16="http://schemas.microsoft.com/office/drawing/2014/main" id="{12F7E335-851A-4CAE-B09F-E657819D4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5" name="Freeform: Shape 14">
            <a:extLst>
              <a:ext uri="{FF2B5EF4-FFF2-40B4-BE49-F238E27FC236}">
                <a16:creationId xmlns:a16="http://schemas.microsoft.com/office/drawing/2014/main" id="{10B541F0-7F6E-402E-84D8-CF96EACA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da-DK"/>
          </a:p>
        </p:txBody>
      </p:sp>
      <p:graphicFrame>
        <p:nvGraphicFramePr>
          <p:cNvPr id="6" name="Pladsholder til indhold 2">
            <a:extLst>
              <a:ext uri="{FF2B5EF4-FFF2-40B4-BE49-F238E27FC236}">
                <a16:creationId xmlns:a16="http://schemas.microsoft.com/office/drawing/2014/main" id="{E61A2DE1-B9EF-5DE3-280F-3A55BA736E0E}"/>
              </a:ext>
            </a:extLst>
          </p:cNvPr>
          <p:cNvGraphicFramePr>
            <a:graphicFrameLocks noGrp="1"/>
          </p:cNvGraphicFramePr>
          <p:nvPr>
            <p:ph idx="1"/>
            <p:extLst>
              <p:ext uri="{D42A27DB-BD31-4B8C-83A1-F6EECF244321}">
                <p14:modId xmlns:p14="http://schemas.microsoft.com/office/powerpoint/2010/main" val="2656432802"/>
              </p:ext>
            </p:extLst>
          </p:nvPr>
        </p:nvGraphicFramePr>
        <p:xfrm>
          <a:off x="648930" y="281025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6905567"/>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5" name="Rectangle 8">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CADB027-0F61-1DC9-B4D4-B7B6CF7FDCD5}"/>
              </a:ext>
            </a:extLst>
          </p:cNvPr>
          <p:cNvSpPr>
            <a:spLocks noGrp="1"/>
          </p:cNvSpPr>
          <p:nvPr>
            <p:ph type="title"/>
          </p:nvPr>
        </p:nvSpPr>
        <p:spPr>
          <a:xfrm>
            <a:off x="648930" y="629266"/>
            <a:ext cx="6188190" cy="1622321"/>
          </a:xfrm>
        </p:spPr>
        <p:txBody>
          <a:bodyPr>
            <a:normAutofit/>
          </a:bodyPr>
          <a:lstStyle/>
          <a:p>
            <a:r>
              <a:rPr lang="da-DK">
                <a:solidFill>
                  <a:srgbClr val="EBEBEB"/>
                </a:solidFill>
              </a:rPr>
              <a:t>Step two: Main body</a:t>
            </a:r>
          </a:p>
        </p:txBody>
      </p:sp>
      <p:sp>
        <p:nvSpPr>
          <p:cNvPr id="16" name="Pladsholder til indhold 2">
            <a:extLst>
              <a:ext uri="{FF2B5EF4-FFF2-40B4-BE49-F238E27FC236}">
                <a16:creationId xmlns:a16="http://schemas.microsoft.com/office/drawing/2014/main" id="{614036E9-3435-2C65-7272-290A2ADA8B05}"/>
              </a:ext>
            </a:extLst>
          </p:cNvPr>
          <p:cNvSpPr>
            <a:spLocks noGrp="1"/>
          </p:cNvSpPr>
          <p:nvPr>
            <p:ph idx="1"/>
          </p:nvPr>
        </p:nvSpPr>
        <p:spPr>
          <a:xfrm>
            <a:off x="648930" y="2438400"/>
            <a:ext cx="6188189" cy="3785419"/>
          </a:xfrm>
        </p:spPr>
        <p:txBody>
          <a:bodyPr>
            <a:normAutofit/>
          </a:bodyPr>
          <a:lstStyle/>
          <a:p>
            <a:r>
              <a:rPr lang="en-US" b="1" u="sng">
                <a:solidFill>
                  <a:srgbClr val="FFFFFF"/>
                </a:solidFill>
              </a:rPr>
              <a:t>Present main ideas</a:t>
            </a:r>
            <a:r>
              <a:rPr lang="en-US">
                <a:solidFill>
                  <a:srgbClr val="FFFFFF"/>
                </a:solidFill>
              </a:rPr>
              <a:t>: Summarize the main points, arguments, and key events in the order they appear in the original text</a:t>
            </a:r>
          </a:p>
          <a:p>
            <a:r>
              <a:rPr lang="en-US" b="1" u="sng">
                <a:solidFill>
                  <a:srgbClr val="FFFFFF"/>
                </a:solidFill>
              </a:rPr>
              <a:t>Use your own words</a:t>
            </a:r>
            <a:r>
              <a:rPr lang="en-US">
                <a:solidFill>
                  <a:srgbClr val="FFFFFF"/>
                </a:solidFill>
              </a:rPr>
              <a:t>: Express the ideas from the original work in your own language. Avoid direct quotations</a:t>
            </a:r>
          </a:p>
          <a:p>
            <a:r>
              <a:rPr lang="en-US" b="1" u="sng">
                <a:solidFill>
                  <a:srgbClr val="FFFFFF"/>
                </a:solidFill>
              </a:rPr>
              <a:t>Focus on essential information</a:t>
            </a:r>
            <a:r>
              <a:rPr lang="en-US">
                <a:solidFill>
                  <a:srgbClr val="FFFFFF"/>
                </a:solidFill>
              </a:rPr>
              <a:t>: Include only the most crucial details, avoiding minor examples or supporting evidence unless they are pivotal to the main argument</a:t>
            </a:r>
            <a:endParaRPr lang="da-DK">
              <a:solidFill>
                <a:srgbClr val="FFFFFF"/>
              </a:solidFill>
            </a:endParaRPr>
          </a:p>
        </p:txBody>
      </p:sp>
      <p:sp>
        <p:nvSpPr>
          <p:cNvPr id="17"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18" name="Picture 4" descr="Multi-coloured paper-craft art">
            <a:extLst>
              <a:ext uri="{FF2B5EF4-FFF2-40B4-BE49-F238E27FC236}">
                <a16:creationId xmlns:a16="http://schemas.microsoft.com/office/drawing/2014/main" id="{770ABBE6-A526-D75B-F58D-FBEC797CEB4C}"/>
              </a:ext>
            </a:extLst>
          </p:cNvPr>
          <p:cNvPicPr>
            <a:picLocks noChangeAspect="1"/>
          </p:cNvPicPr>
          <p:nvPr/>
        </p:nvPicPr>
        <p:blipFill rotWithShape="1">
          <a:blip r:embed="rId3"/>
          <a:srcRect l="26964" r="24727" b="-2"/>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2247982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7A6043-BD54-C286-2595-BA4A9D6472CB}"/>
              </a:ext>
            </a:extLst>
          </p:cNvPr>
          <p:cNvSpPr>
            <a:spLocks noGrp="1"/>
          </p:cNvSpPr>
          <p:nvPr>
            <p:ph type="title"/>
          </p:nvPr>
        </p:nvSpPr>
        <p:spPr/>
        <p:txBody>
          <a:bodyPr/>
          <a:lstStyle/>
          <a:p>
            <a:r>
              <a:rPr lang="da-DK"/>
              <a:t>Step three: Conclusion</a:t>
            </a:r>
            <a:endParaRPr lang="da-DK" dirty="0"/>
          </a:p>
        </p:txBody>
      </p:sp>
      <p:graphicFrame>
        <p:nvGraphicFramePr>
          <p:cNvPr id="25" name="Pladsholder til indhold 2">
            <a:extLst>
              <a:ext uri="{FF2B5EF4-FFF2-40B4-BE49-F238E27FC236}">
                <a16:creationId xmlns:a16="http://schemas.microsoft.com/office/drawing/2014/main" id="{B8734FFA-1AE4-D585-9A71-8521D9464E9E}"/>
              </a:ext>
            </a:extLst>
          </p:cNvPr>
          <p:cNvGraphicFramePr>
            <a:graphicFrameLocks noGrp="1"/>
          </p:cNvGraphicFramePr>
          <p:nvPr>
            <p:ph idx="1"/>
          </p:nvPr>
        </p:nvGraphicFramePr>
        <p:xfrm>
          <a:off x="1103312" y="2052918"/>
          <a:ext cx="8946541" cy="4195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60390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16"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da-DK"/>
          </a:p>
        </p:txBody>
      </p:sp>
      <p:sp>
        <p:nvSpPr>
          <p:cNvPr id="2" name="Titel 1">
            <a:extLst>
              <a:ext uri="{FF2B5EF4-FFF2-40B4-BE49-F238E27FC236}">
                <a16:creationId xmlns:a16="http://schemas.microsoft.com/office/drawing/2014/main" id="{9646D07D-C806-86CA-5305-8E9C2F490E56}"/>
              </a:ext>
            </a:extLst>
          </p:cNvPr>
          <p:cNvSpPr>
            <a:spLocks noGrp="1"/>
          </p:cNvSpPr>
          <p:nvPr>
            <p:ph type="title"/>
          </p:nvPr>
        </p:nvSpPr>
        <p:spPr>
          <a:xfrm>
            <a:off x="806195" y="804672"/>
            <a:ext cx="3521359" cy="5248656"/>
          </a:xfrm>
        </p:spPr>
        <p:txBody>
          <a:bodyPr anchor="ctr">
            <a:normAutofit/>
          </a:bodyPr>
          <a:lstStyle/>
          <a:p>
            <a:pPr algn="ctr"/>
            <a:r>
              <a:rPr lang="da-DK" dirty="0" err="1"/>
              <a:t>Do’s</a:t>
            </a:r>
            <a:endParaRPr lang="da-DK"/>
          </a:p>
        </p:txBody>
      </p:sp>
      <p:sp>
        <p:nvSpPr>
          <p:cNvPr id="3" name="Pladsholder til indhold 2">
            <a:extLst>
              <a:ext uri="{FF2B5EF4-FFF2-40B4-BE49-F238E27FC236}">
                <a16:creationId xmlns:a16="http://schemas.microsoft.com/office/drawing/2014/main" id="{55E43A3F-F1AA-FB84-E6D1-DD5A58ADEE23}"/>
              </a:ext>
            </a:extLst>
          </p:cNvPr>
          <p:cNvSpPr>
            <a:spLocks noGrp="1"/>
          </p:cNvSpPr>
          <p:nvPr>
            <p:ph idx="1"/>
          </p:nvPr>
        </p:nvSpPr>
        <p:spPr>
          <a:xfrm>
            <a:off x="4975861" y="804671"/>
            <a:ext cx="6399930" cy="5248657"/>
          </a:xfrm>
        </p:spPr>
        <p:txBody>
          <a:bodyPr anchor="ctr">
            <a:normAutofit/>
          </a:bodyPr>
          <a:lstStyle/>
          <a:p>
            <a:pPr>
              <a:lnSpc>
                <a:spcPct val="90000"/>
              </a:lnSpc>
            </a:pPr>
            <a:r>
              <a:rPr lang="en-US" sz="1600" b="1" u="sng"/>
              <a:t>Objectivity</a:t>
            </a:r>
            <a:r>
              <a:rPr lang="en-US" sz="1600"/>
              <a:t>: Present the information objectively without injecting personal opinions, biases, or interpretations</a:t>
            </a:r>
          </a:p>
          <a:p>
            <a:pPr>
              <a:lnSpc>
                <a:spcPct val="90000"/>
              </a:lnSpc>
            </a:pPr>
            <a:r>
              <a:rPr lang="en-US" sz="1600" b="1" u="sng"/>
              <a:t>Concise</a:t>
            </a:r>
            <a:r>
              <a:rPr lang="en-US" sz="1600" b="1"/>
              <a:t>: </a:t>
            </a:r>
            <a:r>
              <a:rPr lang="en-US" sz="1600"/>
              <a:t>Summaries should be brief and to the point. Focus on the essential information and avoid unnecessary details or elaboration</a:t>
            </a:r>
            <a:endParaRPr lang="en-US" sz="1600" b="1"/>
          </a:p>
          <a:p>
            <a:pPr>
              <a:lnSpc>
                <a:spcPct val="90000"/>
              </a:lnSpc>
            </a:pPr>
            <a:r>
              <a:rPr lang="en-US" sz="1600" b="1" u="sng"/>
              <a:t>Main points</a:t>
            </a:r>
            <a:r>
              <a:rPr lang="en-US" sz="1600" b="1"/>
              <a:t>:</a:t>
            </a:r>
            <a:r>
              <a:rPr lang="en-US" sz="1600"/>
              <a:t> Summarize the main ideas and key arguments presented in the original text. Highlight the central themes and significant events</a:t>
            </a:r>
          </a:p>
          <a:p>
            <a:pPr>
              <a:lnSpc>
                <a:spcPct val="90000"/>
              </a:lnSpc>
            </a:pPr>
            <a:r>
              <a:rPr lang="en-US" sz="1600" b="1" u="sng"/>
              <a:t>Relevant information</a:t>
            </a:r>
            <a:r>
              <a:rPr lang="en-US" sz="1600"/>
              <a:t>: Emphasize the most important and relevant information. Not all details in the original text may be equally significant</a:t>
            </a:r>
          </a:p>
          <a:p>
            <a:pPr>
              <a:lnSpc>
                <a:spcPct val="90000"/>
              </a:lnSpc>
            </a:pPr>
            <a:r>
              <a:rPr lang="en-US" sz="1600" b="1" u="sng"/>
              <a:t>Provide context</a:t>
            </a:r>
            <a:r>
              <a:rPr lang="en-US" sz="1600"/>
              <a:t>: Offer a brief context or background information if necessary to help readers understand the summarized content</a:t>
            </a:r>
          </a:p>
          <a:p>
            <a:pPr>
              <a:lnSpc>
                <a:spcPct val="90000"/>
              </a:lnSpc>
            </a:pPr>
            <a:r>
              <a:rPr lang="en-US" sz="1600" b="1" u="sng"/>
              <a:t>Audience</a:t>
            </a:r>
            <a:r>
              <a:rPr lang="en-US" sz="1600"/>
              <a:t>: Tailor the summary to the needs and knowledge level of the intended audience. Adapt the language and complexity accordingly</a:t>
            </a:r>
          </a:p>
          <a:p>
            <a:pPr>
              <a:lnSpc>
                <a:spcPct val="90000"/>
              </a:lnSpc>
            </a:pPr>
            <a:r>
              <a:rPr lang="en-US" sz="1600" b="1" u="sng"/>
              <a:t>Use your own words</a:t>
            </a:r>
            <a:r>
              <a:rPr lang="en-US" sz="1600"/>
              <a:t>: Express the ideas from the original text in your own words. Avoid direct quotations in summaries</a:t>
            </a:r>
          </a:p>
        </p:txBody>
      </p:sp>
    </p:spTree>
    <p:extLst>
      <p:ext uri="{BB962C8B-B14F-4D97-AF65-F5344CB8AC3E}">
        <p14:creationId xmlns:p14="http://schemas.microsoft.com/office/powerpoint/2010/main" val="4025228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16"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da-DK"/>
          </a:p>
        </p:txBody>
      </p:sp>
      <p:sp>
        <p:nvSpPr>
          <p:cNvPr id="2" name="Titel 1">
            <a:extLst>
              <a:ext uri="{FF2B5EF4-FFF2-40B4-BE49-F238E27FC236}">
                <a16:creationId xmlns:a16="http://schemas.microsoft.com/office/drawing/2014/main" id="{110F5FC6-0E5F-D5BE-23CC-3BCEFFF2DA14}"/>
              </a:ext>
            </a:extLst>
          </p:cNvPr>
          <p:cNvSpPr>
            <a:spLocks noGrp="1"/>
          </p:cNvSpPr>
          <p:nvPr>
            <p:ph type="title"/>
          </p:nvPr>
        </p:nvSpPr>
        <p:spPr>
          <a:xfrm>
            <a:off x="806195" y="804672"/>
            <a:ext cx="3521359" cy="5248656"/>
          </a:xfrm>
        </p:spPr>
        <p:txBody>
          <a:bodyPr anchor="ctr">
            <a:normAutofit/>
          </a:bodyPr>
          <a:lstStyle/>
          <a:p>
            <a:pPr algn="ctr"/>
            <a:r>
              <a:rPr lang="da-DK" dirty="0" err="1"/>
              <a:t>Don’ts</a:t>
            </a:r>
            <a:endParaRPr lang="da-DK"/>
          </a:p>
        </p:txBody>
      </p:sp>
      <p:sp>
        <p:nvSpPr>
          <p:cNvPr id="3" name="Pladsholder til indhold 2">
            <a:extLst>
              <a:ext uri="{FF2B5EF4-FFF2-40B4-BE49-F238E27FC236}">
                <a16:creationId xmlns:a16="http://schemas.microsoft.com/office/drawing/2014/main" id="{2D67EAAE-DDEC-8761-61CE-9E138208AD2A}"/>
              </a:ext>
            </a:extLst>
          </p:cNvPr>
          <p:cNvSpPr>
            <a:spLocks noGrp="1"/>
          </p:cNvSpPr>
          <p:nvPr>
            <p:ph idx="1"/>
          </p:nvPr>
        </p:nvSpPr>
        <p:spPr>
          <a:xfrm>
            <a:off x="4975861" y="804671"/>
            <a:ext cx="6399930" cy="5248657"/>
          </a:xfrm>
        </p:spPr>
        <p:txBody>
          <a:bodyPr anchor="ctr">
            <a:normAutofit/>
          </a:bodyPr>
          <a:lstStyle/>
          <a:p>
            <a:r>
              <a:rPr lang="en-US" b="1" u="sng" dirty="0"/>
              <a:t>Inaccuracy</a:t>
            </a:r>
            <a:r>
              <a:rPr lang="en-US" dirty="0"/>
              <a:t>: Misrepresents the original text or distorts the main ideas and key points</a:t>
            </a:r>
          </a:p>
          <a:p>
            <a:r>
              <a:rPr lang="en-US" b="1" u="sng" dirty="0"/>
              <a:t>Bias</a:t>
            </a:r>
            <a:r>
              <a:rPr lang="en-US" dirty="0"/>
              <a:t>: Reflects the summarizer's personal opinions, biases, or interpretations instead of objectively representing the original content</a:t>
            </a:r>
          </a:p>
          <a:p>
            <a:r>
              <a:rPr lang="en-US" b="1" u="sng" dirty="0"/>
              <a:t>Lack of context</a:t>
            </a:r>
            <a:r>
              <a:rPr lang="en-US" dirty="0"/>
              <a:t>: Lacks context and fails to explain the background or setting of the original work might be unclear or misleading</a:t>
            </a:r>
          </a:p>
          <a:p>
            <a:r>
              <a:rPr lang="en-US" b="1" u="sng" dirty="0"/>
              <a:t>Focus on minor details</a:t>
            </a:r>
            <a:r>
              <a:rPr lang="en-US" dirty="0"/>
              <a:t>: Focusing excessively on minor details while neglecting the central themes and main ideas of the original work</a:t>
            </a:r>
          </a:p>
          <a:p>
            <a:r>
              <a:rPr lang="en-US" b="1" u="sng" dirty="0"/>
              <a:t>Use first person</a:t>
            </a:r>
            <a:r>
              <a:rPr lang="en-US" dirty="0"/>
              <a:t>: Summaries should be written in the third person and avoid the use of first-person pronouns like "I" or "me."</a:t>
            </a:r>
            <a:endParaRPr lang="da-DK" dirty="0"/>
          </a:p>
        </p:txBody>
      </p:sp>
    </p:spTree>
    <p:extLst>
      <p:ext uri="{BB962C8B-B14F-4D97-AF65-F5344CB8AC3E}">
        <p14:creationId xmlns:p14="http://schemas.microsoft.com/office/powerpoint/2010/main" val="3237719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EBCEF9-C055-2C35-5A49-F7B75634BC3D}"/>
              </a:ext>
            </a:extLst>
          </p:cNvPr>
          <p:cNvSpPr>
            <a:spLocks noGrp="1"/>
          </p:cNvSpPr>
          <p:nvPr>
            <p:ph type="title"/>
          </p:nvPr>
        </p:nvSpPr>
        <p:spPr/>
        <p:txBody>
          <a:bodyPr/>
          <a:lstStyle/>
          <a:p>
            <a:r>
              <a:rPr lang="en-US" sz="3600" dirty="0"/>
              <a:t>Group Exercise for Summarization Skills</a:t>
            </a:r>
            <a:br>
              <a:rPr lang="da-DK" sz="3600" dirty="0"/>
            </a:br>
            <a:endParaRPr lang="da-DK" sz="3600" dirty="0"/>
          </a:p>
        </p:txBody>
      </p:sp>
      <p:sp>
        <p:nvSpPr>
          <p:cNvPr id="3" name="Pladsholder til indhold 2">
            <a:extLst>
              <a:ext uri="{FF2B5EF4-FFF2-40B4-BE49-F238E27FC236}">
                <a16:creationId xmlns:a16="http://schemas.microsoft.com/office/drawing/2014/main" id="{2EC7ADEC-F179-27B3-1056-C77FC979634D}"/>
              </a:ext>
            </a:extLst>
          </p:cNvPr>
          <p:cNvSpPr>
            <a:spLocks noGrp="1"/>
          </p:cNvSpPr>
          <p:nvPr>
            <p:ph idx="1"/>
          </p:nvPr>
        </p:nvSpPr>
        <p:spPr/>
        <p:txBody>
          <a:bodyPr>
            <a:normAutofit fontScale="85000" lnSpcReduction="20000"/>
          </a:bodyPr>
          <a:lstStyle/>
          <a:p>
            <a:r>
              <a:rPr lang="en-US" dirty="0"/>
              <a:t>All groups consisting of four members will receive an identical short story, “</a:t>
            </a:r>
            <a:r>
              <a:rPr lang="da-DK" dirty="0"/>
              <a:t>The Tell-Tale Heart”,</a:t>
            </a:r>
            <a:r>
              <a:rPr lang="en-US" dirty="0"/>
              <a:t> to read and analyze</a:t>
            </a:r>
          </a:p>
          <a:p>
            <a:r>
              <a:rPr lang="en-US" dirty="0"/>
              <a:t>Once you have your text, read it together as a group. Discuss the main ideas, key points, and any important details. Encourage everyone to participate in the discussion</a:t>
            </a:r>
          </a:p>
          <a:p>
            <a:r>
              <a:rPr lang="en-US" dirty="0"/>
              <a:t>After understanding the text thoroughly, work together to write a summary. Remember the do's and don'ts we discussed earlier. Focus on the main ideas, be concise, and use your own words</a:t>
            </a:r>
          </a:p>
          <a:p>
            <a:r>
              <a:rPr lang="en-US" dirty="0"/>
              <a:t>After writing the summary, review it as a group. Ensure that it accurately represents the text and follows the guidelines we discussed. Revise if necessary</a:t>
            </a:r>
          </a:p>
          <a:p>
            <a:r>
              <a:rPr lang="en-US" dirty="0"/>
              <a:t>Every individual will join a different group, where they will share their summary with their new team. Take this chance to describe your thinking process, the key points you selected, and the collaborative efforts involved in crafting the summary</a:t>
            </a:r>
          </a:p>
          <a:p>
            <a:r>
              <a:rPr lang="en-US" dirty="0"/>
              <a:t>Be back in class for a short follow-up session at 9:35 o'clock</a:t>
            </a:r>
            <a:endParaRPr lang="da-DK" dirty="0"/>
          </a:p>
        </p:txBody>
      </p:sp>
    </p:spTree>
    <p:extLst>
      <p:ext uri="{BB962C8B-B14F-4D97-AF65-F5344CB8AC3E}">
        <p14:creationId xmlns:p14="http://schemas.microsoft.com/office/powerpoint/2010/main" val="1891042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D495DA-F465-9B2F-22D1-1F22C2676872}"/>
              </a:ext>
            </a:extLst>
          </p:cNvPr>
          <p:cNvSpPr>
            <a:spLocks noGrp="1"/>
          </p:cNvSpPr>
          <p:nvPr>
            <p:ph type="title"/>
          </p:nvPr>
        </p:nvSpPr>
        <p:spPr/>
        <p:txBody>
          <a:bodyPr/>
          <a:lstStyle/>
          <a:p>
            <a:r>
              <a:rPr lang="da-DK" dirty="0" err="1"/>
              <a:t>Follow</a:t>
            </a:r>
            <a:r>
              <a:rPr lang="da-DK" dirty="0"/>
              <a:t> up in class</a:t>
            </a:r>
          </a:p>
        </p:txBody>
      </p:sp>
      <p:sp>
        <p:nvSpPr>
          <p:cNvPr id="3" name="Pladsholder til indhold 2">
            <a:extLst>
              <a:ext uri="{FF2B5EF4-FFF2-40B4-BE49-F238E27FC236}">
                <a16:creationId xmlns:a16="http://schemas.microsoft.com/office/drawing/2014/main" id="{F45D0266-1BC2-F366-7D50-8462C7D484C9}"/>
              </a:ext>
            </a:extLst>
          </p:cNvPr>
          <p:cNvSpPr>
            <a:spLocks noGrp="1"/>
          </p:cNvSpPr>
          <p:nvPr>
            <p:ph idx="1"/>
          </p:nvPr>
        </p:nvSpPr>
        <p:spPr/>
        <p:txBody>
          <a:bodyPr/>
          <a:lstStyle/>
          <a:p>
            <a:r>
              <a:rPr lang="da-DK" dirty="0" err="1"/>
              <a:t>What</a:t>
            </a:r>
            <a:r>
              <a:rPr lang="da-DK" dirty="0"/>
              <a:t> is the purpose of </a:t>
            </a:r>
            <a:r>
              <a:rPr lang="da-DK" dirty="0" err="1"/>
              <a:t>summaries</a:t>
            </a:r>
            <a:r>
              <a:rPr lang="da-DK" dirty="0"/>
              <a:t>?</a:t>
            </a:r>
          </a:p>
          <a:p>
            <a:r>
              <a:rPr lang="da-DK" dirty="0" err="1"/>
              <a:t>What</a:t>
            </a:r>
            <a:r>
              <a:rPr lang="da-DK" dirty="0"/>
              <a:t> </a:t>
            </a:r>
            <a:r>
              <a:rPr lang="da-DK" dirty="0" err="1"/>
              <a:t>should</a:t>
            </a:r>
            <a:r>
              <a:rPr lang="da-DK" dirty="0"/>
              <a:t> </a:t>
            </a:r>
            <a:r>
              <a:rPr lang="da-DK" dirty="0" err="1"/>
              <a:t>be</a:t>
            </a:r>
            <a:r>
              <a:rPr lang="da-DK" dirty="0"/>
              <a:t> </a:t>
            </a:r>
            <a:r>
              <a:rPr lang="da-DK" dirty="0" err="1"/>
              <a:t>included</a:t>
            </a:r>
            <a:r>
              <a:rPr lang="da-DK" dirty="0"/>
              <a:t> in a summary?</a:t>
            </a:r>
          </a:p>
          <a:p>
            <a:r>
              <a:rPr lang="da-DK" dirty="0" err="1"/>
              <a:t>What</a:t>
            </a:r>
            <a:r>
              <a:rPr lang="da-DK" dirty="0"/>
              <a:t> </a:t>
            </a:r>
            <a:r>
              <a:rPr lang="da-DK" dirty="0" err="1"/>
              <a:t>should</a:t>
            </a:r>
            <a:r>
              <a:rPr lang="da-DK" dirty="0"/>
              <a:t> not </a:t>
            </a:r>
            <a:r>
              <a:rPr lang="da-DK" dirty="0" err="1"/>
              <a:t>be</a:t>
            </a:r>
            <a:r>
              <a:rPr lang="da-DK" dirty="0"/>
              <a:t> </a:t>
            </a:r>
            <a:r>
              <a:rPr lang="da-DK" dirty="0" err="1"/>
              <a:t>included</a:t>
            </a:r>
            <a:r>
              <a:rPr lang="da-DK" dirty="0"/>
              <a:t> in a summary?</a:t>
            </a:r>
          </a:p>
          <a:p>
            <a:endParaRPr lang="da-DK" dirty="0"/>
          </a:p>
        </p:txBody>
      </p:sp>
    </p:spTree>
    <p:extLst>
      <p:ext uri="{BB962C8B-B14F-4D97-AF65-F5344CB8AC3E}">
        <p14:creationId xmlns:p14="http://schemas.microsoft.com/office/powerpoint/2010/main" val="20796673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2B2D6DDBDADF54CB2B2C4F87B90D5F5" ma:contentTypeVersion="7" ma:contentTypeDescription="Opret et nyt dokument." ma:contentTypeScope="" ma:versionID="bfa91b20a0b0408887d4d50fc141b9bd">
  <xsd:schema xmlns:xsd="http://www.w3.org/2001/XMLSchema" xmlns:xs="http://www.w3.org/2001/XMLSchema" xmlns:p="http://schemas.microsoft.com/office/2006/metadata/properties" xmlns:ns3="ffdd1c27-2c01-403f-b2de-f775bd8be9b3" targetNamespace="http://schemas.microsoft.com/office/2006/metadata/properties" ma:root="true" ma:fieldsID="95a1247407847606460b703dd8829f7d" ns3:_="">
    <xsd:import namespace="ffdd1c27-2c01-403f-b2de-f775bd8be9b3"/>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GenerationTime" minOccurs="0"/>
                <xsd:element ref="ns3:MediaServiceEventHashCode" minOccurs="0"/>
                <xsd:element ref="ns3:MediaServiceAutoTag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dd1c27-2c01-403f-b2de-f775bd8be9b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8C06FCE-D988-4142-8486-E46C104B01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fdd1c27-2c01-403f-b2de-f775bd8be9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50A3569-938E-4087-B31C-7CD963D90A37}">
  <ds:schemaRefs>
    <ds:schemaRef ds:uri="http://schemas.microsoft.com/sharepoint/v3/contenttype/forms"/>
  </ds:schemaRefs>
</ds:datastoreItem>
</file>

<file path=customXml/itemProps3.xml><?xml version="1.0" encoding="utf-8"?>
<ds:datastoreItem xmlns:ds="http://schemas.openxmlformats.org/officeDocument/2006/customXml" ds:itemID="{1717D9F4-1A47-4A50-BDDA-7F42DD4987C4}">
  <ds:schemaRefs>
    <ds:schemaRef ds:uri="http://purl.org/dc/elements/1.1/"/>
    <ds:schemaRef ds:uri="http://schemas.microsoft.com/office/infopath/2007/PartnerControls"/>
    <ds:schemaRef ds:uri="http://schemas.microsoft.com/office/2006/documentManagement/types"/>
    <ds:schemaRef ds:uri="ffdd1c27-2c01-403f-b2de-f775bd8be9b3"/>
    <ds:schemaRef ds:uri="http://www.w3.org/XML/1998/namespace"/>
    <ds:schemaRef ds:uri="http://purl.org/dc/terms/"/>
    <ds:schemaRef ds:uri="http://schemas.openxmlformats.org/package/2006/metadata/core-propertie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Ion</Template>
  <TotalTime>286</TotalTime>
  <Words>957</Words>
  <Application>Microsoft Office PowerPoint</Application>
  <PresentationFormat>Widescreen</PresentationFormat>
  <Paragraphs>57</Paragraphs>
  <Slides>14</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14</vt:i4>
      </vt:variant>
    </vt:vector>
  </HeadingPairs>
  <TitlesOfParts>
    <vt:vector size="18" baseType="lpstr">
      <vt:lpstr>Arial</vt:lpstr>
      <vt:lpstr>Century Gothic</vt:lpstr>
      <vt:lpstr>Wingdings 3</vt:lpstr>
      <vt:lpstr>Ion</vt:lpstr>
      <vt:lpstr>Summary </vt:lpstr>
      <vt:lpstr>Talk with your parthner about:</vt:lpstr>
      <vt:lpstr>Plan for today</vt:lpstr>
      <vt:lpstr>What is a summary?</vt:lpstr>
      <vt:lpstr>It is like soup</vt:lpstr>
      <vt:lpstr>Structuring a summary in three steps</vt:lpstr>
      <vt:lpstr>Step one: Introduction</vt:lpstr>
      <vt:lpstr>Examples of how to start a summary</vt:lpstr>
      <vt:lpstr>Step two: Main body</vt:lpstr>
      <vt:lpstr>Step three: Conclusion</vt:lpstr>
      <vt:lpstr>Do’s</vt:lpstr>
      <vt:lpstr>Don’ts</vt:lpstr>
      <vt:lpstr>Group Exercise for Summarization Skills </vt:lpstr>
      <vt:lpstr>Follow up in class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dc:title>
  <dc:creator>Sara Dabdoub</dc:creator>
  <cp:lastModifiedBy>Sara Dabdoub</cp:lastModifiedBy>
  <cp:revision>3</cp:revision>
  <dcterms:created xsi:type="dcterms:W3CDTF">2023-10-22T17:58:16Z</dcterms:created>
  <dcterms:modified xsi:type="dcterms:W3CDTF">2023-10-22T22:44:39Z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0x01010082B2D6DDBDADF54CB2B2C4F87B90D5F5</vt:lpwstr>
  </property>
</Properties>
</file>