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3721"/>
  </p:normalViewPr>
  <p:slideViewPr>
    <p:cSldViewPr>
      <p:cViewPr varScale="1">
        <p:scale>
          <a:sx n="105" d="100"/>
          <a:sy n="105" d="100"/>
        </p:scale>
        <p:origin x="184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afrundet, diagonalt hjørn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11" name="Pladsholder til diasnumm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Pladsholder til sidefod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Rektangel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9" name="Pladsholder til dato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10" name="Pladsholder til diasnumm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Pladsholder til sidefod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13" name="Pladsholder til billede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da-DK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på ikonet for at tilføje et billede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afrundet, diagonalt hjørn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da-DK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CC166D9-CAB8-4606-8FDD-93053F6DA8C6}" type="datetimeFigureOut">
              <a:rPr lang="da-DK" smtClean="0"/>
              <a:t>02.12.2022</a:t>
            </a:fld>
            <a:endParaRPr lang="da-DK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E2A161C-04F8-49B1-AC91-FDD296CF0501}" type="slidenum">
              <a:rPr lang="da-DK" smtClean="0"/>
              <a:t>‹nr.›</a:t>
            </a:fld>
            <a:endParaRPr lang="da-DK"/>
          </a:p>
        </p:txBody>
      </p:sp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Rytmisk </a:t>
            </a:r>
            <a:r>
              <a:rPr lang="da-DK" dirty="0" err="1"/>
              <a:t>opvarming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Grupper til opvarmningsprogram og start arbejde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Opvarmningsforløb </a:t>
            </a:r>
            <a:r>
              <a:rPr lang="da-DK" dirty="0" err="1"/>
              <a:t>stx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da-DK" b="1" i="1" dirty="0"/>
              <a:t>1. modul: </a:t>
            </a:r>
          </a:p>
          <a:p>
            <a:pPr lvl="0">
              <a:buNone/>
            </a:pPr>
            <a:r>
              <a:rPr lang="da-DK" b="1" i="1" dirty="0"/>
              <a:t>Introduktion – lidt om opvarmning (hvad, hvordan og hvorfor), inddeling af grupper i teorilokale + starte på at arbejde med opvarmningsprogrammer (hvad vil vi? overordnet plan).</a:t>
            </a:r>
            <a:endParaRPr lang="da-DK" dirty="0"/>
          </a:p>
          <a:p>
            <a:pPr lvl="0">
              <a:buNone/>
            </a:pPr>
            <a:endParaRPr lang="da-DK" b="1" i="1" dirty="0"/>
          </a:p>
          <a:p>
            <a:pPr lvl="0">
              <a:buNone/>
            </a:pPr>
            <a:r>
              <a:rPr lang="da-DK" b="1" i="1" dirty="0"/>
              <a:t>Gruppeopgave ca. 3-4 pr. grupper  dvs. 4-5 grupper</a:t>
            </a:r>
          </a:p>
          <a:p>
            <a:pPr lvl="0">
              <a:buNone/>
            </a:pPr>
            <a:r>
              <a:rPr lang="da-DK" b="1" i="1" dirty="0"/>
              <a:t> </a:t>
            </a:r>
            <a:endParaRPr lang="da-DK" dirty="0"/>
          </a:p>
          <a:p>
            <a:pPr lvl="0">
              <a:buNone/>
            </a:pPr>
            <a:endParaRPr lang="da-DK" b="1" i="1" dirty="0"/>
          </a:p>
          <a:p>
            <a:pPr lvl="0">
              <a:buNone/>
            </a:pPr>
            <a:r>
              <a:rPr lang="da-DK" b="1" i="1" dirty="0"/>
              <a:t>2. modul: </a:t>
            </a:r>
          </a:p>
          <a:p>
            <a:pPr lvl="0">
              <a:buNone/>
            </a:pPr>
            <a:endParaRPr lang="da-DK" b="1" i="1" dirty="0"/>
          </a:p>
          <a:p>
            <a:pPr lvl="0">
              <a:buNone/>
            </a:pPr>
            <a:r>
              <a:rPr lang="da-DK" b="1" i="1" dirty="0"/>
              <a:t>Grupperne arbejder (detailplanlægger/musik - hvad og hvordan?)</a:t>
            </a:r>
            <a:endParaRPr lang="da-DK" dirty="0"/>
          </a:p>
          <a:p>
            <a:pPr>
              <a:buNone/>
            </a:pPr>
            <a:endParaRPr lang="da-DK" b="1" i="1" dirty="0"/>
          </a:p>
          <a:p>
            <a:pPr>
              <a:buNone/>
            </a:pPr>
            <a:r>
              <a:rPr lang="da-DK" b="1" i="1" dirty="0"/>
              <a:t>3</a:t>
            </a:r>
            <a:r>
              <a:rPr lang="da-DK" dirty="0"/>
              <a:t>.-4. </a:t>
            </a:r>
            <a:r>
              <a:rPr lang="da-DK" b="1" i="1" dirty="0"/>
              <a:t>modul: </a:t>
            </a:r>
          </a:p>
          <a:p>
            <a:pPr>
              <a:buNone/>
            </a:pPr>
            <a:r>
              <a:rPr lang="da-DK" b="1" i="1" dirty="0"/>
              <a:t>Grupperne arbejder selv - øve</a:t>
            </a:r>
            <a:endParaRPr lang="da-DK" dirty="0"/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5-9 modul Fremvisning for de andre – hvor de er kaniner (AH vurdere og evaluere sammen med klassen) – opvarmning sker til forløb om fitnesstræning - muskeludholdenhed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da-DK" dirty="0"/>
              <a:t>Effekt ? 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Øget præstationsevne </a:t>
            </a:r>
          </a:p>
          <a:p>
            <a:pPr>
              <a:buNone/>
            </a:pPr>
            <a:r>
              <a:rPr lang="da-DK" dirty="0"/>
              <a:t>Nedsætter skadesrisiko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Hvorfor ? </a:t>
            </a:r>
          </a:p>
          <a:p>
            <a:r>
              <a:rPr lang="da-DK" dirty="0"/>
              <a:t>Kredsløbet begynder at indstille sig på at arbejde og få mere blod ud til musklerne, og man begynder at trække vejret hurtigere og dybere. </a:t>
            </a:r>
          </a:p>
          <a:p>
            <a:r>
              <a:rPr lang="da-DK" dirty="0"/>
              <a:t>Temperaturen i musklerne øges til ca. 39 grader i løbet af en opvarmning.</a:t>
            </a:r>
          </a:p>
          <a:p>
            <a:r>
              <a:rPr lang="da-DK" dirty="0"/>
              <a:t>De kemiske enzymatiske processer i kroppen fremmes, hvilket betyder, at ilt- og energifrigørelsen lettes.</a:t>
            </a:r>
          </a:p>
          <a:p>
            <a:r>
              <a:rPr lang="da-DK" dirty="0"/>
              <a:t>Leddene ”smøres” pga. øget </a:t>
            </a:r>
            <a:r>
              <a:rPr lang="da-DK" dirty="0" err="1"/>
              <a:t>ledvæske</a:t>
            </a:r>
            <a:r>
              <a:rPr lang="da-DK" dirty="0"/>
              <a:t>, så gnidningsmodstanden nedsættes.</a:t>
            </a:r>
          </a:p>
          <a:p>
            <a:r>
              <a:rPr lang="da-DK" dirty="0"/>
              <a:t>Nervesystemet aktiveres, hvilket giver en bedre koordination, idet samspillet mellem nervesystemet og muskulaturen forbedres.</a:t>
            </a:r>
          </a:p>
          <a:p>
            <a:r>
              <a:rPr lang="da-DK" dirty="0"/>
              <a:t>Man forberedes mentalt på at skulle i gang.</a:t>
            </a:r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Hvordan opbygges program på ca.15-18 min 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a-DK" dirty="0"/>
              <a:t>Vejledende: </a:t>
            </a:r>
          </a:p>
          <a:p>
            <a:endParaRPr lang="da-DK" dirty="0"/>
          </a:p>
          <a:p>
            <a:r>
              <a:rPr lang="da-DK" dirty="0"/>
              <a:t>Løb – ca. 4 min</a:t>
            </a:r>
          </a:p>
          <a:p>
            <a:r>
              <a:rPr lang="da-DK" dirty="0"/>
              <a:t>Hop – ca. 2 min</a:t>
            </a:r>
          </a:p>
          <a:p>
            <a:r>
              <a:rPr lang="da-DK" dirty="0"/>
              <a:t>Svingøvelser – ca. 3 min.</a:t>
            </a:r>
          </a:p>
          <a:p>
            <a:r>
              <a:rPr lang="da-DK" dirty="0"/>
              <a:t>Styrkeprægede øvelser – ca. 4 min.</a:t>
            </a:r>
          </a:p>
          <a:p>
            <a:r>
              <a:rPr lang="da-DK" dirty="0"/>
              <a:t>Strækøvelser – ca. 4 min.</a:t>
            </a:r>
          </a:p>
          <a:p>
            <a:endParaRPr lang="da-DK" dirty="0"/>
          </a:p>
          <a:p>
            <a:pPr>
              <a:buNone/>
            </a:pPr>
            <a:r>
              <a:rPr lang="da-DK" dirty="0"/>
              <a:t>Nogle øvelser kan byttes </a:t>
            </a:r>
            <a:r>
              <a:rPr lang="da-DK" dirty="0" err="1"/>
              <a:t>om…..spændingskurven</a:t>
            </a:r>
            <a:r>
              <a:rPr lang="da-DK" dirty="0"/>
              <a:t> dog vigtig…..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Opvarmning til musik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Programmet skal koordineres til musik – således at musikken passer til bevægelserne……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Afprøv musik til </a:t>
            </a:r>
            <a:r>
              <a:rPr lang="da-DK" dirty="0" err="1"/>
              <a:t>bevægelsen……evt</a:t>
            </a:r>
            <a:r>
              <a:rPr lang="da-DK" dirty="0"/>
              <a:t>. tælle rytme…..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Der er hjælp at hente på nettet….søg idrætsmusik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Lav en CD eller </a:t>
            </a:r>
            <a:r>
              <a:rPr lang="da-DK" dirty="0" err="1"/>
              <a:t>playliste</a:t>
            </a:r>
            <a:r>
              <a:rPr lang="da-DK" dirty="0"/>
              <a:t>, hvor numre er i rækkefølge og passer med tiden….der findes redigeringsprogrammer på nettet……..</a:t>
            </a:r>
            <a:r>
              <a:rPr lang="da-DK" dirty="0" err="1"/>
              <a:t>audacity</a:t>
            </a:r>
            <a:endParaRPr lang="da-DK" dirty="0"/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Brug også idrætsportalen …adgang med </a:t>
            </a:r>
            <a:r>
              <a:rPr lang="da-DK" dirty="0" err="1"/>
              <a:t>uni</a:t>
            </a:r>
            <a:r>
              <a:rPr lang="da-DK" dirty="0"/>
              <a:t>-c login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rest program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Lav grupper på tavlen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Starte på brainstorming i grupperne…..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Husk til næste gang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a-DK" dirty="0"/>
              <a:t>  </a:t>
            </a:r>
          </a:p>
          <a:p>
            <a:pPr>
              <a:buNone/>
            </a:pPr>
            <a:r>
              <a:rPr lang="da-DK" dirty="0"/>
              <a:t>- Tænke over indhold og musik</a:t>
            </a:r>
          </a:p>
          <a:p>
            <a:pPr>
              <a:buNone/>
            </a:pPr>
            <a:r>
              <a:rPr lang="da-DK" dirty="0"/>
              <a:t> </a:t>
            </a:r>
          </a:p>
          <a:p>
            <a:pPr>
              <a:buNone/>
            </a:pPr>
            <a:r>
              <a:rPr lang="da-DK" dirty="0"/>
              <a:t>- Der skal arbejdes selv næste 3 gange…så man skal virkelig have styr på sit program….der kan gå lang tid inden det skal fremvises, og man får ikke mere tid i undervisningen….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åndsats">
  <a:themeElements>
    <a:clrScheme name="Håndsats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Håndsats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åndsat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83</TotalTime>
  <Words>417</Words>
  <Application>Microsoft Macintosh PowerPoint</Application>
  <PresentationFormat>Skærmshow (4:3)</PresentationFormat>
  <Paragraphs>61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Rockwell</vt:lpstr>
      <vt:lpstr>Wingdings 2</vt:lpstr>
      <vt:lpstr>Håndsats</vt:lpstr>
      <vt:lpstr>Rytmisk opvarming</vt:lpstr>
      <vt:lpstr>             Opvarmningsforløb stx </vt:lpstr>
      <vt:lpstr>Teori </vt:lpstr>
      <vt:lpstr>Hvordan opbygges program på ca.15-18 min  </vt:lpstr>
      <vt:lpstr>Opvarmning til musik </vt:lpstr>
      <vt:lpstr>Dagens rest program </vt:lpstr>
      <vt:lpstr>Husk til næste gang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Opvarmningsforløb 1q – 2011 + praktisk info </dc:title>
  <dc:creator>PreInstalleret kopi</dc:creator>
  <cp:lastModifiedBy>Anders Peter Koch Hansen</cp:lastModifiedBy>
  <cp:revision>11</cp:revision>
  <dcterms:created xsi:type="dcterms:W3CDTF">2011-08-23T15:07:04Z</dcterms:created>
  <dcterms:modified xsi:type="dcterms:W3CDTF">2022-12-02T09:24:43Z</dcterms:modified>
</cp:coreProperties>
</file>