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314" r:id="rId3"/>
    <p:sldId id="322" r:id="rId4"/>
    <p:sldId id="323" r:id="rId5"/>
    <p:sldId id="324" r:id="rId6"/>
    <p:sldId id="325" r:id="rId7"/>
    <p:sldId id="321" r:id="rId8"/>
    <p:sldId id="326" r:id="rId9"/>
    <p:sldId id="327" r:id="rId10"/>
    <p:sldId id="328" r:id="rId11"/>
    <p:sldId id="329" r:id="rId12"/>
    <p:sldId id="330" r:id="rId13"/>
    <p:sldId id="331" r:id="rId14"/>
    <p:sldId id="332" r:id="rId15"/>
    <p:sldId id="333" r:id="rId16"/>
    <p:sldId id="334" r:id="rId17"/>
    <p:sldId id="335" r:id="rId18"/>
    <p:sldId id="336" r:id="rId19"/>
    <p:sldId id="338" r:id="rId20"/>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5BB263-E530-4551-91B4-AC9EE09B4D85}" v="102" dt="2025-08-22T08:59:06.9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74" d="100"/>
          <a:sy n="74" d="100"/>
        </p:scale>
        <p:origin x="376" y="-1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ers Lund Hoyer" userId="ef68c4d9-a763-4ffd-b2e7-e46354cee84b" providerId="ADAL" clId="{B35BB263-E530-4551-91B4-AC9EE09B4D85}"/>
    <pc:docChg chg="undo redo custSel addSld delSld modSld">
      <pc:chgData name="Anders Lund Hoyer" userId="ef68c4d9-a763-4ffd-b2e7-e46354cee84b" providerId="ADAL" clId="{B35BB263-E530-4551-91B4-AC9EE09B4D85}" dt="2025-08-22T09:49:58.241" v="4612" actId="478"/>
      <pc:docMkLst>
        <pc:docMk/>
      </pc:docMkLst>
      <pc:sldChg chg="addSp delSp modSp mod">
        <pc:chgData name="Anders Lund Hoyer" userId="ef68c4d9-a763-4ffd-b2e7-e46354cee84b" providerId="ADAL" clId="{B35BB263-E530-4551-91B4-AC9EE09B4D85}" dt="2025-08-22T09:49:58.241" v="4612" actId="478"/>
        <pc:sldMkLst>
          <pc:docMk/>
          <pc:sldMk cId="2809875085" sldId="257"/>
        </pc:sldMkLst>
        <pc:spChg chg="mod">
          <ac:chgData name="Anders Lund Hoyer" userId="ef68c4d9-a763-4ffd-b2e7-e46354cee84b" providerId="ADAL" clId="{B35BB263-E530-4551-91B4-AC9EE09B4D85}" dt="2025-08-21T07:13:03.818" v="90" actId="1076"/>
          <ac:spMkLst>
            <pc:docMk/>
            <pc:sldMk cId="2809875085" sldId="257"/>
            <ac:spMk id="2" creationId="{3477EF87-A934-BCD9-D393-7A2875AB0C08}"/>
          </ac:spMkLst>
        </pc:spChg>
        <pc:spChg chg="del mod">
          <ac:chgData name="Anders Lund Hoyer" userId="ef68c4d9-a763-4ffd-b2e7-e46354cee84b" providerId="ADAL" clId="{B35BB263-E530-4551-91B4-AC9EE09B4D85}" dt="2025-08-22T09:49:58.241" v="4612" actId="478"/>
          <ac:spMkLst>
            <pc:docMk/>
            <pc:sldMk cId="2809875085" sldId="257"/>
            <ac:spMk id="3" creationId="{2A5D0647-85C7-10C4-86D9-FFCD78BAE1D8}"/>
          </ac:spMkLst>
        </pc:spChg>
        <pc:picChg chg="add del mod">
          <ac:chgData name="Anders Lund Hoyer" userId="ef68c4d9-a763-4ffd-b2e7-e46354cee84b" providerId="ADAL" clId="{B35BB263-E530-4551-91B4-AC9EE09B4D85}" dt="2025-08-22T09:49:51.948" v="4611" actId="478"/>
          <ac:picMkLst>
            <pc:docMk/>
            <pc:sldMk cId="2809875085" sldId="257"/>
            <ac:picMk id="4" creationId="{86A17D48-6B18-95D7-5E36-EC340823B434}"/>
          </ac:picMkLst>
        </pc:picChg>
      </pc:sldChg>
      <pc:sldChg chg="add del">
        <pc:chgData name="Anders Lund Hoyer" userId="ef68c4d9-a763-4ffd-b2e7-e46354cee84b" providerId="ADAL" clId="{B35BB263-E530-4551-91B4-AC9EE09B4D85}" dt="2025-08-21T07:13:29.168" v="99" actId="47"/>
        <pc:sldMkLst>
          <pc:docMk/>
          <pc:sldMk cId="818957808" sldId="262"/>
        </pc:sldMkLst>
      </pc:sldChg>
      <pc:sldChg chg="add del">
        <pc:chgData name="Anders Lund Hoyer" userId="ef68c4d9-a763-4ffd-b2e7-e46354cee84b" providerId="ADAL" clId="{B35BB263-E530-4551-91B4-AC9EE09B4D85}" dt="2025-08-21T07:13:29.337" v="100" actId="47"/>
        <pc:sldMkLst>
          <pc:docMk/>
          <pc:sldMk cId="3326062463" sldId="263"/>
        </pc:sldMkLst>
      </pc:sldChg>
      <pc:sldChg chg="add del">
        <pc:chgData name="Anders Lund Hoyer" userId="ef68c4d9-a763-4ffd-b2e7-e46354cee84b" providerId="ADAL" clId="{B35BB263-E530-4551-91B4-AC9EE09B4D85}" dt="2025-08-21T07:13:30.063" v="104" actId="47"/>
        <pc:sldMkLst>
          <pc:docMk/>
          <pc:sldMk cId="1148544292" sldId="268"/>
        </pc:sldMkLst>
      </pc:sldChg>
      <pc:sldChg chg="del">
        <pc:chgData name="Anders Lund Hoyer" userId="ef68c4d9-a763-4ffd-b2e7-e46354cee84b" providerId="ADAL" clId="{B35BB263-E530-4551-91B4-AC9EE09B4D85}" dt="2025-08-21T07:13:28.009" v="92" actId="47"/>
        <pc:sldMkLst>
          <pc:docMk/>
          <pc:sldMk cId="2529418533" sldId="304"/>
        </pc:sldMkLst>
      </pc:sldChg>
      <pc:sldChg chg="add del">
        <pc:chgData name="Anders Lund Hoyer" userId="ef68c4d9-a763-4ffd-b2e7-e46354cee84b" providerId="ADAL" clId="{B35BB263-E530-4551-91B4-AC9EE09B4D85}" dt="2025-08-21T07:13:28.341" v="94" actId="47"/>
        <pc:sldMkLst>
          <pc:docMk/>
          <pc:sldMk cId="4142600410" sldId="305"/>
        </pc:sldMkLst>
      </pc:sldChg>
      <pc:sldChg chg="add del">
        <pc:chgData name="Anders Lund Hoyer" userId="ef68c4d9-a763-4ffd-b2e7-e46354cee84b" providerId="ADAL" clId="{B35BB263-E530-4551-91B4-AC9EE09B4D85}" dt="2025-08-21T07:13:28.662" v="96" actId="47"/>
        <pc:sldMkLst>
          <pc:docMk/>
          <pc:sldMk cId="1971100737" sldId="306"/>
        </pc:sldMkLst>
      </pc:sldChg>
      <pc:sldChg chg="add del">
        <pc:chgData name="Anders Lund Hoyer" userId="ef68c4d9-a763-4ffd-b2e7-e46354cee84b" providerId="ADAL" clId="{B35BB263-E530-4551-91B4-AC9EE09B4D85}" dt="2025-08-21T07:13:28.515" v="95" actId="47"/>
        <pc:sldMkLst>
          <pc:docMk/>
          <pc:sldMk cId="1019284416" sldId="307"/>
        </pc:sldMkLst>
      </pc:sldChg>
      <pc:sldChg chg="add del">
        <pc:chgData name="Anders Lund Hoyer" userId="ef68c4d9-a763-4ffd-b2e7-e46354cee84b" providerId="ADAL" clId="{B35BB263-E530-4551-91B4-AC9EE09B4D85}" dt="2025-08-21T07:13:28.816" v="97" actId="47"/>
        <pc:sldMkLst>
          <pc:docMk/>
          <pc:sldMk cId="3370696901" sldId="308"/>
        </pc:sldMkLst>
      </pc:sldChg>
      <pc:sldChg chg="add del">
        <pc:chgData name="Anders Lund Hoyer" userId="ef68c4d9-a763-4ffd-b2e7-e46354cee84b" providerId="ADAL" clId="{B35BB263-E530-4551-91B4-AC9EE09B4D85}" dt="2025-08-21T07:13:29.880" v="103" actId="47"/>
        <pc:sldMkLst>
          <pc:docMk/>
          <pc:sldMk cId="2321698193" sldId="309"/>
        </pc:sldMkLst>
      </pc:sldChg>
      <pc:sldChg chg="add del">
        <pc:chgData name="Anders Lund Hoyer" userId="ef68c4d9-a763-4ffd-b2e7-e46354cee84b" providerId="ADAL" clId="{B35BB263-E530-4551-91B4-AC9EE09B4D85}" dt="2025-08-21T07:13:30.447" v="106" actId="47"/>
        <pc:sldMkLst>
          <pc:docMk/>
          <pc:sldMk cId="1674282775" sldId="310"/>
        </pc:sldMkLst>
      </pc:sldChg>
      <pc:sldChg chg="add del">
        <pc:chgData name="Anders Lund Hoyer" userId="ef68c4d9-a763-4ffd-b2e7-e46354cee84b" providerId="ADAL" clId="{B35BB263-E530-4551-91B4-AC9EE09B4D85}" dt="2025-08-21T07:13:29.522" v="101" actId="47"/>
        <pc:sldMkLst>
          <pc:docMk/>
          <pc:sldMk cId="1958720809" sldId="312"/>
        </pc:sldMkLst>
      </pc:sldChg>
      <pc:sldChg chg="add del">
        <pc:chgData name="Anders Lund Hoyer" userId="ef68c4d9-a763-4ffd-b2e7-e46354cee84b" providerId="ADAL" clId="{B35BB263-E530-4551-91B4-AC9EE09B4D85}" dt="2025-08-21T07:13:30.643" v="107" actId="47"/>
        <pc:sldMkLst>
          <pc:docMk/>
          <pc:sldMk cId="4123797560" sldId="313"/>
        </pc:sldMkLst>
      </pc:sldChg>
      <pc:sldChg chg="modSp add mod">
        <pc:chgData name="Anders Lund Hoyer" userId="ef68c4d9-a763-4ffd-b2e7-e46354cee84b" providerId="ADAL" clId="{B35BB263-E530-4551-91B4-AC9EE09B4D85}" dt="2025-08-22T08:00:11.022" v="3020" actId="20577"/>
        <pc:sldMkLst>
          <pc:docMk/>
          <pc:sldMk cId="1564865191" sldId="314"/>
        </pc:sldMkLst>
        <pc:spChg chg="mod">
          <ac:chgData name="Anders Lund Hoyer" userId="ef68c4d9-a763-4ffd-b2e7-e46354cee84b" providerId="ADAL" clId="{B35BB263-E530-4551-91B4-AC9EE09B4D85}" dt="2025-08-22T08:00:11.022" v="3020" actId="20577"/>
          <ac:spMkLst>
            <pc:docMk/>
            <pc:sldMk cId="1564865191" sldId="314"/>
            <ac:spMk id="3" creationId="{5520C546-0437-7607-AC9A-4B24E9052BF4}"/>
          </ac:spMkLst>
        </pc:spChg>
      </pc:sldChg>
      <pc:sldChg chg="add del">
        <pc:chgData name="Anders Lund Hoyer" userId="ef68c4d9-a763-4ffd-b2e7-e46354cee84b" providerId="ADAL" clId="{B35BB263-E530-4551-91B4-AC9EE09B4D85}" dt="2025-08-21T07:13:28.132" v="93" actId="47"/>
        <pc:sldMkLst>
          <pc:docMk/>
          <pc:sldMk cId="1114242067" sldId="315"/>
        </pc:sldMkLst>
      </pc:sldChg>
      <pc:sldChg chg="add del">
        <pc:chgData name="Anders Lund Hoyer" userId="ef68c4d9-a763-4ffd-b2e7-e46354cee84b" providerId="ADAL" clId="{B35BB263-E530-4551-91B4-AC9EE09B4D85}" dt="2025-08-21T07:13:29.696" v="102" actId="47"/>
        <pc:sldMkLst>
          <pc:docMk/>
          <pc:sldMk cId="84388717" sldId="316"/>
        </pc:sldMkLst>
      </pc:sldChg>
      <pc:sldChg chg="add del">
        <pc:chgData name="Anders Lund Hoyer" userId="ef68c4d9-a763-4ffd-b2e7-e46354cee84b" providerId="ADAL" clId="{B35BB263-E530-4551-91B4-AC9EE09B4D85}" dt="2025-08-22T08:31:09.380" v="3811" actId="47"/>
        <pc:sldMkLst>
          <pc:docMk/>
          <pc:sldMk cId="2169393717" sldId="317"/>
        </pc:sldMkLst>
      </pc:sldChg>
      <pc:sldChg chg="add del">
        <pc:chgData name="Anders Lund Hoyer" userId="ef68c4d9-a763-4ffd-b2e7-e46354cee84b" providerId="ADAL" clId="{B35BB263-E530-4551-91B4-AC9EE09B4D85}" dt="2025-08-21T07:13:30.240" v="105" actId="47"/>
        <pc:sldMkLst>
          <pc:docMk/>
          <pc:sldMk cId="2317065333" sldId="318"/>
        </pc:sldMkLst>
      </pc:sldChg>
      <pc:sldChg chg="add del">
        <pc:chgData name="Anders Lund Hoyer" userId="ef68c4d9-a763-4ffd-b2e7-e46354cee84b" providerId="ADAL" clId="{B35BB263-E530-4551-91B4-AC9EE09B4D85}" dt="2025-08-21T07:13:28.986" v="98" actId="47"/>
        <pc:sldMkLst>
          <pc:docMk/>
          <pc:sldMk cId="1982298293" sldId="319"/>
        </pc:sldMkLst>
      </pc:sldChg>
      <pc:sldChg chg="add del">
        <pc:chgData name="Anders Lund Hoyer" userId="ef68c4d9-a763-4ffd-b2e7-e46354cee84b" providerId="ADAL" clId="{B35BB263-E530-4551-91B4-AC9EE09B4D85}" dt="2025-08-22T08:31:11.816" v="3812" actId="47"/>
        <pc:sldMkLst>
          <pc:docMk/>
          <pc:sldMk cId="3999635681" sldId="320"/>
        </pc:sldMkLst>
      </pc:sldChg>
      <pc:sldChg chg="modSp new mod">
        <pc:chgData name="Anders Lund Hoyer" userId="ef68c4d9-a763-4ffd-b2e7-e46354cee84b" providerId="ADAL" clId="{B35BB263-E530-4551-91B4-AC9EE09B4D85}" dt="2025-08-21T07:22:55.504" v="661" actId="20577"/>
        <pc:sldMkLst>
          <pc:docMk/>
          <pc:sldMk cId="298822723" sldId="321"/>
        </pc:sldMkLst>
        <pc:spChg chg="mod">
          <ac:chgData name="Anders Lund Hoyer" userId="ef68c4d9-a763-4ffd-b2e7-e46354cee84b" providerId="ADAL" clId="{B35BB263-E530-4551-91B4-AC9EE09B4D85}" dt="2025-08-21T07:16:16.341" v="315" actId="20577"/>
          <ac:spMkLst>
            <pc:docMk/>
            <pc:sldMk cId="298822723" sldId="321"/>
            <ac:spMk id="2" creationId="{3CC6D890-8838-BCFC-1B47-3A495A38E0D3}"/>
          </ac:spMkLst>
        </pc:spChg>
        <pc:spChg chg="mod">
          <ac:chgData name="Anders Lund Hoyer" userId="ef68c4d9-a763-4ffd-b2e7-e46354cee84b" providerId="ADAL" clId="{B35BB263-E530-4551-91B4-AC9EE09B4D85}" dt="2025-08-21T07:22:55.504" v="661" actId="20577"/>
          <ac:spMkLst>
            <pc:docMk/>
            <pc:sldMk cId="298822723" sldId="321"/>
            <ac:spMk id="3" creationId="{0F5EAE9B-4525-D141-8CC0-E926590B7277}"/>
          </ac:spMkLst>
        </pc:spChg>
      </pc:sldChg>
      <pc:sldChg chg="modSp new mod">
        <pc:chgData name="Anders Lund Hoyer" userId="ef68c4d9-a763-4ffd-b2e7-e46354cee84b" providerId="ADAL" clId="{B35BB263-E530-4551-91B4-AC9EE09B4D85}" dt="2025-08-22T08:01:35.839" v="3034" actId="20577"/>
        <pc:sldMkLst>
          <pc:docMk/>
          <pc:sldMk cId="3492257957" sldId="322"/>
        </pc:sldMkLst>
        <pc:spChg chg="mod">
          <ac:chgData name="Anders Lund Hoyer" userId="ef68c4d9-a763-4ffd-b2e7-e46354cee84b" providerId="ADAL" clId="{B35BB263-E530-4551-91B4-AC9EE09B4D85}" dt="2025-08-21T10:37:29.285" v="927" actId="20577"/>
          <ac:spMkLst>
            <pc:docMk/>
            <pc:sldMk cId="3492257957" sldId="322"/>
            <ac:spMk id="2" creationId="{6FDF923D-B0C7-BD2C-8C23-EE45A618134C}"/>
          </ac:spMkLst>
        </pc:spChg>
        <pc:spChg chg="mod">
          <ac:chgData name="Anders Lund Hoyer" userId="ef68c4d9-a763-4ffd-b2e7-e46354cee84b" providerId="ADAL" clId="{B35BB263-E530-4551-91B4-AC9EE09B4D85}" dt="2025-08-22T08:01:35.839" v="3034" actId="20577"/>
          <ac:spMkLst>
            <pc:docMk/>
            <pc:sldMk cId="3492257957" sldId="322"/>
            <ac:spMk id="3" creationId="{B14F76F2-CFCA-CB66-3A3E-6193702C102D}"/>
          </ac:spMkLst>
        </pc:spChg>
      </pc:sldChg>
      <pc:sldChg chg="modSp add mod">
        <pc:chgData name="Anders Lund Hoyer" userId="ef68c4d9-a763-4ffd-b2e7-e46354cee84b" providerId="ADAL" clId="{B35BB263-E530-4551-91B4-AC9EE09B4D85}" dt="2025-08-21T10:40:58.807" v="1092" actId="20577"/>
        <pc:sldMkLst>
          <pc:docMk/>
          <pc:sldMk cId="2496063445" sldId="323"/>
        </pc:sldMkLst>
        <pc:spChg chg="mod">
          <ac:chgData name="Anders Lund Hoyer" userId="ef68c4d9-a763-4ffd-b2e7-e46354cee84b" providerId="ADAL" clId="{B35BB263-E530-4551-91B4-AC9EE09B4D85}" dt="2025-08-21T10:40:58.807" v="1092" actId="20577"/>
          <ac:spMkLst>
            <pc:docMk/>
            <pc:sldMk cId="2496063445" sldId="323"/>
            <ac:spMk id="3" creationId="{8BE53BA5-E30F-0644-084A-6206304082A9}"/>
          </ac:spMkLst>
        </pc:spChg>
      </pc:sldChg>
      <pc:sldChg chg="addSp modSp add mod setBg">
        <pc:chgData name="Anders Lund Hoyer" userId="ef68c4d9-a763-4ffd-b2e7-e46354cee84b" providerId="ADAL" clId="{B35BB263-E530-4551-91B4-AC9EE09B4D85}" dt="2025-08-21T10:49:55.088" v="1529" actId="1076"/>
        <pc:sldMkLst>
          <pc:docMk/>
          <pc:sldMk cId="4094981200" sldId="324"/>
        </pc:sldMkLst>
        <pc:spChg chg="mod">
          <ac:chgData name="Anders Lund Hoyer" userId="ef68c4d9-a763-4ffd-b2e7-e46354cee84b" providerId="ADAL" clId="{B35BB263-E530-4551-91B4-AC9EE09B4D85}" dt="2025-08-21T10:47:39.315" v="1475" actId="26606"/>
          <ac:spMkLst>
            <pc:docMk/>
            <pc:sldMk cId="4094981200" sldId="324"/>
            <ac:spMk id="2" creationId="{FE97661E-3710-A27C-8E34-CEFF9D2BEF2B}"/>
          </ac:spMkLst>
        </pc:spChg>
        <pc:spChg chg="mod ord">
          <ac:chgData name="Anders Lund Hoyer" userId="ef68c4d9-a763-4ffd-b2e7-e46354cee84b" providerId="ADAL" clId="{B35BB263-E530-4551-91B4-AC9EE09B4D85}" dt="2025-08-21T10:49:36.776" v="1527" actId="20577"/>
          <ac:spMkLst>
            <pc:docMk/>
            <pc:sldMk cId="4094981200" sldId="324"/>
            <ac:spMk id="3" creationId="{3C114013-A99B-4E70-D9BA-F82C17A1635A}"/>
          </ac:spMkLst>
        </pc:spChg>
        <pc:picChg chg="add mod">
          <ac:chgData name="Anders Lund Hoyer" userId="ef68c4d9-a763-4ffd-b2e7-e46354cee84b" providerId="ADAL" clId="{B35BB263-E530-4551-91B4-AC9EE09B4D85}" dt="2025-08-21T10:49:55.088" v="1529" actId="1076"/>
          <ac:picMkLst>
            <pc:docMk/>
            <pc:sldMk cId="4094981200" sldId="324"/>
            <ac:picMk id="4" creationId="{E730E4DC-CD72-30D6-3FB0-D5B345394677}"/>
          </ac:picMkLst>
        </pc:picChg>
        <pc:picChg chg="add mod">
          <ac:chgData name="Anders Lund Hoyer" userId="ef68c4d9-a763-4ffd-b2e7-e46354cee84b" providerId="ADAL" clId="{B35BB263-E530-4551-91B4-AC9EE09B4D85}" dt="2025-08-21T10:47:39.315" v="1475" actId="26606"/>
          <ac:picMkLst>
            <pc:docMk/>
            <pc:sldMk cId="4094981200" sldId="324"/>
            <ac:picMk id="1026" creationId="{9FF4B90D-FF6C-91F3-D6D7-648854DDE462}"/>
          </ac:picMkLst>
        </pc:picChg>
        <pc:picChg chg="add">
          <ac:chgData name="Anders Lund Hoyer" userId="ef68c4d9-a763-4ffd-b2e7-e46354cee84b" providerId="ADAL" clId="{B35BB263-E530-4551-91B4-AC9EE09B4D85}" dt="2025-08-21T10:47:48.524" v="1480"/>
          <ac:picMkLst>
            <pc:docMk/>
            <pc:sldMk cId="4094981200" sldId="324"/>
            <ac:picMk id="1028" creationId="{F766427E-5B9A-72B6-43F9-A564CCC84021}"/>
          </ac:picMkLst>
        </pc:picChg>
        <pc:picChg chg="add mod">
          <ac:chgData name="Anders Lund Hoyer" userId="ef68c4d9-a763-4ffd-b2e7-e46354cee84b" providerId="ADAL" clId="{B35BB263-E530-4551-91B4-AC9EE09B4D85}" dt="2025-08-21T10:48:21.161" v="1487" actId="1076"/>
          <ac:picMkLst>
            <pc:docMk/>
            <pc:sldMk cId="4094981200" sldId="324"/>
            <ac:picMk id="1030" creationId="{D517906C-4E66-D87A-16BB-67D4471991D8}"/>
          </ac:picMkLst>
        </pc:picChg>
        <pc:picChg chg="add">
          <ac:chgData name="Anders Lund Hoyer" userId="ef68c4d9-a763-4ffd-b2e7-e46354cee84b" providerId="ADAL" clId="{B35BB263-E530-4551-91B4-AC9EE09B4D85}" dt="2025-08-21T10:48:26.266" v="1488"/>
          <ac:picMkLst>
            <pc:docMk/>
            <pc:sldMk cId="4094981200" sldId="324"/>
            <ac:picMk id="1032" creationId="{492FE32E-E187-63D3-A22C-3E786FE8445D}"/>
          </ac:picMkLst>
        </pc:picChg>
      </pc:sldChg>
      <pc:sldChg chg="add del">
        <pc:chgData name="Anders Lund Hoyer" userId="ef68c4d9-a763-4ffd-b2e7-e46354cee84b" providerId="ADAL" clId="{B35BB263-E530-4551-91B4-AC9EE09B4D85}" dt="2025-08-21T10:46:58.929" v="1466" actId="47"/>
        <pc:sldMkLst>
          <pc:docMk/>
          <pc:sldMk cId="881284511" sldId="325"/>
        </pc:sldMkLst>
      </pc:sldChg>
      <pc:sldChg chg="addSp delSp modSp new mod">
        <pc:chgData name="Anders Lund Hoyer" userId="ef68c4d9-a763-4ffd-b2e7-e46354cee84b" providerId="ADAL" clId="{B35BB263-E530-4551-91B4-AC9EE09B4D85}" dt="2025-08-22T08:03:19.662" v="3108" actId="20577"/>
        <pc:sldMkLst>
          <pc:docMk/>
          <pc:sldMk cId="2896110553" sldId="325"/>
        </pc:sldMkLst>
        <pc:spChg chg="mod">
          <ac:chgData name="Anders Lund Hoyer" userId="ef68c4d9-a763-4ffd-b2e7-e46354cee84b" providerId="ADAL" clId="{B35BB263-E530-4551-91B4-AC9EE09B4D85}" dt="2025-08-21T10:50:12.379" v="1530"/>
          <ac:spMkLst>
            <pc:docMk/>
            <pc:sldMk cId="2896110553" sldId="325"/>
            <ac:spMk id="2" creationId="{95FCB2BE-7BE1-5319-6B0B-4FA2FC031ED0}"/>
          </ac:spMkLst>
        </pc:spChg>
        <pc:spChg chg="del">
          <ac:chgData name="Anders Lund Hoyer" userId="ef68c4d9-a763-4ffd-b2e7-e46354cee84b" providerId="ADAL" clId="{B35BB263-E530-4551-91B4-AC9EE09B4D85}" dt="2025-08-21T10:48:35.499" v="1490"/>
          <ac:spMkLst>
            <pc:docMk/>
            <pc:sldMk cId="2896110553" sldId="325"/>
            <ac:spMk id="3" creationId="{DB000344-5E50-301C-AEFC-D75DE8B0C793}"/>
          </ac:spMkLst>
        </pc:spChg>
        <pc:spChg chg="add mod">
          <ac:chgData name="Anders Lund Hoyer" userId="ef68c4d9-a763-4ffd-b2e7-e46354cee84b" providerId="ADAL" clId="{B35BB263-E530-4551-91B4-AC9EE09B4D85}" dt="2025-08-22T08:03:19.662" v="3108" actId="20577"/>
          <ac:spMkLst>
            <pc:docMk/>
            <pc:sldMk cId="2896110553" sldId="325"/>
            <ac:spMk id="4" creationId="{635FFA7F-6904-3B81-B57D-E98334454BD7}"/>
          </ac:spMkLst>
        </pc:spChg>
        <pc:spChg chg="add del mod">
          <ac:chgData name="Anders Lund Hoyer" userId="ef68c4d9-a763-4ffd-b2e7-e46354cee84b" providerId="ADAL" clId="{B35BB263-E530-4551-91B4-AC9EE09B4D85}" dt="2025-08-21T10:49:19.389" v="1502" actId="478"/>
          <ac:spMkLst>
            <pc:docMk/>
            <pc:sldMk cId="2896110553" sldId="325"/>
            <ac:spMk id="6" creationId="{9F482966-DF57-FD10-808A-795B29DED928}"/>
          </ac:spMkLst>
        </pc:spChg>
        <pc:picChg chg="add del mod">
          <ac:chgData name="Anders Lund Hoyer" userId="ef68c4d9-a763-4ffd-b2e7-e46354cee84b" providerId="ADAL" clId="{B35BB263-E530-4551-91B4-AC9EE09B4D85}" dt="2025-08-21T10:49:10.453" v="1496" actId="478"/>
          <ac:picMkLst>
            <pc:docMk/>
            <pc:sldMk cId="2896110553" sldId="325"/>
            <ac:picMk id="2050" creationId="{56FF8176-A0F6-F883-8D44-EC36F5FF4018}"/>
          </ac:picMkLst>
        </pc:picChg>
      </pc:sldChg>
      <pc:sldChg chg="modSp new mod">
        <pc:chgData name="Anders Lund Hoyer" userId="ef68c4d9-a763-4ffd-b2e7-e46354cee84b" providerId="ADAL" clId="{B35BB263-E530-4551-91B4-AC9EE09B4D85}" dt="2025-08-21T11:14:49.800" v="1612" actId="21"/>
        <pc:sldMkLst>
          <pc:docMk/>
          <pc:sldMk cId="880377304" sldId="326"/>
        </pc:sldMkLst>
        <pc:spChg chg="mod">
          <ac:chgData name="Anders Lund Hoyer" userId="ef68c4d9-a763-4ffd-b2e7-e46354cee84b" providerId="ADAL" clId="{B35BB263-E530-4551-91B4-AC9EE09B4D85}" dt="2025-08-21T10:51:01.176" v="1543" actId="20577"/>
          <ac:spMkLst>
            <pc:docMk/>
            <pc:sldMk cId="880377304" sldId="326"/>
            <ac:spMk id="2" creationId="{1AAE5697-4724-03AD-D45C-DBC83CD22033}"/>
          </ac:spMkLst>
        </pc:spChg>
        <pc:spChg chg="mod">
          <ac:chgData name="Anders Lund Hoyer" userId="ef68c4d9-a763-4ffd-b2e7-e46354cee84b" providerId="ADAL" clId="{B35BB263-E530-4551-91B4-AC9EE09B4D85}" dt="2025-08-21T11:14:49.800" v="1612" actId="21"/>
          <ac:spMkLst>
            <pc:docMk/>
            <pc:sldMk cId="880377304" sldId="326"/>
            <ac:spMk id="3" creationId="{701AA4A4-8CDA-40A1-4767-144D3A4BD869}"/>
          </ac:spMkLst>
        </pc:spChg>
      </pc:sldChg>
      <pc:sldChg chg="modSp new mod">
        <pc:chgData name="Anders Lund Hoyer" userId="ef68c4d9-a763-4ffd-b2e7-e46354cee84b" providerId="ADAL" clId="{B35BB263-E530-4551-91B4-AC9EE09B4D85}" dt="2025-08-22T08:13:43.100" v="3178" actId="20577"/>
        <pc:sldMkLst>
          <pc:docMk/>
          <pc:sldMk cId="48615976" sldId="327"/>
        </pc:sldMkLst>
        <pc:spChg chg="mod">
          <ac:chgData name="Anders Lund Hoyer" userId="ef68c4d9-a763-4ffd-b2e7-e46354cee84b" providerId="ADAL" clId="{B35BB263-E530-4551-91B4-AC9EE09B4D85}" dt="2025-08-22T08:13:43.100" v="3178" actId="20577"/>
          <ac:spMkLst>
            <pc:docMk/>
            <pc:sldMk cId="48615976" sldId="327"/>
            <ac:spMk id="2" creationId="{C664D778-B8A3-43C8-697B-D2DEC5A4EE1C}"/>
          </ac:spMkLst>
        </pc:spChg>
        <pc:spChg chg="mod">
          <ac:chgData name="Anders Lund Hoyer" userId="ef68c4d9-a763-4ffd-b2e7-e46354cee84b" providerId="ADAL" clId="{B35BB263-E530-4551-91B4-AC9EE09B4D85}" dt="2025-08-21T11:19:32.556" v="1980" actId="207"/>
          <ac:spMkLst>
            <pc:docMk/>
            <pc:sldMk cId="48615976" sldId="327"/>
            <ac:spMk id="3" creationId="{536EB43B-A059-FA32-78E8-A6EBB520FE56}"/>
          </ac:spMkLst>
        </pc:spChg>
      </pc:sldChg>
      <pc:sldChg chg="modSp new mod">
        <pc:chgData name="Anders Lund Hoyer" userId="ef68c4d9-a763-4ffd-b2e7-e46354cee84b" providerId="ADAL" clId="{B35BB263-E530-4551-91B4-AC9EE09B4D85}" dt="2025-08-22T08:21:43.794" v="3588" actId="207"/>
        <pc:sldMkLst>
          <pc:docMk/>
          <pc:sldMk cId="2268408838" sldId="328"/>
        </pc:sldMkLst>
        <pc:spChg chg="mod">
          <ac:chgData name="Anders Lund Hoyer" userId="ef68c4d9-a763-4ffd-b2e7-e46354cee84b" providerId="ADAL" clId="{B35BB263-E530-4551-91B4-AC9EE09B4D85}" dt="2025-08-21T11:26:12.432" v="1994" actId="20577"/>
          <ac:spMkLst>
            <pc:docMk/>
            <pc:sldMk cId="2268408838" sldId="328"/>
            <ac:spMk id="2" creationId="{54121F91-BFE9-23D3-86CB-E04218C0E59F}"/>
          </ac:spMkLst>
        </pc:spChg>
        <pc:spChg chg="mod">
          <ac:chgData name="Anders Lund Hoyer" userId="ef68c4d9-a763-4ffd-b2e7-e46354cee84b" providerId="ADAL" clId="{B35BB263-E530-4551-91B4-AC9EE09B4D85}" dt="2025-08-22T08:21:43.794" v="3588" actId="207"/>
          <ac:spMkLst>
            <pc:docMk/>
            <pc:sldMk cId="2268408838" sldId="328"/>
            <ac:spMk id="3" creationId="{5EEF96FE-A7E9-8C3A-6725-B4ABE3053BEE}"/>
          </ac:spMkLst>
        </pc:spChg>
      </pc:sldChg>
      <pc:sldChg chg="modSp new mod">
        <pc:chgData name="Anders Lund Hoyer" userId="ef68c4d9-a763-4ffd-b2e7-e46354cee84b" providerId="ADAL" clId="{B35BB263-E530-4551-91B4-AC9EE09B4D85}" dt="2025-08-21T11:28:29.539" v="2055" actId="20577"/>
        <pc:sldMkLst>
          <pc:docMk/>
          <pc:sldMk cId="2965924972" sldId="329"/>
        </pc:sldMkLst>
        <pc:spChg chg="mod">
          <ac:chgData name="Anders Lund Hoyer" userId="ef68c4d9-a763-4ffd-b2e7-e46354cee84b" providerId="ADAL" clId="{B35BB263-E530-4551-91B4-AC9EE09B4D85}" dt="2025-08-21T11:27:58.710" v="2040" actId="20577"/>
          <ac:spMkLst>
            <pc:docMk/>
            <pc:sldMk cId="2965924972" sldId="329"/>
            <ac:spMk id="2" creationId="{03FB187B-6921-1596-8E8F-9BFA4B49D7A9}"/>
          </ac:spMkLst>
        </pc:spChg>
        <pc:spChg chg="mod">
          <ac:chgData name="Anders Lund Hoyer" userId="ef68c4d9-a763-4ffd-b2e7-e46354cee84b" providerId="ADAL" clId="{B35BB263-E530-4551-91B4-AC9EE09B4D85}" dt="2025-08-21T11:28:29.539" v="2055" actId="20577"/>
          <ac:spMkLst>
            <pc:docMk/>
            <pc:sldMk cId="2965924972" sldId="329"/>
            <ac:spMk id="3" creationId="{D659BFD8-C341-BC67-4D9E-AE7ACDBB5C75}"/>
          </ac:spMkLst>
        </pc:spChg>
      </pc:sldChg>
      <pc:sldChg chg="modSp new mod">
        <pc:chgData name="Anders Lund Hoyer" userId="ef68c4d9-a763-4ffd-b2e7-e46354cee84b" providerId="ADAL" clId="{B35BB263-E530-4551-91B4-AC9EE09B4D85}" dt="2025-08-22T08:23:13.376" v="3589" actId="21"/>
        <pc:sldMkLst>
          <pc:docMk/>
          <pc:sldMk cId="3554059565" sldId="330"/>
        </pc:sldMkLst>
        <pc:spChg chg="mod">
          <ac:chgData name="Anders Lund Hoyer" userId="ef68c4d9-a763-4ffd-b2e7-e46354cee84b" providerId="ADAL" clId="{B35BB263-E530-4551-91B4-AC9EE09B4D85}" dt="2025-08-21T11:29:28.017" v="2079" actId="20577"/>
          <ac:spMkLst>
            <pc:docMk/>
            <pc:sldMk cId="3554059565" sldId="330"/>
            <ac:spMk id="2" creationId="{926E7DA8-AB5A-BBCD-E3B7-FFC9DA9AE81B}"/>
          </ac:spMkLst>
        </pc:spChg>
        <pc:spChg chg="mod">
          <ac:chgData name="Anders Lund Hoyer" userId="ef68c4d9-a763-4ffd-b2e7-e46354cee84b" providerId="ADAL" clId="{B35BB263-E530-4551-91B4-AC9EE09B4D85}" dt="2025-08-22T08:23:13.376" v="3589" actId="21"/>
          <ac:spMkLst>
            <pc:docMk/>
            <pc:sldMk cId="3554059565" sldId="330"/>
            <ac:spMk id="3" creationId="{6B99B211-2F96-A4E0-A48F-B66E356C9C71}"/>
          </ac:spMkLst>
        </pc:spChg>
      </pc:sldChg>
      <pc:sldChg chg="modSp new mod">
        <pc:chgData name="Anders Lund Hoyer" userId="ef68c4d9-a763-4ffd-b2e7-e46354cee84b" providerId="ADAL" clId="{B35BB263-E530-4551-91B4-AC9EE09B4D85}" dt="2025-08-22T08:25:04.251" v="3788" actId="20577"/>
        <pc:sldMkLst>
          <pc:docMk/>
          <pc:sldMk cId="4031675836" sldId="331"/>
        </pc:sldMkLst>
        <pc:spChg chg="mod">
          <ac:chgData name="Anders Lund Hoyer" userId="ef68c4d9-a763-4ffd-b2e7-e46354cee84b" providerId="ADAL" clId="{B35BB263-E530-4551-91B4-AC9EE09B4D85}" dt="2025-08-21T11:31:34.394" v="2162" actId="20577"/>
          <ac:spMkLst>
            <pc:docMk/>
            <pc:sldMk cId="4031675836" sldId="331"/>
            <ac:spMk id="2" creationId="{05E497F6-64E0-B6B1-BD41-446041042BDE}"/>
          </ac:spMkLst>
        </pc:spChg>
        <pc:spChg chg="mod">
          <ac:chgData name="Anders Lund Hoyer" userId="ef68c4d9-a763-4ffd-b2e7-e46354cee84b" providerId="ADAL" clId="{B35BB263-E530-4551-91B4-AC9EE09B4D85}" dt="2025-08-22T08:25:04.251" v="3788" actId="20577"/>
          <ac:spMkLst>
            <pc:docMk/>
            <pc:sldMk cId="4031675836" sldId="331"/>
            <ac:spMk id="3" creationId="{BF0AAE32-2B72-04FA-3471-BD64FEF2A96E}"/>
          </ac:spMkLst>
        </pc:spChg>
      </pc:sldChg>
      <pc:sldChg chg="modSp new mod modNotesTx">
        <pc:chgData name="Anders Lund Hoyer" userId="ef68c4d9-a763-4ffd-b2e7-e46354cee84b" providerId="ADAL" clId="{B35BB263-E530-4551-91B4-AC9EE09B4D85}" dt="2025-08-21T11:38:17.488" v="2942" actId="20577"/>
        <pc:sldMkLst>
          <pc:docMk/>
          <pc:sldMk cId="655219296" sldId="332"/>
        </pc:sldMkLst>
        <pc:spChg chg="mod">
          <ac:chgData name="Anders Lund Hoyer" userId="ef68c4d9-a763-4ffd-b2e7-e46354cee84b" providerId="ADAL" clId="{B35BB263-E530-4551-91B4-AC9EE09B4D85}" dt="2025-08-21T11:33:31.964" v="2355" actId="20577"/>
          <ac:spMkLst>
            <pc:docMk/>
            <pc:sldMk cId="655219296" sldId="332"/>
            <ac:spMk id="2" creationId="{9929664C-0FFC-58F3-FB57-FAE824C1F923}"/>
          </ac:spMkLst>
        </pc:spChg>
        <pc:spChg chg="mod">
          <ac:chgData name="Anders Lund Hoyer" userId="ef68c4d9-a763-4ffd-b2e7-e46354cee84b" providerId="ADAL" clId="{B35BB263-E530-4551-91B4-AC9EE09B4D85}" dt="2025-08-21T11:35:59.035" v="2672" actId="313"/>
          <ac:spMkLst>
            <pc:docMk/>
            <pc:sldMk cId="655219296" sldId="332"/>
            <ac:spMk id="3" creationId="{603E9E88-75E7-BFE3-C078-BB86528725A7}"/>
          </ac:spMkLst>
        </pc:spChg>
      </pc:sldChg>
      <pc:sldChg chg="addSp modSp new mod">
        <pc:chgData name="Anders Lund Hoyer" userId="ef68c4d9-a763-4ffd-b2e7-e46354cee84b" providerId="ADAL" clId="{B35BB263-E530-4551-91B4-AC9EE09B4D85}" dt="2025-08-22T08:49:43.270" v="4222" actId="404"/>
        <pc:sldMkLst>
          <pc:docMk/>
          <pc:sldMk cId="1838605847" sldId="333"/>
        </pc:sldMkLst>
        <pc:spChg chg="mod">
          <ac:chgData name="Anders Lund Hoyer" userId="ef68c4d9-a763-4ffd-b2e7-e46354cee84b" providerId="ADAL" clId="{B35BB263-E530-4551-91B4-AC9EE09B4D85}" dt="2025-08-21T11:36:46.011" v="2692" actId="20577"/>
          <ac:spMkLst>
            <pc:docMk/>
            <pc:sldMk cId="1838605847" sldId="333"/>
            <ac:spMk id="2" creationId="{9DA709D2-9297-B5CC-D0B2-BA4D6EF145A4}"/>
          </ac:spMkLst>
        </pc:spChg>
        <pc:spChg chg="mod">
          <ac:chgData name="Anders Lund Hoyer" userId="ef68c4d9-a763-4ffd-b2e7-e46354cee84b" providerId="ADAL" clId="{B35BB263-E530-4551-91B4-AC9EE09B4D85}" dt="2025-08-22T08:48:00.317" v="4048" actId="1076"/>
          <ac:spMkLst>
            <pc:docMk/>
            <pc:sldMk cId="1838605847" sldId="333"/>
            <ac:spMk id="3" creationId="{76CF3985-8B8B-E4C6-2596-725FB987E7E6}"/>
          </ac:spMkLst>
        </pc:spChg>
        <pc:spChg chg="add mod">
          <ac:chgData name="Anders Lund Hoyer" userId="ef68c4d9-a763-4ffd-b2e7-e46354cee84b" providerId="ADAL" clId="{B35BB263-E530-4551-91B4-AC9EE09B4D85}" dt="2025-08-22T08:49:43.270" v="4222" actId="404"/>
          <ac:spMkLst>
            <pc:docMk/>
            <pc:sldMk cId="1838605847" sldId="333"/>
            <ac:spMk id="4" creationId="{42F5C2A0-0210-2096-C15D-E76B44329AA2}"/>
          </ac:spMkLst>
        </pc:spChg>
        <pc:picChg chg="add mod">
          <ac:chgData name="Anders Lund Hoyer" userId="ef68c4d9-a763-4ffd-b2e7-e46354cee84b" providerId="ADAL" clId="{B35BB263-E530-4551-91B4-AC9EE09B4D85}" dt="2025-08-22T08:29:40.290" v="3798" actId="1076"/>
          <ac:picMkLst>
            <pc:docMk/>
            <pc:sldMk cId="1838605847" sldId="333"/>
            <ac:picMk id="3074" creationId="{082C3D0B-3773-474E-4233-71AAFC287DBF}"/>
          </ac:picMkLst>
        </pc:picChg>
        <pc:picChg chg="add">
          <ac:chgData name="Anders Lund Hoyer" userId="ef68c4d9-a763-4ffd-b2e7-e46354cee84b" providerId="ADAL" clId="{B35BB263-E530-4551-91B4-AC9EE09B4D85}" dt="2025-08-22T08:29:44.958" v="3800"/>
          <ac:picMkLst>
            <pc:docMk/>
            <pc:sldMk cId="1838605847" sldId="333"/>
            <ac:picMk id="3076" creationId="{C8E4917D-E3E1-C296-A690-6F9C1B9F4DDC}"/>
          </ac:picMkLst>
        </pc:picChg>
        <pc:picChg chg="add mod">
          <ac:chgData name="Anders Lund Hoyer" userId="ef68c4d9-a763-4ffd-b2e7-e46354cee84b" providerId="ADAL" clId="{B35BB263-E530-4551-91B4-AC9EE09B4D85}" dt="2025-08-22T08:47:49.880" v="4047" actId="1076"/>
          <ac:picMkLst>
            <pc:docMk/>
            <pc:sldMk cId="1838605847" sldId="333"/>
            <ac:picMk id="3078" creationId="{9F60A43C-FFD8-22BC-0E2B-705F1AA57936}"/>
          </ac:picMkLst>
        </pc:picChg>
      </pc:sldChg>
      <pc:sldChg chg="addSp delSp modSp new mod">
        <pc:chgData name="Anders Lund Hoyer" userId="ef68c4d9-a763-4ffd-b2e7-e46354cee84b" providerId="ADAL" clId="{B35BB263-E530-4551-91B4-AC9EE09B4D85}" dt="2025-08-22T08:46:24.716" v="4021" actId="20577"/>
        <pc:sldMkLst>
          <pc:docMk/>
          <pc:sldMk cId="582752512" sldId="334"/>
        </pc:sldMkLst>
        <pc:spChg chg="mod">
          <ac:chgData name="Anders Lund Hoyer" userId="ef68c4d9-a763-4ffd-b2e7-e46354cee84b" providerId="ADAL" clId="{B35BB263-E530-4551-91B4-AC9EE09B4D85}" dt="2025-08-22T08:31:33.362" v="3814"/>
          <ac:spMkLst>
            <pc:docMk/>
            <pc:sldMk cId="582752512" sldId="334"/>
            <ac:spMk id="2" creationId="{E2F7ED95-3E9D-878A-A990-67A6BB8259C0}"/>
          </ac:spMkLst>
        </pc:spChg>
        <pc:spChg chg="del">
          <ac:chgData name="Anders Lund Hoyer" userId="ef68c4d9-a763-4ffd-b2e7-e46354cee84b" providerId="ADAL" clId="{B35BB263-E530-4551-91B4-AC9EE09B4D85}" dt="2025-08-22T08:31:55.082" v="3817"/>
          <ac:spMkLst>
            <pc:docMk/>
            <pc:sldMk cId="582752512" sldId="334"/>
            <ac:spMk id="3" creationId="{2DA1BB94-AB04-1829-F178-3150DF703A92}"/>
          </ac:spMkLst>
        </pc:spChg>
        <pc:spChg chg="add del">
          <ac:chgData name="Anders Lund Hoyer" userId="ef68c4d9-a763-4ffd-b2e7-e46354cee84b" providerId="ADAL" clId="{B35BB263-E530-4551-91B4-AC9EE09B4D85}" dt="2025-08-22T08:31:46.906" v="3816" actId="22"/>
          <ac:spMkLst>
            <pc:docMk/>
            <pc:sldMk cId="582752512" sldId="334"/>
            <ac:spMk id="5" creationId="{5C0F65FE-914B-078D-C4BC-79FC4772DC0A}"/>
          </ac:spMkLst>
        </pc:spChg>
        <pc:spChg chg="add del mod">
          <ac:chgData name="Anders Lund Hoyer" userId="ef68c4d9-a763-4ffd-b2e7-e46354cee84b" providerId="ADAL" clId="{B35BB263-E530-4551-91B4-AC9EE09B4D85}" dt="2025-08-22T08:33:18.327" v="3834"/>
          <ac:spMkLst>
            <pc:docMk/>
            <pc:sldMk cId="582752512" sldId="334"/>
            <ac:spMk id="6" creationId="{F52F79A6-6429-5715-2F78-BCDE4F694315}"/>
          </ac:spMkLst>
        </pc:spChg>
        <pc:spChg chg="add mod">
          <ac:chgData name="Anders Lund Hoyer" userId="ef68c4d9-a763-4ffd-b2e7-e46354cee84b" providerId="ADAL" clId="{B35BB263-E530-4551-91B4-AC9EE09B4D85}" dt="2025-08-22T08:46:24.716" v="4021" actId="20577"/>
          <ac:spMkLst>
            <pc:docMk/>
            <pc:sldMk cId="582752512" sldId="334"/>
            <ac:spMk id="7" creationId="{87F12151-206B-9847-01A7-006D83D3EA98}"/>
          </ac:spMkLst>
        </pc:spChg>
        <pc:picChg chg="add mod">
          <ac:chgData name="Anders Lund Hoyer" userId="ef68c4d9-a763-4ffd-b2e7-e46354cee84b" providerId="ADAL" clId="{B35BB263-E530-4551-91B4-AC9EE09B4D85}" dt="2025-08-22T08:33:30.966" v="3837" actId="14100"/>
          <ac:picMkLst>
            <pc:docMk/>
            <pc:sldMk cId="582752512" sldId="334"/>
            <ac:picMk id="4098" creationId="{E009DBEB-290D-FF9E-6CE5-BC37A3CE0269}"/>
          </ac:picMkLst>
        </pc:picChg>
        <pc:picChg chg="add">
          <ac:chgData name="Anders Lund Hoyer" userId="ef68c4d9-a763-4ffd-b2e7-e46354cee84b" providerId="ADAL" clId="{B35BB263-E530-4551-91B4-AC9EE09B4D85}" dt="2025-08-22T08:32:39.426" v="3822"/>
          <ac:picMkLst>
            <pc:docMk/>
            <pc:sldMk cId="582752512" sldId="334"/>
            <ac:picMk id="4100" creationId="{AA328D12-70C6-C425-F6AC-D360547FA973}"/>
          </ac:picMkLst>
        </pc:picChg>
        <pc:picChg chg="add mod">
          <ac:chgData name="Anders Lund Hoyer" userId="ef68c4d9-a763-4ffd-b2e7-e46354cee84b" providerId="ADAL" clId="{B35BB263-E530-4551-91B4-AC9EE09B4D85}" dt="2025-08-22T08:33:33.280" v="3838" actId="1076"/>
          <ac:picMkLst>
            <pc:docMk/>
            <pc:sldMk cId="582752512" sldId="334"/>
            <ac:picMk id="4102" creationId="{126659F1-07E0-B8A3-961E-6E6B675390D6}"/>
          </ac:picMkLst>
        </pc:picChg>
      </pc:sldChg>
      <pc:sldChg chg="modSp new mod">
        <pc:chgData name="Anders Lund Hoyer" userId="ef68c4d9-a763-4ffd-b2e7-e46354cee84b" providerId="ADAL" clId="{B35BB263-E530-4551-91B4-AC9EE09B4D85}" dt="2025-08-22T08:52:12.481" v="4432" actId="20577"/>
        <pc:sldMkLst>
          <pc:docMk/>
          <pc:sldMk cId="1567929692" sldId="335"/>
        </pc:sldMkLst>
        <pc:spChg chg="mod">
          <ac:chgData name="Anders Lund Hoyer" userId="ef68c4d9-a763-4ffd-b2e7-e46354cee84b" providerId="ADAL" clId="{B35BB263-E530-4551-91B4-AC9EE09B4D85}" dt="2025-08-22T08:47:12.516" v="4041" actId="20577"/>
          <ac:spMkLst>
            <pc:docMk/>
            <pc:sldMk cId="1567929692" sldId="335"/>
            <ac:spMk id="2" creationId="{36BF7CB4-4BBE-FD93-4EAB-8C34C92EC677}"/>
          </ac:spMkLst>
        </pc:spChg>
        <pc:spChg chg="mod">
          <ac:chgData name="Anders Lund Hoyer" userId="ef68c4d9-a763-4ffd-b2e7-e46354cee84b" providerId="ADAL" clId="{B35BB263-E530-4551-91B4-AC9EE09B4D85}" dt="2025-08-22T08:52:12.481" v="4432" actId="20577"/>
          <ac:spMkLst>
            <pc:docMk/>
            <pc:sldMk cId="1567929692" sldId="335"/>
            <ac:spMk id="3" creationId="{69D6B8C0-7A2B-A59D-11C4-7D466C28377F}"/>
          </ac:spMkLst>
        </pc:spChg>
      </pc:sldChg>
      <pc:sldChg chg="modSp add mod">
        <pc:chgData name="Anders Lund Hoyer" userId="ef68c4d9-a763-4ffd-b2e7-e46354cee84b" providerId="ADAL" clId="{B35BB263-E530-4551-91B4-AC9EE09B4D85}" dt="2025-08-22T08:53:48.717" v="4443" actId="20577"/>
        <pc:sldMkLst>
          <pc:docMk/>
          <pc:sldMk cId="3661384196" sldId="336"/>
        </pc:sldMkLst>
        <pc:spChg chg="mod">
          <ac:chgData name="Anders Lund Hoyer" userId="ef68c4d9-a763-4ffd-b2e7-e46354cee84b" providerId="ADAL" clId="{B35BB263-E530-4551-91B4-AC9EE09B4D85}" dt="2025-08-22T08:53:48.717" v="4443" actId="20577"/>
          <ac:spMkLst>
            <pc:docMk/>
            <pc:sldMk cId="3661384196" sldId="336"/>
            <ac:spMk id="3" creationId="{B1D97010-4904-D5FF-142A-6F2484E3156A}"/>
          </ac:spMkLst>
        </pc:spChg>
      </pc:sldChg>
      <pc:sldChg chg="modSp add del mod">
        <pc:chgData name="Anders Lund Hoyer" userId="ef68c4d9-a763-4ffd-b2e7-e46354cee84b" providerId="ADAL" clId="{B35BB263-E530-4551-91B4-AC9EE09B4D85}" dt="2025-08-22T08:55:13.957" v="4454" actId="47"/>
        <pc:sldMkLst>
          <pc:docMk/>
          <pc:sldMk cId="1300171054" sldId="337"/>
        </pc:sldMkLst>
        <pc:spChg chg="mod">
          <ac:chgData name="Anders Lund Hoyer" userId="ef68c4d9-a763-4ffd-b2e7-e46354cee84b" providerId="ADAL" clId="{B35BB263-E530-4551-91B4-AC9EE09B4D85}" dt="2025-08-22T08:54:53.897" v="4450" actId="20577"/>
          <ac:spMkLst>
            <pc:docMk/>
            <pc:sldMk cId="1300171054" sldId="337"/>
            <ac:spMk id="3" creationId="{FDE369E8-FA32-417B-100E-9D143D6F03C5}"/>
          </ac:spMkLst>
        </pc:spChg>
      </pc:sldChg>
      <pc:sldChg chg="modSp add mod">
        <pc:chgData name="Anders Lund Hoyer" userId="ef68c4d9-a763-4ffd-b2e7-e46354cee84b" providerId="ADAL" clId="{B35BB263-E530-4551-91B4-AC9EE09B4D85}" dt="2025-08-22T09:01:04.649" v="4609" actId="20577"/>
        <pc:sldMkLst>
          <pc:docMk/>
          <pc:sldMk cId="3764580383" sldId="338"/>
        </pc:sldMkLst>
        <pc:spChg chg="mod">
          <ac:chgData name="Anders Lund Hoyer" userId="ef68c4d9-a763-4ffd-b2e7-e46354cee84b" providerId="ADAL" clId="{B35BB263-E530-4551-91B4-AC9EE09B4D85}" dt="2025-08-22T09:01:04.649" v="4609" actId="20577"/>
          <ac:spMkLst>
            <pc:docMk/>
            <pc:sldMk cId="3764580383" sldId="338"/>
            <ac:spMk id="3" creationId="{A25A17A3-2227-0A37-820C-E42895B6CF4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8B4DC-A541-4AF7-B0A2-906C1579D88C}" type="datetimeFigureOut">
              <a:rPr lang="da-DK" smtClean="0"/>
              <a:t>21-08-2025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A41533-2466-48BB-BE0F-D1EC45089EA4}" type="slidenum">
              <a:rPr lang="da-DK" smtClean="0"/>
              <a:t>‹nr.›</a:t>
            </a:fld>
            <a:endParaRPr lang="da-DK"/>
          </a:p>
        </p:txBody>
      </p:sp>
    </p:spTree>
    <p:extLst>
      <p:ext uri="{BB962C8B-B14F-4D97-AF65-F5344CB8AC3E}">
        <p14:creationId xmlns:p14="http://schemas.microsoft.com/office/powerpoint/2010/main" val="2045482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Det kan give motivation, hvis man kan få hjælp og opbakning fra teamet. Det kan skabe frygt for at misse, hvis man ikke ser målet som realistisk eller muligt at opnå, og man er bange for at fejle foran andre. Parallel til teamudvikling.</a:t>
            </a:r>
          </a:p>
        </p:txBody>
      </p:sp>
      <p:sp>
        <p:nvSpPr>
          <p:cNvPr id="4" name="Pladsholder til slidenummer 3"/>
          <p:cNvSpPr>
            <a:spLocks noGrp="1"/>
          </p:cNvSpPr>
          <p:nvPr>
            <p:ph type="sldNum" sz="quarter" idx="5"/>
          </p:nvPr>
        </p:nvSpPr>
        <p:spPr/>
        <p:txBody>
          <a:bodyPr/>
          <a:lstStyle/>
          <a:p>
            <a:fld id="{52A41533-2466-48BB-BE0F-D1EC45089EA4}" type="slidenum">
              <a:rPr lang="da-DK" smtClean="0"/>
              <a:t>14</a:t>
            </a:fld>
            <a:endParaRPr lang="da-DK"/>
          </a:p>
        </p:txBody>
      </p:sp>
    </p:spTree>
    <p:extLst>
      <p:ext uri="{BB962C8B-B14F-4D97-AF65-F5344CB8AC3E}">
        <p14:creationId xmlns:p14="http://schemas.microsoft.com/office/powerpoint/2010/main" val="2012314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3DE38A-FF00-5938-69F6-596E81E34AAB}"/>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2452C3C2-EFDF-7ED5-6BB6-88C47E124D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401F551F-6CDD-2EE2-5489-8F19DF7AC6BF}"/>
              </a:ext>
            </a:extLst>
          </p:cNvPr>
          <p:cNvSpPr>
            <a:spLocks noGrp="1"/>
          </p:cNvSpPr>
          <p:nvPr>
            <p:ph type="dt" sz="half" idx="10"/>
          </p:nvPr>
        </p:nvSpPr>
        <p:spPr/>
        <p:txBody>
          <a:bodyPr/>
          <a:lstStyle/>
          <a:p>
            <a:fld id="{8784A5BB-DE4F-4730-BA21-19C8FC236548}" type="datetimeFigureOut">
              <a:rPr lang="da-DK" smtClean="0"/>
              <a:t>21-08-2025</a:t>
            </a:fld>
            <a:endParaRPr lang="da-DK"/>
          </a:p>
        </p:txBody>
      </p:sp>
      <p:sp>
        <p:nvSpPr>
          <p:cNvPr id="5" name="Pladsholder til sidefod 4">
            <a:extLst>
              <a:ext uri="{FF2B5EF4-FFF2-40B4-BE49-F238E27FC236}">
                <a16:creationId xmlns:a16="http://schemas.microsoft.com/office/drawing/2014/main" id="{353FC397-DC67-39DC-CB3A-736D31310BB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EF1D01EF-C2B6-4D89-851D-38F961A8F1BF}"/>
              </a:ext>
            </a:extLst>
          </p:cNvPr>
          <p:cNvSpPr>
            <a:spLocks noGrp="1"/>
          </p:cNvSpPr>
          <p:nvPr>
            <p:ph type="sldNum" sz="quarter" idx="12"/>
          </p:nvPr>
        </p:nvSpPr>
        <p:spPr/>
        <p:txBody>
          <a:bodyPr/>
          <a:lstStyle/>
          <a:p>
            <a:fld id="{FC4DC12F-2383-4388-87A0-49BDE0EA569C}" type="slidenum">
              <a:rPr lang="da-DK" smtClean="0"/>
              <a:t>‹nr.›</a:t>
            </a:fld>
            <a:endParaRPr lang="da-DK"/>
          </a:p>
        </p:txBody>
      </p:sp>
    </p:spTree>
    <p:extLst>
      <p:ext uri="{BB962C8B-B14F-4D97-AF65-F5344CB8AC3E}">
        <p14:creationId xmlns:p14="http://schemas.microsoft.com/office/powerpoint/2010/main" val="3202391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3FCA10-46AF-9200-DCFE-B98164680B87}"/>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F5BF2840-3B81-94DE-CDFD-5171E5B7A0F0}"/>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85CF7AF0-53D0-ACAF-5BA1-7061AA6F049C}"/>
              </a:ext>
            </a:extLst>
          </p:cNvPr>
          <p:cNvSpPr>
            <a:spLocks noGrp="1"/>
          </p:cNvSpPr>
          <p:nvPr>
            <p:ph type="dt" sz="half" idx="10"/>
          </p:nvPr>
        </p:nvSpPr>
        <p:spPr/>
        <p:txBody>
          <a:bodyPr/>
          <a:lstStyle/>
          <a:p>
            <a:fld id="{8784A5BB-DE4F-4730-BA21-19C8FC236548}" type="datetimeFigureOut">
              <a:rPr lang="da-DK" smtClean="0"/>
              <a:t>21-08-2025</a:t>
            </a:fld>
            <a:endParaRPr lang="da-DK"/>
          </a:p>
        </p:txBody>
      </p:sp>
      <p:sp>
        <p:nvSpPr>
          <p:cNvPr id="5" name="Pladsholder til sidefod 4">
            <a:extLst>
              <a:ext uri="{FF2B5EF4-FFF2-40B4-BE49-F238E27FC236}">
                <a16:creationId xmlns:a16="http://schemas.microsoft.com/office/drawing/2014/main" id="{07D067DC-1760-D4DC-977E-3FCCC107D43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052A349-BB12-586D-D681-B02F87432444}"/>
              </a:ext>
            </a:extLst>
          </p:cNvPr>
          <p:cNvSpPr>
            <a:spLocks noGrp="1"/>
          </p:cNvSpPr>
          <p:nvPr>
            <p:ph type="sldNum" sz="quarter" idx="12"/>
          </p:nvPr>
        </p:nvSpPr>
        <p:spPr/>
        <p:txBody>
          <a:bodyPr/>
          <a:lstStyle/>
          <a:p>
            <a:fld id="{FC4DC12F-2383-4388-87A0-49BDE0EA569C}" type="slidenum">
              <a:rPr lang="da-DK" smtClean="0"/>
              <a:t>‹nr.›</a:t>
            </a:fld>
            <a:endParaRPr lang="da-DK"/>
          </a:p>
        </p:txBody>
      </p:sp>
    </p:spTree>
    <p:extLst>
      <p:ext uri="{BB962C8B-B14F-4D97-AF65-F5344CB8AC3E}">
        <p14:creationId xmlns:p14="http://schemas.microsoft.com/office/powerpoint/2010/main" val="2445618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B9AA79FB-B38B-83C7-8185-8AD130188BF5}"/>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70CAEFB6-8E53-2C0A-879F-3EBB494867AF}"/>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FC23E42-B4DD-E069-6980-C6B734020E67}"/>
              </a:ext>
            </a:extLst>
          </p:cNvPr>
          <p:cNvSpPr>
            <a:spLocks noGrp="1"/>
          </p:cNvSpPr>
          <p:nvPr>
            <p:ph type="dt" sz="half" idx="10"/>
          </p:nvPr>
        </p:nvSpPr>
        <p:spPr/>
        <p:txBody>
          <a:bodyPr/>
          <a:lstStyle/>
          <a:p>
            <a:fld id="{8784A5BB-DE4F-4730-BA21-19C8FC236548}" type="datetimeFigureOut">
              <a:rPr lang="da-DK" smtClean="0"/>
              <a:t>21-08-2025</a:t>
            </a:fld>
            <a:endParaRPr lang="da-DK"/>
          </a:p>
        </p:txBody>
      </p:sp>
      <p:sp>
        <p:nvSpPr>
          <p:cNvPr id="5" name="Pladsholder til sidefod 4">
            <a:extLst>
              <a:ext uri="{FF2B5EF4-FFF2-40B4-BE49-F238E27FC236}">
                <a16:creationId xmlns:a16="http://schemas.microsoft.com/office/drawing/2014/main" id="{5C2C683B-FA6C-57C6-CE8A-E2517FD4CF4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6B560E9-44D3-5E96-E2F8-E61CCCB6700E}"/>
              </a:ext>
            </a:extLst>
          </p:cNvPr>
          <p:cNvSpPr>
            <a:spLocks noGrp="1"/>
          </p:cNvSpPr>
          <p:nvPr>
            <p:ph type="sldNum" sz="quarter" idx="12"/>
          </p:nvPr>
        </p:nvSpPr>
        <p:spPr/>
        <p:txBody>
          <a:bodyPr/>
          <a:lstStyle/>
          <a:p>
            <a:fld id="{FC4DC12F-2383-4388-87A0-49BDE0EA569C}" type="slidenum">
              <a:rPr lang="da-DK" smtClean="0"/>
              <a:t>‹nr.›</a:t>
            </a:fld>
            <a:endParaRPr lang="da-DK"/>
          </a:p>
        </p:txBody>
      </p:sp>
    </p:spTree>
    <p:extLst>
      <p:ext uri="{BB962C8B-B14F-4D97-AF65-F5344CB8AC3E}">
        <p14:creationId xmlns:p14="http://schemas.microsoft.com/office/powerpoint/2010/main" val="4267849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A4E040-8049-FCAE-69DD-F912FE32B1DE}"/>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5D48F403-B8DB-0342-8CE7-A55C9CCEEA8D}"/>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804DD8FF-02B0-F6FB-E6C9-7C55CFA8D7A6}"/>
              </a:ext>
            </a:extLst>
          </p:cNvPr>
          <p:cNvSpPr>
            <a:spLocks noGrp="1"/>
          </p:cNvSpPr>
          <p:nvPr>
            <p:ph type="dt" sz="half" idx="10"/>
          </p:nvPr>
        </p:nvSpPr>
        <p:spPr/>
        <p:txBody>
          <a:bodyPr/>
          <a:lstStyle/>
          <a:p>
            <a:fld id="{8784A5BB-DE4F-4730-BA21-19C8FC236548}" type="datetimeFigureOut">
              <a:rPr lang="da-DK" smtClean="0"/>
              <a:t>21-08-2025</a:t>
            </a:fld>
            <a:endParaRPr lang="da-DK"/>
          </a:p>
        </p:txBody>
      </p:sp>
      <p:sp>
        <p:nvSpPr>
          <p:cNvPr id="5" name="Pladsholder til sidefod 4">
            <a:extLst>
              <a:ext uri="{FF2B5EF4-FFF2-40B4-BE49-F238E27FC236}">
                <a16:creationId xmlns:a16="http://schemas.microsoft.com/office/drawing/2014/main" id="{28B7F55B-9A5D-E29E-2B43-3F87B8D5D905}"/>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8035950-1AF6-9430-CEC1-C2B24F935436}"/>
              </a:ext>
            </a:extLst>
          </p:cNvPr>
          <p:cNvSpPr>
            <a:spLocks noGrp="1"/>
          </p:cNvSpPr>
          <p:nvPr>
            <p:ph type="sldNum" sz="quarter" idx="12"/>
          </p:nvPr>
        </p:nvSpPr>
        <p:spPr/>
        <p:txBody>
          <a:bodyPr/>
          <a:lstStyle/>
          <a:p>
            <a:fld id="{FC4DC12F-2383-4388-87A0-49BDE0EA569C}" type="slidenum">
              <a:rPr lang="da-DK" smtClean="0"/>
              <a:t>‹nr.›</a:t>
            </a:fld>
            <a:endParaRPr lang="da-DK"/>
          </a:p>
        </p:txBody>
      </p:sp>
    </p:spTree>
    <p:extLst>
      <p:ext uri="{BB962C8B-B14F-4D97-AF65-F5344CB8AC3E}">
        <p14:creationId xmlns:p14="http://schemas.microsoft.com/office/powerpoint/2010/main" val="468984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BDA750-2ADF-631D-CBC3-EB0B24D7D673}"/>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57A869AA-E8D9-6DC3-146C-EFF20DB799A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87D31140-6F1B-E280-22C9-1F2F629350E3}"/>
              </a:ext>
            </a:extLst>
          </p:cNvPr>
          <p:cNvSpPr>
            <a:spLocks noGrp="1"/>
          </p:cNvSpPr>
          <p:nvPr>
            <p:ph type="dt" sz="half" idx="10"/>
          </p:nvPr>
        </p:nvSpPr>
        <p:spPr/>
        <p:txBody>
          <a:bodyPr/>
          <a:lstStyle/>
          <a:p>
            <a:fld id="{8784A5BB-DE4F-4730-BA21-19C8FC236548}" type="datetimeFigureOut">
              <a:rPr lang="da-DK" smtClean="0"/>
              <a:t>21-08-2025</a:t>
            </a:fld>
            <a:endParaRPr lang="da-DK"/>
          </a:p>
        </p:txBody>
      </p:sp>
      <p:sp>
        <p:nvSpPr>
          <p:cNvPr id="5" name="Pladsholder til sidefod 4">
            <a:extLst>
              <a:ext uri="{FF2B5EF4-FFF2-40B4-BE49-F238E27FC236}">
                <a16:creationId xmlns:a16="http://schemas.microsoft.com/office/drawing/2014/main" id="{10CE462C-8818-8F0B-E725-C36E0F24588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3B02DA9-4BD4-F0A6-B35B-BFD45186B16E}"/>
              </a:ext>
            </a:extLst>
          </p:cNvPr>
          <p:cNvSpPr>
            <a:spLocks noGrp="1"/>
          </p:cNvSpPr>
          <p:nvPr>
            <p:ph type="sldNum" sz="quarter" idx="12"/>
          </p:nvPr>
        </p:nvSpPr>
        <p:spPr/>
        <p:txBody>
          <a:bodyPr/>
          <a:lstStyle/>
          <a:p>
            <a:fld id="{FC4DC12F-2383-4388-87A0-49BDE0EA569C}" type="slidenum">
              <a:rPr lang="da-DK" smtClean="0"/>
              <a:t>‹nr.›</a:t>
            </a:fld>
            <a:endParaRPr lang="da-DK"/>
          </a:p>
        </p:txBody>
      </p:sp>
    </p:spTree>
    <p:extLst>
      <p:ext uri="{BB962C8B-B14F-4D97-AF65-F5344CB8AC3E}">
        <p14:creationId xmlns:p14="http://schemas.microsoft.com/office/powerpoint/2010/main" val="3963667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83420B-2F3A-21B4-2592-ABD57245687F}"/>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F9251430-7DF9-CAFF-2ECE-83878B172AA6}"/>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142CBCA6-227E-E9F2-373A-01C9DF7623BB}"/>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9576CB71-CFAF-9989-6AAE-53C30DE0E566}"/>
              </a:ext>
            </a:extLst>
          </p:cNvPr>
          <p:cNvSpPr>
            <a:spLocks noGrp="1"/>
          </p:cNvSpPr>
          <p:nvPr>
            <p:ph type="dt" sz="half" idx="10"/>
          </p:nvPr>
        </p:nvSpPr>
        <p:spPr/>
        <p:txBody>
          <a:bodyPr/>
          <a:lstStyle/>
          <a:p>
            <a:fld id="{8784A5BB-DE4F-4730-BA21-19C8FC236548}" type="datetimeFigureOut">
              <a:rPr lang="da-DK" smtClean="0"/>
              <a:t>21-08-2025</a:t>
            </a:fld>
            <a:endParaRPr lang="da-DK"/>
          </a:p>
        </p:txBody>
      </p:sp>
      <p:sp>
        <p:nvSpPr>
          <p:cNvPr id="6" name="Pladsholder til sidefod 5">
            <a:extLst>
              <a:ext uri="{FF2B5EF4-FFF2-40B4-BE49-F238E27FC236}">
                <a16:creationId xmlns:a16="http://schemas.microsoft.com/office/drawing/2014/main" id="{63B2BDCE-109C-0E65-0358-D89CD310DC6B}"/>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5C8EE3C4-7D4F-E768-212D-3BB7660ECC7A}"/>
              </a:ext>
            </a:extLst>
          </p:cNvPr>
          <p:cNvSpPr>
            <a:spLocks noGrp="1"/>
          </p:cNvSpPr>
          <p:nvPr>
            <p:ph type="sldNum" sz="quarter" idx="12"/>
          </p:nvPr>
        </p:nvSpPr>
        <p:spPr/>
        <p:txBody>
          <a:bodyPr/>
          <a:lstStyle/>
          <a:p>
            <a:fld id="{FC4DC12F-2383-4388-87A0-49BDE0EA569C}" type="slidenum">
              <a:rPr lang="da-DK" smtClean="0"/>
              <a:t>‹nr.›</a:t>
            </a:fld>
            <a:endParaRPr lang="da-DK"/>
          </a:p>
        </p:txBody>
      </p:sp>
    </p:spTree>
    <p:extLst>
      <p:ext uri="{BB962C8B-B14F-4D97-AF65-F5344CB8AC3E}">
        <p14:creationId xmlns:p14="http://schemas.microsoft.com/office/powerpoint/2010/main" val="4115997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227500-4EEB-1112-631B-E542C3D42F23}"/>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6F0ABD59-D5C1-B99D-C390-AB0DDDC582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E28F75B2-143D-F704-F670-AB994072B725}"/>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4B2C4E7E-FDE3-4F8A-5C8D-66BCEF1939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A57D81B6-5FBC-1320-D64D-784DBFC86AE1}"/>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F1E482E3-6F76-BF8E-CA2E-7C3D7E16CCA9}"/>
              </a:ext>
            </a:extLst>
          </p:cNvPr>
          <p:cNvSpPr>
            <a:spLocks noGrp="1"/>
          </p:cNvSpPr>
          <p:nvPr>
            <p:ph type="dt" sz="half" idx="10"/>
          </p:nvPr>
        </p:nvSpPr>
        <p:spPr/>
        <p:txBody>
          <a:bodyPr/>
          <a:lstStyle/>
          <a:p>
            <a:fld id="{8784A5BB-DE4F-4730-BA21-19C8FC236548}" type="datetimeFigureOut">
              <a:rPr lang="da-DK" smtClean="0"/>
              <a:t>21-08-2025</a:t>
            </a:fld>
            <a:endParaRPr lang="da-DK"/>
          </a:p>
        </p:txBody>
      </p:sp>
      <p:sp>
        <p:nvSpPr>
          <p:cNvPr id="8" name="Pladsholder til sidefod 7">
            <a:extLst>
              <a:ext uri="{FF2B5EF4-FFF2-40B4-BE49-F238E27FC236}">
                <a16:creationId xmlns:a16="http://schemas.microsoft.com/office/drawing/2014/main" id="{77BDBEDC-C1C3-AE31-A220-316E63287562}"/>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F06F5E15-435F-3D07-6120-2817165ECDB8}"/>
              </a:ext>
            </a:extLst>
          </p:cNvPr>
          <p:cNvSpPr>
            <a:spLocks noGrp="1"/>
          </p:cNvSpPr>
          <p:nvPr>
            <p:ph type="sldNum" sz="quarter" idx="12"/>
          </p:nvPr>
        </p:nvSpPr>
        <p:spPr/>
        <p:txBody>
          <a:bodyPr/>
          <a:lstStyle/>
          <a:p>
            <a:fld id="{FC4DC12F-2383-4388-87A0-49BDE0EA569C}" type="slidenum">
              <a:rPr lang="da-DK" smtClean="0"/>
              <a:t>‹nr.›</a:t>
            </a:fld>
            <a:endParaRPr lang="da-DK"/>
          </a:p>
        </p:txBody>
      </p:sp>
    </p:spTree>
    <p:extLst>
      <p:ext uri="{BB962C8B-B14F-4D97-AF65-F5344CB8AC3E}">
        <p14:creationId xmlns:p14="http://schemas.microsoft.com/office/powerpoint/2010/main" val="2327505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B2FDD3-0E28-184D-C323-13BCB627E5EF}"/>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682636BF-1B36-DBF3-8608-5E50A3A08900}"/>
              </a:ext>
            </a:extLst>
          </p:cNvPr>
          <p:cNvSpPr>
            <a:spLocks noGrp="1"/>
          </p:cNvSpPr>
          <p:nvPr>
            <p:ph type="dt" sz="half" idx="10"/>
          </p:nvPr>
        </p:nvSpPr>
        <p:spPr/>
        <p:txBody>
          <a:bodyPr/>
          <a:lstStyle/>
          <a:p>
            <a:fld id="{8784A5BB-DE4F-4730-BA21-19C8FC236548}" type="datetimeFigureOut">
              <a:rPr lang="da-DK" smtClean="0"/>
              <a:t>21-08-2025</a:t>
            </a:fld>
            <a:endParaRPr lang="da-DK"/>
          </a:p>
        </p:txBody>
      </p:sp>
      <p:sp>
        <p:nvSpPr>
          <p:cNvPr id="4" name="Pladsholder til sidefod 3">
            <a:extLst>
              <a:ext uri="{FF2B5EF4-FFF2-40B4-BE49-F238E27FC236}">
                <a16:creationId xmlns:a16="http://schemas.microsoft.com/office/drawing/2014/main" id="{53645BA7-A7C6-ECC2-9D52-FE59B66819F2}"/>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6B9C2ECC-B1E6-0B12-7C6C-3DF222D3DF5E}"/>
              </a:ext>
            </a:extLst>
          </p:cNvPr>
          <p:cNvSpPr>
            <a:spLocks noGrp="1"/>
          </p:cNvSpPr>
          <p:nvPr>
            <p:ph type="sldNum" sz="quarter" idx="12"/>
          </p:nvPr>
        </p:nvSpPr>
        <p:spPr/>
        <p:txBody>
          <a:bodyPr/>
          <a:lstStyle/>
          <a:p>
            <a:fld id="{FC4DC12F-2383-4388-87A0-49BDE0EA569C}" type="slidenum">
              <a:rPr lang="da-DK" smtClean="0"/>
              <a:t>‹nr.›</a:t>
            </a:fld>
            <a:endParaRPr lang="da-DK"/>
          </a:p>
        </p:txBody>
      </p:sp>
    </p:spTree>
    <p:extLst>
      <p:ext uri="{BB962C8B-B14F-4D97-AF65-F5344CB8AC3E}">
        <p14:creationId xmlns:p14="http://schemas.microsoft.com/office/powerpoint/2010/main" val="602914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BC76D998-41FF-FC3F-6F94-FA4AC6291563}"/>
              </a:ext>
            </a:extLst>
          </p:cNvPr>
          <p:cNvSpPr>
            <a:spLocks noGrp="1"/>
          </p:cNvSpPr>
          <p:nvPr>
            <p:ph type="dt" sz="half" idx="10"/>
          </p:nvPr>
        </p:nvSpPr>
        <p:spPr/>
        <p:txBody>
          <a:bodyPr/>
          <a:lstStyle/>
          <a:p>
            <a:fld id="{8784A5BB-DE4F-4730-BA21-19C8FC236548}" type="datetimeFigureOut">
              <a:rPr lang="da-DK" smtClean="0"/>
              <a:t>21-08-2025</a:t>
            </a:fld>
            <a:endParaRPr lang="da-DK"/>
          </a:p>
        </p:txBody>
      </p:sp>
      <p:sp>
        <p:nvSpPr>
          <p:cNvPr id="3" name="Pladsholder til sidefod 2">
            <a:extLst>
              <a:ext uri="{FF2B5EF4-FFF2-40B4-BE49-F238E27FC236}">
                <a16:creationId xmlns:a16="http://schemas.microsoft.com/office/drawing/2014/main" id="{FC0AC036-2EFA-5EAD-AEA6-D06A6A454363}"/>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BD29EDD9-7A80-2FA2-9A4A-DE429A0D07B3}"/>
              </a:ext>
            </a:extLst>
          </p:cNvPr>
          <p:cNvSpPr>
            <a:spLocks noGrp="1"/>
          </p:cNvSpPr>
          <p:nvPr>
            <p:ph type="sldNum" sz="quarter" idx="12"/>
          </p:nvPr>
        </p:nvSpPr>
        <p:spPr/>
        <p:txBody>
          <a:bodyPr/>
          <a:lstStyle/>
          <a:p>
            <a:fld id="{FC4DC12F-2383-4388-87A0-49BDE0EA569C}" type="slidenum">
              <a:rPr lang="da-DK" smtClean="0"/>
              <a:t>‹nr.›</a:t>
            </a:fld>
            <a:endParaRPr lang="da-DK"/>
          </a:p>
        </p:txBody>
      </p:sp>
    </p:spTree>
    <p:extLst>
      <p:ext uri="{BB962C8B-B14F-4D97-AF65-F5344CB8AC3E}">
        <p14:creationId xmlns:p14="http://schemas.microsoft.com/office/powerpoint/2010/main" val="4146757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3295B2-099E-8621-3B15-3F87180C7D65}"/>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DFDB69EF-B6DD-54DB-A2FD-3D586CA86D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B245E242-575B-ED0A-A50D-940ABDA892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6A081BB9-08E4-683A-A60D-0B74205E8EED}"/>
              </a:ext>
            </a:extLst>
          </p:cNvPr>
          <p:cNvSpPr>
            <a:spLocks noGrp="1"/>
          </p:cNvSpPr>
          <p:nvPr>
            <p:ph type="dt" sz="half" idx="10"/>
          </p:nvPr>
        </p:nvSpPr>
        <p:spPr/>
        <p:txBody>
          <a:bodyPr/>
          <a:lstStyle/>
          <a:p>
            <a:fld id="{8784A5BB-DE4F-4730-BA21-19C8FC236548}" type="datetimeFigureOut">
              <a:rPr lang="da-DK" smtClean="0"/>
              <a:t>21-08-2025</a:t>
            </a:fld>
            <a:endParaRPr lang="da-DK"/>
          </a:p>
        </p:txBody>
      </p:sp>
      <p:sp>
        <p:nvSpPr>
          <p:cNvPr id="6" name="Pladsholder til sidefod 5">
            <a:extLst>
              <a:ext uri="{FF2B5EF4-FFF2-40B4-BE49-F238E27FC236}">
                <a16:creationId xmlns:a16="http://schemas.microsoft.com/office/drawing/2014/main" id="{FC17CC6A-7D55-1BCF-CD0F-EA2CE859401C}"/>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9293F07D-F282-E4C2-9C92-2CF743938B26}"/>
              </a:ext>
            </a:extLst>
          </p:cNvPr>
          <p:cNvSpPr>
            <a:spLocks noGrp="1"/>
          </p:cNvSpPr>
          <p:nvPr>
            <p:ph type="sldNum" sz="quarter" idx="12"/>
          </p:nvPr>
        </p:nvSpPr>
        <p:spPr/>
        <p:txBody>
          <a:bodyPr/>
          <a:lstStyle/>
          <a:p>
            <a:fld id="{FC4DC12F-2383-4388-87A0-49BDE0EA569C}" type="slidenum">
              <a:rPr lang="da-DK" smtClean="0"/>
              <a:t>‹nr.›</a:t>
            </a:fld>
            <a:endParaRPr lang="da-DK"/>
          </a:p>
        </p:txBody>
      </p:sp>
    </p:spTree>
    <p:extLst>
      <p:ext uri="{BB962C8B-B14F-4D97-AF65-F5344CB8AC3E}">
        <p14:creationId xmlns:p14="http://schemas.microsoft.com/office/powerpoint/2010/main" val="875331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CF8E93-1FC4-387E-87AD-E63580E75870}"/>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9F26DD20-2C3F-EC9D-1FDC-742521A220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9E8872C5-DAF4-67B5-9B3B-3383B5E719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E5AC4E32-963E-856F-1A9B-DE4081D03F59}"/>
              </a:ext>
            </a:extLst>
          </p:cNvPr>
          <p:cNvSpPr>
            <a:spLocks noGrp="1"/>
          </p:cNvSpPr>
          <p:nvPr>
            <p:ph type="dt" sz="half" idx="10"/>
          </p:nvPr>
        </p:nvSpPr>
        <p:spPr/>
        <p:txBody>
          <a:bodyPr/>
          <a:lstStyle/>
          <a:p>
            <a:fld id="{8784A5BB-DE4F-4730-BA21-19C8FC236548}" type="datetimeFigureOut">
              <a:rPr lang="da-DK" smtClean="0"/>
              <a:t>21-08-2025</a:t>
            </a:fld>
            <a:endParaRPr lang="da-DK"/>
          </a:p>
        </p:txBody>
      </p:sp>
      <p:sp>
        <p:nvSpPr>
          <p:cNvPr id="6" name="Pladsholder til sidefod 5">
            <a:extLst>
              <a:ext uri="{FF2B5EF4-FFF2-40B4-BE49-F238E27FC236}">
                <a16:creationId xmlns:a16="http://schemas.microsoft.com/office/drawing/2014/main" id="{0FABF278-723B-0430-6A4F-6FAC0B029F6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01CC1E8-7F97-8DE8-1462-7E3C67A3CA2C}"/>
              </a:ext>
            </a:extLst>
          </p:cNvPr>
          <p:cNvSpPr>
            <a:spLocks noGrp="1"/>
          </p:cNvSpPr>
          <p:nvPr>
            <p:ph type="sldNum" sz="quarter" idx="12"/>
          </p:nvPr>
        </p:nvSpPr>
        <p:spPr/>
        <p:txBody>
          <a:bodyPr/>
          <a:lstStyle/>
          <a:p>
            <a:fld id="{FC4DC12F-2383-4388-87A0-49BDE0EA569C}" type="slidenum">
              <a:rPr lang="da-DK" smtClean="0"/>
              <a:t>‹nr.›</a:t>
            </a:fld>
            <a:endParaRPr lang="da-DK"/>
          </a:p>
        </p:txBody>
      </p:sp>
    </p:spTree>
    <p:extLst>
      <p:ext uri="{BB962C8B-B14F-4D97-AF65-F5344CB8AC3E}">
        <p14:creationId xmlns:p14="http://schemas.microsoft.com/office/powerpoint/2010/main" val="3883230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BE56F6A2-E343-1BDA-5C6D-16B98BA4EE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C604176C-BD13-6D88-B9A9-DCB2252657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40A76FE-BD51-1B12-3C19-AE48C9D38E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784A5BB-DE4F-4730-BA21-19C8FC236548}" type="datetimeFigureOut">
              <a:rPr lang="da-DK" smtClean="0"/>
              <a:t>21-08-2025</a:t>
            </a:fld>
            <a:endParaRPr lang="da-DK"/>
          </a:p>
        </p:txBody>
      </p:sp>
      <p:sp>
        <p:nvSpPr>
          <p:cNvPr id="5" name="Pladsholder til sidefod 4">
            <a:extLst>
              <a:ext uri="{FF2B5EF4-FFF2-40B4-BE49-F238E27FC236}">
                <a16:creationId xmlns:a16="http://schemas.microsoft.com/office/drawing/2014/main" id="{07C6CF1D-EC1B-53C8-C8FB-DEA854992C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B81F1F60-9E6E-2BAE-CA7F-EF51BE3C20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C4DC12F-2383-4388-87A0-49BDE0EA569C}" type="slidenum">
              <a:rPr lang="da-DK" smtClean="0"/>
              <a:t>‹nr.›</a:t>
            </a:fld>
            <a:endParaRPr lang="da-DK"/>
          </a:p>
        </p:txBody>
      </p:sp>
    </p:spTree>
    <p:extLst>
      <p:ext uri="{BB962C8B-B14F-4D97-AF65-F5344CB8AC3E}">
        <p14:creationId xmlns:p14="http://schemas.microsoft.com/office/powerpoint/2010/main" val="66083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n mosaik af farverige geometriske figurer">
            <a:extLst>
              <a:ext uri="{FF2B5EF4-FFF2-40B4-BE49-F238E27FC236}">
                <a16:creationId xmlns:a16="http://schemas.microsoft.com/office/drawing/2014/main" id="{86A17D48-6B18-95D7-5E36-EC340823B434}"/>
              </a:ext>
            </a:extLst>
          </p:cNvPr>
          <p:cNvPicPr>
            <a:picLocks noChangeAspect="1"/>
          </p:cNvPicPr>
          <p:nvPr/>
        </p:nvPicPr>
        <p:blipFill rotWithShape="1">
          <a:blip r:embed="rId2"/>
          <a:srcRect t="18013" r="-1" b="3295"/>
          <a:stretch/>
        </p:blipFill>
        <p:spPr>
          <a:xfrm>
            <a:off x="0" y="10"/>
            <a:ext cx="12188952" cy="6857990"/>
          </a:xfrm>
          <a:prstGeom prst="rect">
            <a:avLst/>
          </a:prstGeom>
        </p:spPr>
      </p:pic>
      <p:sp>
        <p:nvSpPr>
          <p:cNvPr id="2" name="Titel 1">
            <a:extLst>
              <a:ext uri="{FF2B5EF4-FFF2-40B4-BE49-F238E27FC236}">
                <a16:creationId xmlns:a16="http://schemas.microsoft.com/office/drawing/2014/main" id="{3477EF87-A934-BCD9-D393-7A2875AB0C08}"/>
              </a:ext>
            </a:extLst>
          </p:cNvPr>
          <p:cNvSpPr>
            <a:spLocks noGrp="1"/>
          </p:cNvSpPr>
          <p:nvPr>
            <p:ph type="ctrTitle"/>
          </p:nvPr>
        </p:nvSpPr>
        <p:spPr>
          <a:xfrm>
            <a:off x="741785" y="518133"/>
            <a:ext cx="10705381" cy="3125338"/>
          </a:xfrm>
        </p:spPr>
        <p:txBody>
          <a:bodyPr anchor="b">
            <a:normAutofit/>
          </a:bodyPr>
          <a:lstStyle/>
          <a:p>
            <a:pPr algn="ctr"/>
            <a:r>
              <a:rPr lang="da-DK" sz="7200" dirty="0"/>
              <a:t>Motivation og målsætning</a:t>
            </a:r>
          </a:p>
        </p:txBody>
      </p:sp>
    </p:spTree>
    <p:extLst>
      <p:ext uri="{BB962C8B-B14F-4D97-AF65-F5344CB8AC3E}">
        <p14:creationId xmlns:p14="http://schemas.microsoft.com/office/powerpoint/2010/main" val="2809875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121F91-BFE9-23D3-86CB-E04218C0E59F}"/>
              </a:ext>
            </a:extLst>
          </p:cNvPr>
          <p:cNvSpPr>
            <a:spLocks noGrp="1"/>
          </p:cNvSpPr>
          <p:nvPr>
            <p:ph type="title"/>
          </p:nvPr>
        </p:nvSpPr>
        <p:spPr/>
        <p:txBody>
          <a:bodyPr/>
          <a:lstStyle/>
          <a:p>
            <a:r>
              <a:rPr lang="da-DK" dirty="0"/>
              <a:t>Træningsklima</a:t>
            </a:r>
          </a:p>
        </p:txBody>
      </p:sp>
      <p:sp>
        <p:nvSpPr>
          <p:cNvPr id="3" name="Pladsholder til indhold 2">
            <a:extLst>
              <a:ext uri="{FF2B5EF4-FFF2-40B4-BE49-F238E27FC236}">
                <a16:creationId xmlns:a16="http://schemas.microsoft.com/office/drawing/2014/main" id="{5EEF96FE-A7E9-8C3A-6725-B4ABE3053BEE}"/>
              </a:ext>
            </a:extLst>
          </p:cNvPr>
          <p:cNvSpPr>
            <a:spLocks noGrp="1"/>
          </p:cNvSpPr>
          <p:nvPr>
            <p:ph idx="1"/>
          </p:nvPr>
        </p:nvSpPr>
        <p:spPr/>
        <p:txBody>
          <a:bodyPr>
            <a:normAutofit fontScale="92500" lnSpcReduction="20000"/>
          </a:bodyPr>
          <a:lstStyle/>
          <a:p>
            <a:r>
              <a:rPr lang="da-DK" dirty="0">
                <a:solidFill>
                  <a:schemeClr val="accent1"/>
                </a:solidFill>
              </a:rPr>
              <a:t>I et </a:t>
            </a:r>
            <a:r>
              <a:rPr lang="da-DK" b="1" dirty="0">
                <a:solidFill>
                  <a:schemeClr val="accent1"/>
                </a:solidFill>
              </a:rPr>
              <a:t>konkurrenceklima</a:t>
            </a:r>
            <a:r>
              <a:rPr lang="da-DK" dirty="0">
                <a:solidFill>
                  <a:schemeClr val="accent1"/>
                </a:solidFill>
              </a:rPr>
              <a:t> er der stor fokus på at sammenligne sig indbyrdes.</a:t>
            </a:r>
          </a:p>
          <a:p>
            <a:r>
              <a:rPr lang="da-DK" dirty="0">
                <a:solidFill>
                  <a:schemeClr val="accent6">
                    <a:lumMod val="75000"/>
                  </a:schemeClr>
                </a:solidFill>
              </a:rPr>
              <a:t>I et </a:t>
            </a:r>
            <a:r>
              <a:rPr lang="da-DK" b="1" dirty="0">
                <a:solidFill>
                  <a:schemeClr val="accent6">
                    <a:lumMod val="75000"/>
                  </a:schemeClr>
                </a:solidFill>
              </a:rPr>
              <a:t>mestringsklima</a:t>
            </a:r>
            <a:r>
              <a:rPr lang="da-DK" dirty="0">
                <a:solidFill>
                  <a:schemeClr val="accent6">
                    <a:lumMod val="75000"/>
                  </a:schemeClr>
                </a:solidFill>
              </a:rPr>
              <a:t> er der fokus på udvikling og læring af nye færdigheder.</a:t>
            </a:r>
          </a:p>
          <a:p>
            <a:endParaRPr lang="da-DK" dirty="0"/>
          </a:p>
          <a:p>
            <a:pPr>
              <a:buFont typeface="Wingdings" panose="05000000000000000000" pitchFamily="2" charset="2"/>
              <a:buChar char="Ø"/>
            </a:pPr>
            <a:r>
              <a:rPr lang="da-DK" dirty="0"/>
              <a:t>Udtænk selv to scenarier hvor I skal stå for en træning i </a:t>
            </a:r>
            <a:r>
              <a:rPr lang="da-DK" dirty="0" err="1"/>
              <a:t>ultimate</a:t>
            </a:r>
            <a:r>
              <a:rPr lang="da-DK" dirty="0"/>
              <a:t> for vores Idræt B hold. Den ene træning skal være med fokus i konkurrenceklima og den anden i mestringsklima.</a:t>
            </a:r>
          </a:p>
          <a:p>
            <a:pPr>
              <a:buFont typeface="Wingdings" panose="05000000000000000000" pitchFamily="2" charset="2"/>
              <a:buChar char="Ø"/>
            </a:pPr>
            <a:r>
              <a:rPr lang="da-DK" dirty="0"/>
              <a:t>Hvad ville de konkret indeholde?</a:t>
            </a:r>
          </a:p>
          <a:p>
            <a:pPr>
              <a:buFont typeface="Wingdings" panose="05000000000000000000" pitchFamily="2" charset="2"/>
              <a:buChar char="Ø"/>
            </a:pPr>
            <a:r>
              <a:rPr lang="da-DK" dirty="0"/>
              <a:t>Hvordan tror I de to forskellige træninger ville forløbe? (diskuter mulige udfald)</a:t>
            </a:r>
          </a:p>
          <a:p>
            <a:pPr>
              <a:buFont typeface="Wingdings" panose="05000000000000000000" pitchFamily="2" charset="2"/>
              <a:buChar char="Ø"/>
            </a:pPr>
            <a:r>
              <a:rPr lang="da-DK" dirty="0"/>
              <a:t>Hvordan tænker I det er mest optimalt for os på idræt B? (argumenter)</a:t>
            </a:r>
          </a:p>
        </p:txBody>
      </p:sp>
    </p:spTree>
    <p:extLst>
      <p:ext uri="{BB962C8B-B14F-4D97-AF65-F5344CB8AC3E}">
        <p14:creationId xmlns:p14="http://schemas.microsoft.com/office/powerpoint/2010/main" val="2268408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FB187B-6921-1596-8E8F-9BFA4B49D7A9}"/>
              </a:ext>
            </a:extLst>
          </p:cNvPr>
          <p:cNvSpPr>
            <a:spLocks noGrp="1"/>
          </p:cNvSpPr>
          <p:nvPr>
            <p:ph type="title"/>
          </p:nvPr>
        </p:nvSpPr>
        <p:spPr/>
        <p:txBody>
          <a:bodyPr/>
          <a:lstStyle/>
          <a:p>
            <a:r>
              <a:rPr lang="da-DK" dirty="0"/>
              <a:t>5 krav til ”gode” målsætninger</a:t>
            </a:r>
          </a:p>
        </p:txBody>
      </p:sp>
      <p:sp>
        <p:nvSpPr>
          <p:cNvPr id="3" name="Pladsholder til indhold 2">
            <a:extLst>
              <a:ext uri="{FF2B5EF4-FFF2-40B4-BE49-F238E27FC236}">
                <a16:creationId xmlns:a16="http://schemas.microsoft.com/office/drawing/2014/main" id="{D659BFD8-C341-BC67-4D9E-AE7ACDBB5C75}"/>
              </a:ext>
            </a:extLst>
          </p:cNvPr>
          <p:cNvSpPr>
            <a:spLocks noGrp="1"/>
          </p:cNvSpPr>
          <p:nvPr>
            <p:ph idx="1"/>
          </p:nvPr>
        </p:nvSpPr>
        <p:spPr/>
        <p:txBody>
          <a:bodyPr>
            <a:normAutofit/>
          </a:bodyPr>
          <a:lstStyle/>
          <a:p>
            <a:r>
              <a:rPr lang="da-DK" i="1" dirty="0"/>
              <a:t>Realistiske, men udfordrende</a:t>
            </a:r>
            <a:r>
              <a:rPr lang="da-DK" dirty="0"/>
              <a:t>. </a:t>
            </a:r>
          </a:p>
          <a:p>
            <a:r>
              <a:rPr lang="da-DK" i="1" dirty="0"/>
              <a:t>Attraktive</a:t>
            </a:r>
            <a:r>
              <a:rPr lang="da-DK" dirty="0"/>
              <a:t>. </a:t>
            </a:r>
          </a:p>
          <a:p>
            <a:r>
              <a:rPr lang="da-DK" i="1" dirty="0"/>
              <a:t>Specifikke og målbare</a:t>
            </a:r>
            <a:r>
              <a:rPr lang="da-DK" dirty="0"/>
              <a:t>. </a:t>
            </a:r>
          </a:p>
          <a:p>
            <a:r>
              <a:rPr lang="da-DK" i="1" dirty="0"/>
              <a:t>Accepterede</a:t>
            </a:r>
            <a:r>
              <a:rPr lang="da-DK" dirty="0"/>
              <a:t>. </a:t>
            </a:r>
          </a:p>
          <a:p>
            <a:r>
              <a:rPr lang="da-DK" i="1" dirty="0"/>
              <a:t>Bevidstgørende og under egen kontrol</a:t>
            </a:r>
            <a:r>
              <a:rPr lang="da-DK" dirty="0"/>
              <a:t>. </a:t>
            </a:r>
          </a:p>
          <a:p>
            <a:endParaRPr lang="da-DK" dirty="0"/>
          </a:p>
        </p:txBody>
      </p:sp>
    </p:spTree>
    <p:extLst>
      <p:ext uri="{BB962C8B-B14F-4D97-AF65-F5344CB8AC3E}">
        <p14:creationId xmlns:p14="http://schemas.microsoft.com/office/powerpoint/2010/main" val="2965924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6E7DA8-AB5A-BBCD-E3B7-FFC9DA9AE81B}"/>
              </a:ext>
            </a:extLst>
          </p:cNvPr>
          <p:cNvSpPr>
            <a:spLocks noGrp="1"/>
          </p:cNvSpPr>
          <p:nvPr>
            <p:ph type="title"/>
          </p:nvPr>
        </p:nvSpPr>
        <p:spPr/>
        <p:txBody>
          <a:bodyPr/>
          <a:lstStyle/>
          <a:p>
            <a:r>
              <a:rPr lang="da-DK" dirty="0"/>
              <a:t>3 typer af målsætninger</a:t>
            </a:r>
          </a:p>
        </p:txBody>
      </p:sp>
      <p:sp>
        <p:nvSpPr>
          <p:cNvPr id="3" name="Pladsholder til indhold 2">
            <a:extLst>
              <a:ext uri="{FF2B5EF4-FFF2-40B4-BE49-F238E27FC236}">
                <a16:creationId xmlns:a16="http://schemas.microsoft.com/office/drawing/2014/main" id="{6B99B211-2F96-A4E0-A48F-B66E356C9C71}"/>
              </a:ext>
            </a:extLst>
          </p:cNvPr>
          <p:cNvSpPr>
            <a:spLocks noGrp="1"/>
          </p:cNvSpPr>
          <p:nvPr>
            <p:ph idx="1"/>
          </p:nvPr>
        </p:nvSpPr>
        <p:spPr/>
        <p:txBody>
          <a:bodyPr/>
          <a:lstStyle/>
          <a:p>
            <a:r>
              <a:rPr lang="da-DK" dirty="0"/>
              <a:t>Resultatmål</a:t>
            </a:r>
          </a:p>
          <a:p>
            <a:r>
              <a:rPr lang="da-DK" dirty="0"/>
              <a:t>Præstationsmål</a:t>
            </a:r>
          </a:p>
          <a:p>
            <a:r>
              <a:rPr lang="da-DK" dirty="0"/>
              <a:t>Procesmål.</a:t>
            </a:r>
          </a:p>
          <a:p>
            <a:endParaRPr lang="da-DK" dirty="0"/>
          </a:p>
          <a:p>
            <a:endParaRPr lang="da-DK" dirty="0"/>
          </a:p>
        </p:txBody>
      </p:sp>
    </p:spTree>
    <p:extLst>
      <p:ext uri="{BB962C8B-B14F-4D97-AF65-F5344CB8AC3E}">
        <p14:creationId xmlns:p14="http://schemas.microsoft.com/office/powerpoint/2010/main" val="35540595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E497F6-64E0-B6B1-BD41-446041042BDE}"/>
              </a:ext>
            </a:extLst>
          </p:cNvPr>
          <p:cNvSpPr>
            <a:spLocks noGrp="1"/>
          </p:cNvSpPr>
          <p:nvPr>
            <p:ph type="title"/>
          </p:nvPr>
        </p:nvSpPr>
        <p:spPr/>
        <p:txBody>
          <a:bodyPr/>
          <a:lstStyle/>
          <a:p>
            <a:r>
              <a:rPr lang="da-DK" dirty="0"/>
              <a:t>Målsætninger på jeres team</a:t>
            </a:r>
          </a:p>
        </p:txBody>
      </p:sp>
      <p:sp>
        <p:nvSpPr>
          <p:cNvPr id="3" name="Pladsholder til indhold 2">
            <a:extLst>
              <a:ext uri="{FF2B5EF4-FFF2-40B4-BE49-F238E27FC236}">
                <a16:creationId xmlns:a16="http://schemas.microsoft.com/office/drawing/2014/main" id="{BF0AAE32-2B72-04FA-3471-BD64FEF2A96E}"/>
              </a:ext>
            </a:extLst>
          </p:cNvPr>
          <p:cNvSpPr>
            <a:spLocks noGrp="1"/>
          </p:cNvSpPr>
          <p:nvPr>
            <p:ph idx="1"/>
          </p:nvPr>
        </p:nvSpPr>
        <p:spPr/>
        <p:txBody>
          <a:bodyPr/>
          <a:lstStyle/>
          <a:p>
            <a:r>
              <a:rPr lang="da-DK" dirty="0"/>
              <a:t>Med udgangspunkt i de 5 krav skal I sætte jer mål for næste undervisningsgangs kamp. Lav mål inden for hver kategori.</a:t>
            </a:r>
          </a:p>
          <a:p>
            <a:pPr marL="0" indent="0">
              <a:buNone/>
            </a:pPr>
            <a:endParaRPr lang="da-DK" dirty="0"/>
          </a:p>
          <a:p>
            <a:r>
              <a:rPr lang="da-DK" dirty="0"/>
              <a:t>Resultatmål:</a:t>
            </a:r>
          </a:p>
          <a:p>
            <a:endParaRPr lang="da-DK" dirty="0"/>
          </a:p>
          <a:p>
            <a:r>
              <a:rPr lang="da-DK" dirty="0"/>
              <a:t>Præstationsmål: </a:t>
            </a:r>
          </a:p>
          <a:p>
            <a:endParaRPr lang="da-DK" dirty="0"/>
          </a:p>
          <a:p>
            <a:r>
              <a:rPr lang="da-DK" dirty="0"/>
              <a:t>Procesmål:</a:t>
            </a:r>
          </a:p>
          <a:p>
            <a:endParaRPr lang="da-DK" dirty="0"/>
          </a:p>
        </p:txBody>
      </p:sp>
    </p:spTree>
    <p:extLst>
      <p:ext uri="{BB962C8B-B14F-4D97-AF65-F5344CB8AC3E}">
        <p14:creationId xmlns:p14="http://schemas.microsoft.com/office/powerpoint/2010/main" val="4031675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29664C-0FFC-58F3-FB57-FAE824C1F923}"/>
              </a:ext>
            </a:extLst>
          </p:cNvPr>
          <p:cNvSpPr>
            <a:spLocks noGrp="1"/>
          </p:cNvSpPr>
          <p:nvPr>
            <p:ph type="title"/>
          </p:nvPr>
        </p:nvSpPr>
        <p:spPr/>
        <p:txBody>
          <a:bodyPr/>
          <a:lstStyle/>
          <a:p>
            <a:r>
              <a:rPr lang="da-DK" dirty="0"/>
              <a:t>Individuelle mål</a:t>
            </a:r>
          </a:p>
        </p:txBody>
      </p:sp>
      <p:sp>
        <p:nvSpPr>
          <p:cNvPr id="3" name="Pladsholder til indhold 2">
            <a:extLst>
              <a:ext uri="{FF2B5EF4-FFF2-40B4-BE49-F238E27FC236}">
                <a16:creationId xmlns:a16="http://schemas.microsoft.com/office/drawing/2014/main" id="{603E9E88-75E7-BFE3-C078-BB86528725A7}"/>
              </a:ext>
            </a:extLst>
          </p:cNvPr>
          <p:cNvSpPr>
            <a:spLocks noGrp="1"/>
          </p:cNvSpPr>
          <p:nvPr>
            <p:ph idx="1"/>
          </p:nvPr>
        </p:nvSpPr>
        <p:spPr/>
        <p:txBody>
          <a:bodyPr/>
          <a:lstStyle/>
          <a:p>
            <a:r>
              <a:rPr lang="da-DK" dirty="0"/>
              <a:t>Sæt også enten et procesmål eller et præstationsmål for jer selv der kan udfoldes inden for rammerne af jeres teammål.</a:t>
            </a:r>
          </a:p>
          <a:p>
            <a:r>
              <a:rPr lang="da-DK" dirty="0"/>
              <a:t>Skriv det ned så I kan have det med på tirsdag og være opmærksomme på det.</a:t>
            </a:r>
          </a:p>
          <a:p>
            <a:endParaRPr lang="da-DK" dirty="0"/>
          </a:p>
          <a:p>
            <a:r>
              <a:rPr lang="da-DK" dirty="0"/>
              <a:t>Skal det dels med resten af teamet? (Overvej og argumenter for ”ja” eller ”nej”)</a:t>
            </a:r>
          </a:p>
        </p:txBody>
      </p:sp>
    </p:spTree>
    <p:extLst>
      <p:ext uri="{BB962C8B-B14F-4D97-AF65-F5344CB8AC3E}">
        <p14:creationId xmlns:p14="http://schemas.microsoft.com/office/powerpoint/2010/main" val="655219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A709D2-9297-B5CC-D0B2-BA4D6EF145A4}"/>
              </a:ext>
            </a:extLst>
          </p:cNvPr>
          <p:cNvSpPr>
            <a:spLocks noGrp="1"/>
          </p:cNvSpPr>
          <p:nvPr>
            <p:ph type="title"/>
          </p:nvPr>
        </p:nvSpPr>
        <p:spPr/>
        <p:txBody>
          <a:bodyPr/>
          <a:lstStyle/>
          <a:p>
            <a:r>
              <a:rPr lang="da-DK" dirty="0"/>
              <a:t>Spændingsregulering</a:t>
            </a:r>
          </a:p>
        </p:txBody>
      </p:sp>
      <p:sp>
        <p:nvSpPr>
          <p:cNvPr id="3" name="Pladsholder til indhold 2">
            <a:extLst>
              <a:ext uri="{FF2B5EF4-FFF2-40B4-BE49-F238E27FC236}">
                <a16:creationId xmlns:a16="http://schemas.microsoft.com/office/drawing/2014/main" id="{76CF3985-8B8B-E4C6-2596-725FB987E7E6}"/>
              </a:ext>
            </a:extLst>
          </p:cNvPr>
          <p:cNvSpPr>
            <a:spLocks noGrp="1"/>
          </p:cNvSpPr>
          <p:nvPr>
            <p:ph idx="1"/>
          </p:nvPr>
        </p:nvSpPr>
        <p:spPr>
          <a:xfrm>
            <a:off x="6452559" y="1972274"/>
            <a:ext cx="4254260" cy="1325563"/>
          </a:xfrm>
        </p:spPr>
        <p:txBody>
          <a:bodyPr/>
          <a:lstStyle/>
          <a:p>
            <a:r>
              <a:rPr lang="da-DK" b="1" dirty="0"/>
              <a:t>Den omvendte U-kurve</a:t>
            </a:r>
            <a:endParaRPr lang="da-DK" dirty="0"/>
          </a:p>
        </p:txBody>
      </p:sp>
      <p:pic>
        <p:nvPicPr>
          <p:cNvPr id="3078" name="Picture 6">
            <a:extLst>
              <a:ext uri="{FF2B5EF4-FFF2-40B4-BE49-F238E27FC236}">
                <a16:creationId xmlns:a16="http://schemas.microsoft.com/office/drawing/2014/main" id="{9F60A43C-FFD8-22BC-0E2B-705F1AA579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540" y="1674414"/>
            <a:ext cx="7198299" cy="3509171"/>
          </a:xfrm>
          <a:prstGeom prst="rect">
            <a:avLst/>
          </a:prstGeom>
          <a:noFill/>
          <a:extLst>
            <a:ext uri="{909E8E84-426E-40DD-AFC4-6F175D3DCCD1}">
              <a14:hiddenFill xmlns:a14="http://schemas.microsoft.com/office/drawing/2010/main">
                <a:solidFill>
                  <a:srgbClr val="FFFFFF"/>
                </a:solidFill>
              </a14:hiddenFill>
            </a:ext>
          </a:extLst>
        </p:spPr>
      </p:pic>
      <p:sp>
        <p:nvSpPr>
          <p:cNvPr id="4" name="Tekstfelt 3">
            <a:extLst>
              <a:ext uri="{FF2B5EF4-FFF2-40B4-BE49-F238E27FC236}">
                <a16:creationId xmlns:a16="http://schemas.microsoft.com/office/drawing/2014/main" id="{42F5C2A0-0210-2096-C15D-E76B44329AA2}"/>
              </a:ext>
            </a:extLst>
          </p:cNvPr>
          <p:cNvSpPr txBox="1"/>
          <p:nvPr/>
        </p:nvSpPr>
        <p:spPr>
          <a:xfrm>
            <a:off x="690112" y="5589917"/>
            <a:ext cx="10921043" cy="707886"/>
          </a:xfrm>
          <a:prstGeom prst="rect">
            <a:avLst/>
          </a:prstGeom>
          <a:noFill/>
        </p:spPr>
        <p:txBody>
          <a:bodyPr wrap="square" rtlCol="0">
            <a:spAutoFit/>
          </a:bodyPr>
          <a:lstStyle/>
          <a:p>
            <a:r>
              <a:rPr lang="da-DK" sz="2000" dirty="0"/>
              <a:t>Tænk over situationer, hvor du selv eller andre har været forskellige steder på kurven. </a:t>
            </a:r>
          </a:p>
          <a:p>
            <a:r>
              <a:rPr lang="da-DK" sz="2000" dirty="0"/>
              <a:t>Hvordan kom det til udtryk og hvilken indflydelse havde det på præstationen?</a:t>
            </a:r>
          </a:p>
        </p:txBody>
      </p:sp>
    </p:spTree>
    <p:extLst>
      <p:ext uri="{BB962C8B-B14F-4D97-AF65-F5344CB8AC3E}">
        <p14:creationId xmlns:p14="http://schemas.microsoft.com/office/powerpoint/2010/main" val="1838605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F7ED95-3E9D-878A-A990-67A6BB8259C0}"/>
              </a:ext>
            </a:extLst>
          </p:cNvPr>
          <p:cNvSpPr>
            <a:spLocks noGrp="1"/>
          </p:cNvSpPr>
          <p:nvPr>
            <p:ph type="title"/>
          </p:nvPr>
        </p:nvSpPr>
        <p:spPr/>
        <p:txBody>
          <a:bodyPr/>
          <a:lstStyle/>
          <a:p>
            <a:r>
              <a:rPr lang="da-DK" dirty="0"/>
              <a:t>Spændingsregulering</a:t>
            </a:r>
          </a:p>
        </p:txBody>
      </p:sp>
      <p:pic>
        <p:nvPicPr>
          <p:cNvPr id="4098" name="Picture 2">
            <a:extLst>
              <a:ext uri="{FF2B5EF4-FFF2-40B4-BE49-F238E27FC236}">
                <a16:creationId xmlns:a16="http://schemas.microsoft.com/office/drawing/2014/main" id="{E009DBEB-290D-FF9E-6CE5-BC37A3CE026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9348" y="1414732"/>
            <a:ext cx="5354979" cy="2449903"/>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a:extLst>
              <a:ext uri="{FF2B5EF4-FFF2-40B4-BE49-F238E27FC236}">
                <a16:creationId xmlns:a16="http://schemas.microsoft.com/office/drawing/2014/main" id="{126659F1-07E0-B8A3-961E-6E6B675390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675" y="1268083"/>
            <a:ext cx="5243117" cy="2700069"/>
          </a:xfrm>
          <a:prstGeom prst="rect">
            <a:avLst/>
          </a:prstGeom>
          <a:noFill/>
          <a:extLst>
            <a:ext uri="{909E8E84-426E-40DD-AFC4-6F175D3DCCD1}">
              <a14:hiddenFill xmlns:a14="http://schemas.microsoft.com/office/drawing/2010/main">
                <a:solidFill>
                  <a:srgbClr val="FFFFFF"/>
                </a:solidFill>
              </a14:hiddenFill>
            </a:ext>
          </a:extLst>
        </p:spPr>
      </p:pic>
      <p:sp>
        <p:nvSpPr>
          <p:cNvPr id="7" name="Tekstfelt 6">
            <a:extLst>
              <a:ext uri="{FF2B5EF4-FFF2-40B4-BE49-F238E27FC236}">
                <a16:creationId xmlns:a16="http://schemas.microsoft.com/office/drawing/2014/main" id="{87F12151-206B-9847-01A7-006D83D3EA98}"/>
              </a:ext>
            </a:extLst>
          </p:cNvPr>
          <p:cNvSpPr txBox="1"/>
          <p:nvPr/>
        </p:nvSpPr>
        <p:spPr>
          <a:xfrm>
            <a:off x="638355" y="4615132"/>
            <a:ext cx="8272732" cy="923330"/>
          </a:xfrm>
          <a:prstGeom prst="rect">
            <a:avLst/>
          </a:prstGeom>
          <a:noFill/>
        </p:spPr>
        <p:txBody>
          <a:bodyPr wrap="square" rtlCol="0">
            <a:spAutoFit/>
          </a:bodyPr>
          <a:lstStyle/>
          <a:p>
            <a:r>
              <a:rPr lang="da-DK" dirty="0"/>
              <a:t>Hvad kan man konkret se på de to figurer? (hvad er der på akserne, hvordan forløber kurverne, hvad er sammenhængen)</a:t>
            </a:r>
          </a:p>
          <a:p>
            <a:r>
              <a:rPr lang="da-DK" dirty="0"/>
              <a:t>Hvad kan man forklare ud fra dem og hvad kan man bruge dem til?</a:t>
            </a:r>
          </a:p>
        </p:txBody>
      </p:sp>
    </p:spTree>
    <p:extLst>
      <p:ext uri="{BB962C8B-B14F-4D97-AF65-F5344CB8AC3E}">
        <p14:creationId xmlns:p14="http://schemas.microsoft.com/office/powerpoint/2010/main" val="582752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BF7CB4-4BBE-FD93-4EAB-8C34C92EC677}"/>
              </a:ext>
            </a:extLst>
          </p:cNvPr>
          <p:cNvSpPr>
            <a:spLocks noGrp="1"/>
          </p:cNvSpPr>
          <p:nvPr>
            <p:ph type="title"/>
          </p:nvPr>
        </p:nvSpPr>
        <p:spPr/>
        <p:txBody>
          <a:bodyPr/>
          <a:lstStyle/>
          <a:p>
            <a:r>
              <a:rPr lang="da-DK" dirty="0"/>
              <a:t>Spændingsregulering</a:t>
            </a:r>
          </a:p>
        </p:txBody>
      </p:sp>
      <p:sp>
        <p:nvSpPr>
          <p:cNvPr id="3" name="Pladsholder til indhold 2">
            <a:extLst>
              <a:ext uri="{FF2B5EF4-FFF2-40B4-BE49-F238E27FC236}">
                <a16:creationId xmlns:a16="http://schemas.microsoft.com/office/drawing/2014/main" id="{69D6B8C0-7A2B-A59D-11C4-7D466C28377F}"/>
              </a:ext>
            </a:extLst>
          </p:cNvPr>
          <p:cNvSpPr>
            <a:spLocks noGrp="1"/>
          </p:cNvSpPr>
          <p:nvPr>
            <p:ph idx="1"/>
          </p:nvPr>
        </p:nvSpPr>
        <p:spPr/>
        <p:txBody>
          <a:bodyPr/>
          <a:lstStyle/>
          <a:p>
            <a:r>
              <a:rPr lang="da-DK" b="1" dirty="0"/>
              <a:t>Øgning af spændingsniveauet</a:t>
            </a:r>
          </a:p>
          <a:p>
            <a:pPr lvl="1"/>
            <a:r>
              <a:rPr lang="da-DK" dirty="0"/>
              <a:t>Hvornår kan det være en fordel? (prøv at give en konkret situation)</a:t>
            </a:r>
          </a:p>
          <a:p>
            <a:pPr lvl="1"/>
            <a:r>
              <a:rPr lang="da-DK" dirty="0"/>
              <a:t>Hvordan kan det gøres?</a:t>
            </a:r>
          </a:p>
          <a:p>
            <a:pPr lvl="1"/>
            <a:endParaRPr lang="da-DK" dirty="0"/>
          </a:p>
          <a:p>
            <a:pPr lvl="1"/>
            <a:endParaRPr lang="da-DK" dirty="0"/>
          </a:p>
          <a:p>
            <a:pPr lvl="1"/>
            <a:r>
              <a:rPr lang="da-DK" dirty="0"/>
              <a:t>Overvej en situation hvor det kunne være fordelagtigt på jeres team i </a:t>
            </a:r>
            <a:r>
              <a:rPr lang="da-DK" dirty="0" err="1"/>
              <a:t>ultimate</a:t>
            </a:r>
            <a:r>
              <a:rPr lang="da-DK" dirty="0"/>
              <a:t>. Hvordan ville I gribe det an?</a:t>
            </a:r>
          </a:p>
        </p:txBody>
      </p:sp>
    </p:spTree>
    <p:extLst>
      <p:ext uri="{BB962C8B-B14F-4D97-AF65-F5344CB8AC3E}">
        <p14:creationId xmlns:p14="http://schemas.microsoft.com/office/powerpoint/2010/main" val="1567929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0332D-9017-FFE8-A2C1-E4F078632F5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1B1F1A1-BA7B-A09F-EBAC-4319AB2B5FF5}"/>
              </a:ext>
            </a:extLst>
          </p:cNvPr>
          <p:cNvSpPr>
            <a:spLocks noGrp="1"/>
          </p:cNvSpPr>
          <p:nvPr>
            <p:ph type="title"/>
          </p:nvPr>
        </p:nvSpPr>
        <p:spPr/>
        <p:txBody>
          <a:bodyPr/>
          <a:lstStyle/>
          <a:p>
            <a:r>
              <a:rPr lang="da-DK" dirty="0"/>
              <a:t>Spændingsregulering</a:t>
            </a:r>
          </a:p>
        </p:txBody>
      </p:sp>
      <p:sp>
        <p:nvSpPr>
          <p:cNvPr id="3" name="Pladsholder til indhold 2">
            <a:extLst>
              <a:ext uri="{FF2B5EF4-FFF2-40B4-BE49-F238E27FC236}">
                <a16:creationId xmlns:a16="http://schemas.microsoft.com/office/drawing/2014/main" id="{B1D97010-4904-D5FF-142A-6F2484E3156A}"/>
              </a:ext>
            </a:extLst>
          </p:cNvPr>
          <p:cNvSpPr>
            <a:spLocks noGrp="1"/>
          </p:cNvSpPr>
          <p:nvPr>
            <p:ph idx="1"/>
          </p:nvPr>
        </p:nvSpPr>
        <p:spPr/>
        <p:txBody>
          <a:bodyPr/>
          <a:lstStyle/>
          <a:p>
            <a:r>
              <a:rPr lang="da-DK" b="1" dirty="0"/>
              <a:t>Mindskning af spændingsniveauet</a:t>
            </a:r>
          </a:p>
          <a:p>
            <a:pPr lvl="1"/>
            <a:r>
              <a:rPr lang="da-DK" dirty="0"/>
              <a:t>Hvornår kan det være en fordel? (prøv at give en konkret situation)</a:t>
            </a:r>
          </a:p>
          <a:p>
            <a:pPr lvl="1"/>
            <a:r>
              <a:rPr lang="da-DK" dirty="0"/>
              <a:t>Hvordan kan det gøres?</a:t>
            </a:r>
          </a:p>
          <a:p>
            <a:pPr lvl="1"/>
            <a:endParaRPr lang="da-DK" dirty="0"/>
          </a:p>
          <a:p>
            <a:pPr lvl="1"/>
            <a:endParaRPr lang="da-DK" dirty="0"/>
          </a:p>
          <a:p>
            <a:pPr lvl="1"/>
            <a:r>
              <a:rPr lang="da-DK" dirty="0"/>
              <a:t>Overvej en situation hvor det kunne være fordelagtigt på jeres team i </a:t>
            </a:r>
            <a:r>
              <a:rPr lang="da-DK" dirty="0" err="1"/>
              <a:t>ultimate</a:t>
            </a:r>
            <a:r>
              <a:rPr lang="da-DK" dirty="0"/>
              <a:t>. Hvordan ville I gribe det an?</a:t>
            </a:r>
          </a:p>
        </p:txBody>
      </p:sp>
    </p:spTree>
    <p:extLst>
      <p:ext uri="{BB962C8B-B14F-4D97-AF65-F5344CB8AC3E}">
        <p14:creationId xmlns:p14="http://schemas.microsoft.com/office/powerpoint/2010/main" val="36613841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D888F-E17E-29DE-D88B-90CB05413BB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AB35D7F-5CC4-1792-1992-2C10ADF36AC9}"/>
              </a:ext>
            </a:extLst>
          </p:cNvPr>
          <p:cNvSpPr>
            <a:spLocks noGrp="1"/>
          </p:cNvSpPr>
          <p:nvPr>
            <p:ph type="title"/>
          </p:nvPr>
        </p:nvSpPr>
        <p:spPr/>
        <p:txBody>
          <a:bodyPr/>
          <a:lstStyle/>
          <a:p>
            <a:r>
              <a:rPr lang="da-DK" dirty="0"/>
              <a:t>Spændingsregulering</a:t>
            </a:r>
          </a:p>
        </p:txBody>
      </p:sp>
      <p:sp>
        <p:nvSpPr>
          <p:cNvPr id="3" name="Pladsholder til indhold 2">
            <a:extLst>
              <a:ext uri="{FF2B5EF4-FFF2-40B4-BE49-F238E27FC236}">
                <a16:creationId xmlns:a16="http://schemas.microsoft.com/office/drawing/2014/main" id="{A25A17A3-2227-0A37-820C-E42895B6CF4D}"/>
              </a:ext>
            </a:extLst>
          </p:cNvPr>
          <p:cNvSpPr>
            <a:spLocks noGrp="1"/>
          </p:cNvSpPr>
          <p:nvPr>
            <p:ph idx="1"/>
          </p:nvPr>
        </p:nvSpPr>
        <p:spPr>
          <a:xfrm>
            <a:off x="595223" y="1825625"/>
            <a:ext cx="10758577" cy="4667250"/>
          </a:xfrm>
        </p:spPr>
        <p:txBody>
          <a:bodyPr>
            <a:normAutofit fontScale="92500" lnSpcReduction="10000"/>
          </a:bodyPr>
          <a:lstStyle/>
          <a:p>
            <a:r>
              <a:rPr lang="da-DK" b="1" dirty="0"/>
              <a:t>Mindskning af spændingsniveauet</a:t>
            </a:r>
          </a:p>
          <a:p>
            <a:pPr lvl="1"/>
            <a:r>
              <a:rPr lang="da-DK" dirty="0"/>
              <a:t>Hvornår kan det være en fordel? (prøv at give en konkret situation)</a:t>
            </a:r>
          </a:p>
          <a:p>
            <a:pPr lvl="1"/>
            <a:r>
              <a:rPr lang="da-DK" dirty="0"/>
              <a:t>Hvordan kan det gøres?</a:t>
            </a:r>
          </a:p>
          <a:p>
            <a:pPr lvl="2"/>
            <a:r>
              <a:rPr lang="da-DK" dirty="0"/>
              <a:t>Progressiv muskelafspænding.</a:t>
            </a:r>
          </a:p>
          <a:p>
            <a:pPr lvl="3"/>
            <a:r>
              <a:rPr lang="da-DK" dirty="0"/>
              <a:t>Kan fx kombineres med massage eller meditativ, afslappende musik.</a:t>
            </a:r>
          </a:p>
          <a:p>
            <a:pPr lvl="2"/>
            <a:r>
              <a:rPr lang="da-DK" dirty="0"/>
              <a:t>Åndedrætskontrol</a:t>
            </a:r>
          </a:p>
          <a:p>
            <a:pPr lvl="2"/>
            <a:r>
              <a:rPr lang="da-DK" dirty="0"/>
              <a:t>Affirmationer - </a:t>
            </a:r>
            <a:r>
              <a:rPr lang="da-DK" sz="1800" dirty="0"/>
              <a:t>sætninger, som påvirker tankegangen i en positiv retning og hindrer negative tanker, som hæmmer præstationen.</a:t>
            </a:r>
            <a:endParaRPr lang="da-DK" sz="1800" b="1" dirty="0"/>
          </a:p>
          <a:p>
            <a:pPr lvl="2"/>
            <a:r>
              <a:rPr lang="da-DK" dirty="0"/>
              <a:t>Kognitive omfortolkninger - når man omdefinerer situationen</a:t>
            </a:r>
          </a:p>
          <a:p>
            <a:pPr lvl="2"/>
            <a:endParaRPr lang="da-DK" dirty="0"/>
          </a:p>
          <a:p>
            <a:pPr lvl="2"/>
            <a:r>
              <a:rPr lang="da-DK" dirty="0"/>
              <a:t>Visualiseringer kan også bruges til både at mindske men også have spændingsniveauet</a:t>
            </a:r>
          </a:p>
          <a:p>
            <a:pPr marL="457200" lvl="1" indent="0">
              <a:buNone/>
            </a:pPr>
            <a:endParaRPr lang="da-DK" dirty="0"/>
          </a:p>
          <a:p>
            <a:pPr lvl="1"/>
            <a:r>
              <a:rPr lang="da-DK" dirty="0"/>
              <a:t>Overvej en situation hvor det kunne være fordelagtigt på jeres team i </a:t>
            </a:r>
            <a:r>
              <a:rPr lang="da-DK" dirty="0" err="1"/>
              <a:t>ultimate</a:t>
            </a:r>
            <a:r>
              <a:rPr lang="da-DK" dirty="0"/>
              <a:t>. Hvordan ville I gribe det an?</a:t>
            </a:r>
          </a:p>
        </p:txBody>
      </p:sp>
    </p:spTree>
    <p:extLst>
      <p:ext uri="{BB962C8B-B14F-4D97-AF65-F5344CB8AC3E}">
        <p14:creationId xmlns:p14="http://schemas.microsoft.com/office/powerpoint/2010/main" val="3764580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58D899-5ACA-0641-2990-FC33BA644B24}"/>
              </a:ext>
            </a:extLst>
          </p:cNvPr>
          <p:cNvSpPr>
            <a:spLocks noGrp="1"/>
          </p:cNvSpPr>
          <p:nvPr>
            <p:ph type="title"/>
          </p:nvPr>
        </p:nvSpPr>
        <p:spPr/>
        <p:txBody>
          <a:bodyPr/>
          <a:lstStyle/>
          <a:p>
            <a:r>
              <a:rPr lang="da-DK" dirty="0"/>
              <a:t>I dag…</a:t>
            </a:r>
          </a:p>
        </p:txBody>
      </p:sp>
      <p:sp>
        <p:nvSpPr>
          <p:cNvPr id="3" name="Pladsholder til indhold 2">
            <a:extLst>
              <a:ext uri="{FF2B5EF4-FFF2-40B4-BE49-F238E27FC236}">
                <a16:creationId xmlns:a16="http://schemas.microsoft.com/office/drawing/2014/main" id="{5520C546-0437-7607-AC9A-4B24E9052BF4}"/>
              </a:ext>
            </a:extLst>
          </p:cNvPr>
          <p:cNvSpPr>
            <a:spLocks noGrp="1"/>
          </p:cNvSpPr>
          <p:nvPr>
            <p:ph idx="1"/>
          </p:nvPr>
        </p:nvSpPr>
        <p:spPr/>
        <p:txBody>
          <a:bodyPr/>
          <a:lstStyle/>
          <a:p>
            <a:r>
              <a:rPr lang="da-DK" dirty="0"/>
              <a:t>Fælles gennemgang og gruppearbejde i teams</a:t>
            </a:r>
          </a:p>
          <a:p>
            <a:endParaRPr lang="da-DK" dirty="0"/>
          </a:p>
          <a:p>
            <a:r>
              <a:rPr lang="da-DK" dirty="0"/>
              <a:t>Bevidste om forskellige typer af motivation og graden af selvbestemmelse, krav til gode målsætninger og typer af målsætninger.</a:t>
            </a:r>
          </a:p>
          <a:p>
            <a:endParaRPr lang="da-DK" dirty="0"/>
          </a:p>
          <a:p>
            <a:r>
              <a:rPr lang="da-DK" dirty="0"/>
              <a:t>Kunne anvende og relatere teorien til praksis – overføre til jeres </a:t>
            </a:r>
            <a:r>
              <a:rPr lang="da-DK" dirty="0" err="1"/>
              <a:t>ultimate</a:t>
            </a:r>
            <a:r>
              <a:rPr lang="da-DK" dirty="0"/>
              <a:t> teams</a:t>
            </a:r>
          </a:p>
          <a:p>
            <a:endParaRPr lang="da-DK" dirty="0"/>
          </a:p>
        </p:txBody>
      </p:sp>
    </p:spTree>
    <p:extLst>
      <p:ext uri="{BB962C8B-B14F-4D97-AF65-F5344CB8AC3E}">
        <p14:creationId xmlns:p14="http://schemas.microsoft.com/office/powerpoint/2010/main" val="1564865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DF923D-B0C7-BD2C-8C23-EE45A618134C}"/>
              </a:ext>
            </a:extLst>
          </p:cNvPr>
          <p:cNvSpPr>
            <a:spLocks noGrp="1"/>
          </p:cNvSpPr>
          <p:nvPr>
            <p:ph type="title"/>
          </p:nvPr>
        </p:nvSpPr>
        <p:spPr/>
        <p:txBody>
          <a:bodyPr/>
          <a:lstStyle/>
          <a:p>
            <a:r>
              <a:rPr lang="da-DK" dirty="0"/>
              <a:t>Motivation – Indre og ydre</a:t>
            </a:r>
          </a:p>
        </p:txBody>
      </p:sp>
      <p:sp>
        <p:nvSpPr>
          <p:cNvPr id="3" name="Pladsholder til indhold 2">
            <a:extLst>
              <a:ext uri="{FF2B5EF4-FFF2-40B4-BE49-F238E27FC236}">
                <a16:creationId xmlns:a16="http://schemas.microsoft.com/office/drawing/2014/main" id="{B14F76F2-CFCA-CB66-3A3E-6193702C102D}"/>
              </a:ext>
            </a:extLst>
          </p:cNvPr>
          <p:cNvSpPr>
            <a:spLocks noGrp="1"/>
          </p:cNvSpPr>
          <p:nvPr>
            <p:ph idx="1"/>
          </p:nvPr>
        </p:nvSpPr>
        <p:spPr/>
        <p:txBody>
          <a:bodyPr/>
          <a:lstStyle/>
          <a:p>
            <a:r>
              <a:rPr lang="da-DK" dirty="0">
                <a:highlight>
                  <a:srgbClr val="FFFF00"/>
                </a:highlight>
              </a:rPr>
              <a:t>Indre motivation</a:t>
            </a:r>
          </a:p>
          <a:p>
            <a:pPr lvl="1"/>
            <a:r>
              <a:rPr lang="da-DK" dirty="0"/>
              <a:t>Lysten til at lære noget nyt</a:t>
            </a:r>
          </a:p>
          <a:p>
            <a:pPr lvl="1"/>
            <a:r>
              <a:rPr lang="da-DK" dirty="0"/>
              <a:t>Glæden ved at beherske færdigheder</a:t>
            </a:r>
          </a:p>
          <a:p>
            <a:pPr lvl="1"/>
            <a:r>
              <a:rPr lang="da-DK" dirty="0"/>
              <a:t>Velbehaget ved gode oplevelser af ens egen krop</a:t>
            </a:r>
          </a:p>
          <a:p>
            <a:pPr lvl="1"/>
            <a:endParaRPr lang="da-DK" dirty="0"/>
          </a:p>
          <a:p>
            <a:pPr marL="457200" lvl="1" indent="0">
              <a:buNone/>
            </a:pPr>
            <a:r>
              <a:rPr lang="da-DK" dirty="0"/>
              <a:t>Overvej:</a:t>
            </a:r>
          </a:p>
          <a:p>
            <a:pPr lvl="1"/>
            <a:r>
              <a:rPr lang="da-DK" dirty="0"/>
              <a:t>Hvornår har du sidst oplevet indre motivation ved en idrætsaktivitet?</a:t>
            </a:r>
          </a:p>
          <a:p>
            <a:pPr lvl="1"/>
            <a:r>
              <a:rPr lang="da-DK" dirty="0"/>
              <a:t>Hvordan kan indre motivation komme til udtryk i Idræt B?</a:t>
            </a:r>
          </a:p>
          <a:p>
            <a:pPr lvl="1"/>
            <a:r>
              <a:rPr lang="da-DK" dirty="0"/>
              <a:t>Hvad påvirker den indre motivation?</a:t>
            </a:r>
          </a:p>
          <a:p>
            <a:pPr lvl="1"/>
            <a:endParaRPr lang="da-DK" dirty="0"/>
          </a:p>
        </p:txBody>
      </p:sp>
    </p:spTree>
    <p:extLst>
      <p:ext uri="{BB962C8B-B14F-4D97-AF65-F5344CB8AC3E}">
        <p14:creationId xmlns:p14="http://schemas.microsoft.com/office/powerpoint/2010/main" val="3492257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D8BB0-4D73-59D4-AFD4-7DCD1A6C7F5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3FBDD46-CC01-6715-512B-6213A6955EA4}"/>
              </a:ext>
            </a:extLst>
          </p:cNvPr>
          <p:cNvSpPr>
            <a:spLocks noGrp="1"/>
          </p:cNvSpPr>
          <p:nvPr>
            <p:ph type="title"/>
          </p:nvPr>
        </p:nvSpPr>
        <p:spPr/>
        <p:txBody>
          <a:bodyPr/>
          <a:lstStyle/>
          <a:p>
            <a:r>
              <a:rPr lang="da-DK" dirty="0"/>
              <a:t>Motivation – Indre og ydre</a:t>
            </a:r>
          </a:p>
        </p:txBody>
      </p:sp>
      <p:sp>
        <p:nvSpPr>
          <p:cNvPr id="3" name="Pladsholder til indhold 2">
            <a:extLst>
              <a:ext uri="{FF2B5EF4-FFF2-40B4-BE49-F238E27FC236}">
                <a16:creationId xmlns:a16="http://schemas.microsoft.com/office/drawing/2014/main" id="{8BE53BA5-E30F-0644-084A-6206304082A9}"/>
              </a:ext>
            </a:extLst>
          </p:cNvPr>
          <p:cNvSpPr>
            <a:spLocks noGrp="1"/>
          </p:cNvSpPr>
          <p:nvPr>
            <p:ph idx="1"/>
          </p:nvPr>
        </p:nvSpPr>
        <p:spPr/>
        <p:txBody>
          <a:bodyPr/>
          <a:lstStyle/>
          <a:p>
            <a:r>
              <a:rPr lang="da-DK" dirty="0">
                <a:highlight>
                  <a:srgbClr val="FFFF00"/>
                </a:highlight>
              </a:rPr>
              <a:t>Ydre motivation</a:t>
            </a:r>
          </a:p>
          <a:p>
            <a:pPr lvl="1"/>
            <a:r>
              <a:rPr lang="da-DK" dirty="0"/>
              <a:t>Ydre regulering</a:t>
            </a:r>
          </a:p>
          <a:p>
            <a:pPr lvl="1"/>
            <a:r>
              <a:rPr lang="da-DK" dirty="0" err="1"/>
              <a:t>Introjiceret</a:t>
            </a:r>
            <a:r>
              <a:rPr lang="da-DK" dirty="0"/>
              <a:t> regulering</a:t>
            </a:r>
          </a:p>
          <a:p>
            <a:pPr lvl="1"/>
            <a:r>
              <a:rPr lang="da-DK" dirty="0"/>
              <a:t>Identificeret regulering</a:t>
            </a:r>
          </a:p>
          <a:p>
            <a:pPr lvl="1"/>
            <a:r>
              <a:rPr lang="da-DK" dirty="0"/>
              <a:t>Integreret regulering</a:t>
            </a:r>
          </a:p>
          <a:p>
            <a:pPr lvl="1"/>
            <a:endParaRPr lang="da-DK" dirty="0"/>
          </a:p>
          <a:p>
            <a:pPr marL="457200" lvl="1" indent="0">
              <a:buNone/>
            </a:pPr>
            <a:r>
              <a:rPr lang="da-DK" dirty="0"/>
              <a:t>Overvej: </a:t>
            </a:r>
          </a:p>
          <a:p>
            <a:pPr lvl="1">
              <a:buFontTx/>
              <a:buChar char="-"/>
            </a:pPr>
            <a:r>
              <a:rPr lang="da-DK" dirty="0"/>
              <a:t>Eksempler på de fire forskellige typer</a:t>
            </a:r>
          </a:p>
          <a:p>
            <a:pPr lvl="2">
              <a:buFontTx/>
              <a:buChar char="-"/>
            </a:pPr>
            <a:r>
              <a:rPr lang="da-DK" dirty="0"/>
              <a:t>Generelt</a:t>
            </a:r>
          </a:p>
          <a:p>
            <a:pPr lvl="2">
              <a:buFontTx/>
              <a:buChar char="-"/>
            </a:pPr>
            <a:r>
              <a:rPr lang="da-DK" dirty="0"/>
              <a:t>På idræt B</a:t>
            </a:r>
          </a:p>
          <a:p>
            <a:pPr lvl="2">
              <a:buFontTx/>
              <a:buChar char="-"/>
            </a:pPr>
            <a:r>
              <a:rPr lang="da-DK" dirty="0"/>
              <a:t>Eksempler du selv har oplevet</a:t>
            </a:r>
          </a:p>
          <a:p>
            <a:pPr lvl="1"/>
            <a:endParaRPr lang="da-DK" dirty="0"/>
          </a:p>
        </p:txBody>
      </p:sp>
    </p:spTree>
    <p:extLst>
      <p:ext uri="{BB962C8B-B14F-4D97-AF65-F5344CB8AC3E}">
        <p14:creationId xmlns:p14="http://schemas.microsoft.com/office/powerpoint/2010/main" val="2496063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A28FF-097C-662C-6BEA-174C3ABFDFE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E97661E-3710-A27C-8E34-CEFF9D2BEF2B}"/>
              </a:ext>
            </a:extLst>
          </p:cNvPr>
          <p:cNvSpPr>
            <a:spLocks noGrp="1"/>
          </p:cNvSpPr>
          <p:nvPr>
            <p:ph type="title"/>
          </p:nvPr>
        </p:nvSpPr>
        <p:spPr/>
        <p:txBody>
          <a:bodyPr/>
          <a:lstStyle/>
          <a:p>
            <a:r>
              <a:rPr lang="da-DK" dirty="0"/>
              <a:t>Motivation – Indre og ydre</a:t>
            </a:r>
          </a:p>
        </p:txBody>
      </p:sp>
      <p:sp>
        <p:nvSpPr>
          <p:cNvPr id="3" name="Pladsholder til indhold 2">
            <a:extLst>
              <a:ext uri="{FF2B5EF4-FFF2-40B4-BE49-F238E27FC236}">
                <a16:creationId xmlns:a16="http://schemas.microsoft.com/office/drawing/2014/main" id="{3C114013-A99B-4E70-D9BA-F82C17A1635A}"/>
              </a:ext>
            </a:extLst>
          </p:cNvPr>
          <p:cNvSpPr>
            <a:spLocks noGrp="1"/>
          </p:cNvSpPr>
          <p:nvPr>
            <p:ph idx="1"/>
          </p:nvPr>
        </p:nvSpPr>
        <p:spPr/>
        <p:txBody>
          <a:bodyPr/>
          <a:lstStyle/>
          <a:p>
            <a:r>
              <a:rPr lang="da-DK" dirty="0"/>
              <a:t>Kan man sige hvilken motivationsform der er bedst?</a:t>
            </a:r>
          </a:p>
          <a:p>
            <a:pPr lvl="1"/>
            <a:r>
              <a:rPr lang="da-DK" dirty="0"/>
              <a:t>Hvordan og i hvilke situationer kan man påvirke sig selv eller andre mest hensigtsmæssigt?</a:t>
            </a:r>
          </a:p>
          <a:p>
            <a:pPr lvl="1"/>
            <a:endParaRPr lang="da-DK" dirty="0"/>
          </a:p>
          <a:p>
            <a:pPr lvl="1">
              <a:buFontTx/>
              <a:buChar char="-"/>
            </a:pPr>
            <a:endParaRPr lang="da-DK" dirty="0"/>
          </a:p>
          <a:p>
            <a:pPr lvl="1">
              <a:buFontTx/>
              <a:buChar char="-"/>
            </a:pPr>
            <a:endParaRPr lang="da-DK" dirty="0"/>
          </a:p>
        </p:txBody>
      </p:sp>
      <p:pic>
        <p:nvPicPr>
          <p:cNvPr id="4" name="Picture 2">
            <a:extLst>
              <a:ext uri="{FF2B5EF4-FFF2-40B4-BE49-F238E27FC236}">
                <a16:creationId xmlns:a16="http://schemas.microsoft.com/office/drawing/2014/main" id="{E730E4DC-CD72-30D6-3FB0-D5B3453946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739" y="3618407"/>
            <a:ext cx="8636479" cy="25585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4981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FCB2BE-7BE1-5319-6B0B-4FA2FC031ED0}"/>
              </a:ext>
            </a:extLst>
          </p:cNvPr>
          <p:cNvSpPr>
            <a:spLocks noGrp="1"/>
          </p:cNvSpPr>
          <p:nvPr>
            <p:ph type="title"/>
          </p:nvPr>
        </p:nvSpPr>
        <p:spPr/>
        <p:txBody>
          <a:bodyPr/>
          <a:lstStyle/>
          <a:p>
            <a:r>
              <a:rPr lang="da-DK" dirty="0"/>
              <a:t>Motivation – Indre og ydre</a:t>
            </a:r>
          </a:p>
        </p:txBody>
      </p:sp>
      <p:sp>
        <p:nvSpPr>
          <p:cNvPr id="4" name="Pladsholder til indhold 3">
            <a:extLst>
              <a:ext uri="{FF2B5EF4-FFF2-40B4-BE49-F238E27FC236}">
                <a16:creationId xmlns:a16="http://schemas.microsoft.com/office/drawing/2014/main" id="{635FFA7F-6904-3B81-B57D-E98334454BD7}"/>
              </a:ext>
            </a:extLst>
          </p:cNvPr>
          <p:cNvSpPr>
            <a:spLocks noGrp="1"/>
          </p:cNvSpPr>
          <p:nvPr>
            <p:ph idx="1"/>
          </p:nvPr>
        </p:nvSpPr>
        <p:spPr/>
        <p:txBody>
          <a:bodyPr/>
          <a:lstStyle/>
          <a:p>
            <a:pPr marL="457200" lvl="1" indent="0">
              <a:buNone/>
            </a:pPr>
            <a:r>
              <a:rPr lang="da-DK" dirty="0"/>
              <a:t>Overvej: </a:t>
            </a:r>
          </a:p>
          <a:p>
            <a:pPr lvl="1">
              <a:buFontTx/>
              <a:buChar char="-"/>
            </a:pPr>
            <a:r>
              <a:rPr lang="da-DK" dirty="0"/>
              <a:t>Eksempler hvor du selv er blevet motiveret af andre?</a:t>
            </a:r>
          </a:p>
          <a:p>
            <a:pPr lvl="1">
              <a:buFontTx/>
              <a:buChar char="-"/>
            </a:pPr>
            <a:r>
              <a:rPr lang="da-DK" dirty="0"/>
              <a:t>Hvor du aktivt har gjort noget for din egen motivation</a:t>
            </a:r>
          </a:p>
          <a:p>
            <a:pPr lvl="1">
              <a:buFontTx/>
              <a:buChar char="-"/>
            </a:pPr>
            <a:endParaRPr lang="da-DK" dirty="0"/>
          </a:p>
          <a:p>
            <a:pPr lvl="1">
              <a:buFontTx/>
              <a:buChar char="-"/>
            </a:pPr>
            <a:r>
              <a:rPr lang="da-DK" dirty="0"/>
              <a:t>Hvorfor er det væsentligt at vide noget om forskellige motivationstyper?</a:t>
            </a:r>
          </a:p>
          <a:p>
            <a:endParaRPr lang="da-DK" dirty="0"/>
          </a:p>
        </p:txBody>
      </p:sp>
    </p:spTree>
    <p:extLst>
      <p:ext uri="{BB962C8B-B14F-4D97-AF65-F5344CB8AC3E}">
        <p14:creationId xmlns:p14="http://schemas.microsoft.com/office/powerpoint/2010/main" val="2896110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C6D890-8838-BCFC-1B47-3A495A38E0D3}"/>
              </a:ext>
            </a:extLst>
          </p:cNvPr>
          <p:cNvSpPr>
            <a:spLocks noGrp="1"/>
          </p:cNvSpPr>
          <p:nvPr>
            <p:ph type="title"/>
          </p:nvPr>
        </p:nvSpPr>
        <p:spPr/>
        <p:txBody>
          <a:bodyPr/>
          <a:lstStyle/>
          <a:p>
            <a:r>
              <a:rPr lang="da-DK" dirty="0"/>
              <a:t>Maslows behovspyramide</a:t>
            </a:r>
          </a:p>
        </p:txBody>
      </p:sp>
      <p:sp>
        <p:nvSpPr>
          <p:cNvPr id="3" name="Pladsholder til indhold 2">
            <a:extLst>
              <a:ext uri="{FF2B5EF4-FFF2-40B4-BE49-F238E27FC236}">
                <a16:creationId xmlns:a16="http://schemas.microsoft.com/office/drawing/2014/main" id="{0F5EAE9B-4525-D141-8CC0-E926590B7277}"/>
              </a:ext>
            </a:extLst>
          </p:cNvPr>
          <p:cNvSpPr>
            <a:spLocks noGrp="1"/>
          </p:cNvSpPr>
          <p:nvPr>
            <p:ph idx="1"/>
          </p:nvPr>
        </p:nvSpPr>
        <p:spPr/>
        <p:txBody>
          <a:bodyPr/>
          <a:lstStyle/>
          <a:p>
            <a:r>
              <a:rPr lang="da-DK" dirty="0"/>
              <a:t>Hvilke lag er der i pyramiden og hvordan skal dens opbygning forstås?</a:t>
            </a:r>
          </a:p>
          <a:p>
            <a:endParaRPr lang="da-DK" dirty="0"/>
          </a:p>
          <a:p>
            <a:r>
              <a:rPr lang="da-DK" dirty="0"/>
              <a:t>Hvilke behov i pyramiden er i spil i vores forløb? (er der/ kan der være forskel fra person til person?)</a:t>
            </a:r>
          </a:p>
          <a:p>
            <a:endParaRPr lang="da-DK" dirty="0"/>
          </a:p>
          <a:p>
            <a:r>
              <a:rPr lang="da-DK" dirty="0"/>
              <a:t>Hvordan tænker I det kan påvirke jeres/vores motivation i forløbet og generelt?</a:t>
            </a:r>
          </a:p>
        </p:txBody>
      </p:sp>
    </p:spTree>
    <p:extLst>
      <p:ext uri="{BB962C8B-B14F-4D97-AF65-F5344CB8AC3E}">
        <p14:creationId xmlns:p14="http://schemas.microsoft.com/office/powerpoint/2010/main" val="298822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AE5697-4724-03AD-D45C-DBC83CD22033}"/>
              </a:ext>
            </a:extLst>
          </p:cNvPr>
          <p:cNvSpPr>
            <a:spLocks noGrp="1"/>
          </p:cNvSpPr>
          <p:nvPr>
            <p:ph type="title"/>
          </p:nvPr>
        </p:nvSpPr>
        <p:spPr/>
        <p:txBody>
          <a:bodyPr/>
          <a:lstStyle/>
          <a:p>
            <a:r>
              <a:rPr lang="da-DK" dirty="0"/>
              <a:t>Målsætninger</a:t>
            </a:r>
          </a:p>
        </p:txBody>
      </p:sp>
      <p:sp>
        <p:nvSpPr>
          <p:cNvPr id="3" name="Pladsholder til indhold 2">
            <a:extLst>
              <a:ext uri="{FF2B5EF4-FFF2-40B4-BE49-F238E27FC236}">
                <a16:creationId xmlns:a16="http://schemas.microsoft.com/office/drawing/2014/main" id="{701AA4A4-8CDA-40A1-4767-144D3A4BD869}"/>
              </a:ext>
            </a:extLst>
          </p:cNvPr>
          <p:cNvSpPr>
            <a:spLocks noGrp="1"/>
          </p:cNvSpPr>
          <p:nvPr>
            <p:ph idx="1"/>
          </p:nvPr>
        </p:nvSpPr>
        <p:spPr/>
        <p:txBody>
          <a:bodyPr/>
          <a:lstStyle/>
          <a:p>
            <a:r>
              <a:rPr lang="da-DK" dirty="0"/>
              <a:t>Gode målsætninger kan fremme præstationsmotivationen, og dermed øge intensitet og vedholdenhed i bestræbelserne for at få succes i idræt</a:t>
            </a:r>
          </a:p>
          <a:p>
            <a:endParaRPr lang="da-DK" dirty="0"/>
          </a:p>
        </p:txBody>
      </p:sp>
    </p:spTree>
    <p:extLst>
      <p:ext uri="{BB962C8B-B14F-4D97-AF65-F5344CB8AC3E}">
        <p14:creationId xmlns:p14="http://schemas.microsoft.com/office/powerpoint/2010/main" val="880377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64D778-B8A3-43C8-697B-D2DEC5A4EE1C}"/>
              </a:ext>
            </a:extLst>
          </p:cNvPr>
          <p:cNvSpPr>
            <a:spLocks noGrp="1"/>
          </p:cNvSpPr>
          <p:nvPr>
            <p:ph type="title"/>
          </p:nvPr>
        </p:nvSpPr>
        <p:spPr/>
        <p:txBody>
          <a:bodyPr/>
          <a:lstStyle/>
          <a:p>
            <a:r>
              <a:rPr lang="da-DK" dirty="0"/>
              <a:t>Målorientering – indstilling og tilgang</a:t>
            </a:r>
            <a:br>
              <a:rPr lang="da-DK" dirty="0"/>
            </a:br>
            <a:endParaRPr lang="da-DK" dirty="0"/>
          </a:p>
        </p:txBody>
      </p:sp>
      <p:sp>
        <p:nvSpPr>
          <p:cNvPr id="3" name="Pladsholder til indhold 2">
            <a:extLst>
              <a:ext uri="{FF2B5EF4-FFF2-40B4-BE49-F238E27FC236}">
                <a16:creationId xmlns:a16="http://schemas.microsoft.com/office/drawing/2014/main" id="{536EB43B-A059-FA32-78E8-A6EBB520FE56}"/>
              </a:ext>
            </a:extLst>
          </p:cNvPr>
          <p:cNvSpPr>
            <a:spLocks noGrp="1"/>
          </p:cNvSpPr>
          <p:nvPr>
            <p:ph idx="1"/>
          </p:nvPr>
        </p:nvSpPr>
        <p:spPr/>
        <p:txBody>
          <a:bodyPr>
            <a:normAutofit/>
          </a:bodyPr>
          <a:lstStyle/>
          <a:p>
            <a:pPr lvl="1"/>
            <a:r>
              <a:rPr lang="da-DK" dirty="0">
                <a:solidFill>
                  <a:schemeClr val="tx2">
                    <a:lumMod val="75000"/>
                    <a:lumOff val="25000"/>
                  </a:schemeClr>
                </a:solidFill>
              </a:rPr>
              <a:t>Konkurrenceorientering</a:t>
            </a:r>
          </a:p>
          <a:p>
            <a:pPr lvl="2"/>
            <a:r>
              <a:rPr lang="da-DK" dirty="0">
                <a:solidFill>
                  <a:schemeClr val="tx2">
                    <a:lumMod val="75000"/>
                    <a:lumOff val="25000"/>
                  </a:schemeClr>
                </a:solidFill>
              </a:rPr>
              <a:t>Når man er </a:t>
            </a:r>
            <a:r>
              <a:rPr lang="da-DK" b="1" dirty="0">
                <a:solidFill>
                  <a:schemeClr val="tx2">
                    <a:lumMod val="75000"/>
                    <a:lumOff val="25000"/>
                  </a:schemeClr>
                </a:solidFill>
              </a:rPr>
              <a:t>konkurrenceorienteret</a:t>
            </a:r>
            <a:r>
              <a:rPr lang="da-DK" dirty="0">
                <a:solidFill>
                  <a:schemeClr val="tx2">
                    <a:lumMod val="75000"/>
                    <a:lumOff val="25000"/>
                  </a:schemeClr>
                </a:solidFill>
              </a:rPr>
              <a:t>, er man orienteret mod at demonstrere sine evner i forhold til andre.</a:t>
            </a:r>
          </a:p>
          <a:p>
            <a:pPr lvl="2"/>
            <a:endParaRPr lang="da-DK" dirty="0"/>
          </a:p>
          <a:p>
            <a:pPr lvl="1"/>
            <a:r>
              <a:rPr lang="da-DK" dirty="0">
                <a:solidFill>
                  <a:schemeClr val="accent6">
                    <a:lumMod val="75000"/>
                  </a:schemeClr>
                </a:solidFill>
              </a:rPr>
              <a:t>Opgaveorientering</a:t>
            </a:r>
          </a:p>
          <a:p>
            <a:pPr lvl="2"/>
            <a:r>
              <a:rPr lang="da-DK" dirty="0">
                <a:solidFill>
                  <a:schemeClr val="accent6">
                    <a:lumMod val="75000"/>
                  </a:schemeClr>
                </a:solidFill>
              </a:rPr>
              <a:t>Er man </a:t>
            </a:r>
            <a:r>
              <a:rPr lang="da-DK" b="1" dirty="0">
                <a:solidFill>
                  <a:schemeClr val="accent6">
                    <a:lumMod val="75000"/>
                  </a:schemeClr>
                </a:solidFill>
              </a:rPr>
              <a:t>opgaveorienteret</a:t>
            </a:r>
            <a:r>
              <a:rPr lang="da-DK" dirty="0">
                <a:solidFill>
                  <a:schemeClr val="accent6">
                    <a:lumMod val="75000"/>
                  </a:schemeClr>
                </a:solidFill>
              </a:rPr>
              <a:t>, er man orienteret mod at mestre de opgaver, man står overfor.</a:t>
            </a:r>
          </a:p>
          <a:p>
            <a:r>
              <a:rPr lang="da-DK" sz="2400" dirty="0"/>
              <a:t>Hvorfor er det relevant at kende til de forskellige former for målorientering, og hvordan kan man bruge denne viden i ”virkeligheden”?</a:t>
            </a:r>
          </a:p>
          <a:p>
            <a:r>
              <a:rPr lang="da-DK" sz="2400" dirty="0"/>
              <a:t>(Overvej hvilke mål der ville kunne motivere henholdsvis den ene og den anden type)</a:t>
            </a:r>
          </a:p>
        </p:txBody>
      </p:sp>
    </p:spTree>
    <p:extLst>
      <p:ext uri="{BB962C8B-B14F-4D97-AF65-F5344CB8AC3E}">
        <p14:creationId xmlns:p14="http://schemas.microsoft.com/office/powerpoint/2010/main" val="4861597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1601</TotalTime>
  <Words>897</Words>
  <Application>Microsoft Office PowerPoint</Application>
  <PresentationFormat>Widescreen</PresentationFormat>
  <Paragraphs>122</Paragraphs>
  <Slides>19</Slides>
  <Notes>1</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19</vt:i4>
      </vt:variant>
    </vt:vector>
  </HeadingPairs>
  <TitlesOfParts>
    <vt:vector size="24" baseType="lpstr">
      <vt:lpstr>Aptos</vt:lpstr>
      <vt:lpstr>Aptos Display</vt:lpstr>
      <vt:lpstr>Arial</vt:lpstr>
      <vt:lpstr>Wingdings</vt:lpstr>
      <vt:lpstr>Office-tema</vt:lpstr>
      <vt:lpstr>Motivation og målsætning</vt:lpstr>
      <vt:lpstr>I dag…</vt:lpstr>
      <vt:lpstr>Motivation – Indre og ydre</vt:lpstr>
      <vt:lpstr>Motivation – Indre og ydre</vt:lpstr>
      <vt:lpstr>Motivation – Indre og ydre</vt:lpstr>
      <vt:lpstr>Motivation – Indre og ydre</vt:lpstr>
      <vt:lpstr>Maslows behovspyramide</vt:lpstr>
      <vt:lpstr>Målsætninger</vt:lpstr>
      <vt:lpstr>Målorientering – indstilling og tilgang </vt:lpstr>
      <vt:lpstr>Træningsklima</vt:lpstr>
      <vt:lpstr>5 krav til ”gode” målsætninger</vt:lpstr>
      <vt:lpstr>3 typer af målsætninger</vt:lpstr>
      <vt:lpstr>Målsætninger på jeres team</vt:lpstr>
      <vt:lpstr>Individuelle mål</vt:lpstr>
      <vt:lpstr>Spændingsregulering</vt:lpstr>
      <vt:lpstr>Spændingsregulering</vt:lpstr>
      <vt:lpstr>Spændingsregulering</vt:lpstr>
      <vt:lpstr>Spændingsregulering</vt:lpstr>
      <vt:lpstr>Spændingsregulering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Anders Lund Hoyer</dc:creator>
  <cp:lastModifiedBy>Anders Lund Hoyer</cp:lastModifiedBy>
  <cp:revision>1</cp:revision>
  <dcterms:created xsi:type="dcterms:W3CDTF">2025-08-21T07:08:48Z</dcterms:created>
  <dcterms:modified xsi:type="dcterms:W3CDTF">2025-08-22T09:49:58Z</dcterms:modified>
</cp:coreProperties>
</file>