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4" r:id="rId3"/>
    <p:sldId id="315" r:id="rId4"/>
    <p:sldId id="316" r:id="rId5"/>
    <p:sldId id="317" r:id="rId6"/>
    <p:sldId id="318" r:id="rId7"/>
    <p:sldId id="320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CCB2F-121A-738D-8FAF-DFFF72A38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D3EC775-0A44-B453-FAD5-7C93A28F8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DB92E2-5605-C656-DC52-78BF60529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E86FCA2-9F90-C64F-1067-F37E7981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5183FF-D9D7-94BB-23B3-E2898254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715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4E6F4-FA09-4B2F-1D7B-E6FBEDAC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6FF3770-2747-CB3A-8AE0-402BFA264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9D496BB-4A9D-333F-7C0C-BFD8A5C92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A02122-4718-4A31-A13B-00D7A3065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8AFF5D-323C-DE45-428D-BC5644CD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534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8632040-4CF1-CE63-1947-46334BA56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8361A1-41E7-3F05-A560-664675FAA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42E3EA-07E6-9F0D-1672-D3C20F39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C321F71-89C7-FC6F-478A-C42F444E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87B3C7-A94E-EFF3-726D-04C5C11A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215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A421B-8913-B3B7-7B2B-822A09B75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56139F-5EA3-45E0-4404-B4805F397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D175EC-EF07-9922-7A1E-3FDDE831B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8CB104-74BC-EEBE-AE67-832123C0A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6928E8-4C93-974D-F691-E3593B8ED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83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BAA5DD-8B16-3E55-36AE-9A291C447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2E4FC88-F5D5-7A35-F50C-E3D89A699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41EA48-52A5-017B-BF06-647828E3F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1BB1A5-3CA0-918A-0E74-658E1E8E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875045-A07E-DC51-3DD7-A688E0B21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477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03365-8659-2ABA-7466-1D6831D53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265AB1-BC77-391C-4F49-5B7F153507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6E09917-C37E-7F4A-6071-B5184998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4BCFA9-D6CB-9198-7A93-50F02A5A1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2963AC-DA10-86D4-5DD4-32E565CC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B31E221-89CC-A48F-2D37-454365C82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975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415667-B0B9-2769-E012-C469FE20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9B96C4-AD94-3213-9775-C3834AD25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8D65C20-84B7-0A5B-C9A5-2715B2C4B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DC0EDD9-9235-1521-E25B-E1D51F2D6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142E924-41F8-A29F-7C42-05934F8C8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0088276-FFDE-0855-CBF3-05AE84989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3DCCC37-4911-2334-8CCA-B3452C07C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69C7BAE-BD85-F535-558E-60B3D723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453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7E9243-60E9-3631-F84A-D1C76F399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EAFFE48-59AD-2FDD-8402-397061B2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C881AE1-62E1-05D4-4853-0BF2D540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D3A9EC3-311D-6934-F24E-BB321430E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03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65CAB25-BB4B-387A-EE8E-AC6330B6D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6645529-75BD-5AE8-8469-2B356CF0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598F54F-99C5-3F39-7169-93D1A9C5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854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3D1FD-D39F-A771-BC62-E8D0C88D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940BFD-8AB4-7C74-61FC-1FB774119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A6D96D2-83C4-7AAB-844B-541EA7D4B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6736018-171E-4B08-8DB1-2CFF726A9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281A2E2-6927-43F8-7040-B451A171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6D7FE41-3861-1AC3-82C6-EDB015510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333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E1F42-3DD1-6D0C-5E13-371483878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CDEAF9C-7001-084B-BE15-8E51C0DC9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2057D4E-1BA3-5137-896E-629061B3A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D34279-6E4F-626A-2E17-61734396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E43AE4A-6097-CD50-1008-04C4D20A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412F935-1710-45FE-A10E-0F09A758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459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7F78638-E5F6-7723-8D6E-02C8F99C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A4001F-74AE-90F5-63B8-C4C8B5400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8903FD-1A3D-69EB-975A-0A0CF2C2A0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43E82C-FC69-45C8-87DD-B032B2BDBA09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7350F3-4E7A-5E05-8B33-3044F1993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C979E8-7647-F3AB-3098-675206015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D79108-4267-4BDC-B344-1B436A15739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344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 mosaik af farverige geometriske figurer">
            <a:extLst>
              <a:ext uri="{FF2B5EF4-FFF2-40B4-BE49-F238E27FC236}">
                <a16:creationId xmlns:a16="http://schemas.microsoft.com/office/drawing/2014/main" id="{86A17D48-6B18-95D7-5E36-EC340823B4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13" r="-1" b="3295"/>
          <a:stretch/>
        </p:blipFill>
        <p:spPr>
          <a:xfrm>
            <a:off x="0" y="10"/>
            <a:ext cx="12188952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477EF87-A934-BCD9-D393-7A2875AB0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785" y="518133"/>
            <a:ext cx="10705381" cy="3125338"/>
          </a:xfrm>
        </p:spPr>
        <p:txBody>
          <a:bodyPr anchor="b">
            <a:normAutofit/>
          </a:bodyPr>
          <a:lstStyle/>
          <a:p>
            <a:pPr algn="ctr"/>
            <a:r>
              <a:rPr lang="da-DK" sz="7200" dirty="0"/>
              <a:t>Energiomsætning</a:t>
            </a:r>
            <a:br>
              <a:rPr lang="da-DK" sz="7200" dirty="0"/>
            </a:br>
            <a:r>
              <a:rPr lang="da-DK" sz="7200" dirty="0"/>
              <a:t>Aerobt og anaerobt arbejde</a:t>
            </a:r>
          </a:p>
        </p:txBody>
      </p:sp>
    </p:spTree>
    <p:extLst>
      <p:ext uri="{BB962C8B-B14F-4D97-AF65-F5344CB8AC3E}">
        <p14:creationId xmlns:p14="http://schemas.microsoft.com/office/powerpoint/2010/main" val="280987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8D899-5ACA-0641-2990-FC33BA644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 dag…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20C546-0437-7607-AC9A-4B24E9052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1436914"/>
            <a:ext cx="11332029" cy="5055961"/>
          </a:xfrm>
        </p:spPr>
        <p:txBody>
          <a:bodyPr>
            <a:normAutofit/>
          </a:bodyPr>
          <a:lstStyle/>
          <a:p>
            <a:r>
              <a:rPr lang="da-DK" dirty="0"/>
              <a:t>Individuelt arbejde med test, gruppearbejde med praksisopgaver, mini-case og klasseopsamling</a:t>
            </a:r>
          </a:p>
          <a:p>
            <a:endParaRPr lang="da-DK" dirty="0"/>
          </a:p>
          <a:p>
            <a:r>
              <a:rPr lang="da-DK" dirty="0"/>
              <a:t>Kunne forstå og forklare betydningen af maksimal iltoptagelse, kondition og udholdenhed samt hvordan disse trænes og de efterfølgende tilpasninger i kroppen (adaptationer)</a:t>
            </a:r>
          </a:p>
          <a:p>
            <a:r>
              <a:rPr lang="da-DK" dirty="0"/>
              <a:t>Kunne anvende og relatere teorien til praksis – kunne lave øvelser der træner ovenstående</a:t>
            </a:r>
          </a:p>
          <a:p>
            <a:r>
              <a:rPr lang="da-DK" dirty="0"/>
              <a:t>Kende til overgangen mellem anaerobt og aerobt arbejde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486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69500-13B5-A628-2F91-CD6FCB3C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Individuelt – opsamlende test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984EFF-62D5-2B57-1968-4359A2845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har I lært?</a:t>
            </a:r>
          </a:p>
          <a:p>
            <a:pPr lvl="1"/>
            <a:r>
              <a:rPr lang="da-DK" dirty="0"/>
              <a:t>Lille opsamlende test ud fra kap. 4 og det vi har arbejdet med.</a:t>
            </a:r>
          </a:p>
          <a:p>
            <a:pPr lvl="1"/>
            <a:r>
              <a:rPr lang="da-DK" dirty="0"/>
              <a:t>I får 10 min til at uddybe og udfylde det I mangler</a:t>
            </a:r>
          </a:p>
        </p:txBody>
      </p:sp>
    </p:spTree>
    <p:extLst>
      <p:ext uri="{BB962C8B-B14F-4D97-AF65-F5344CB8AC3E}">
        <p14:creationId xmlns:p14="http://schemas.microsoft.com/office/powerpoint/2010/main" val="216413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8DD33C-9279-365E-8B08-5EE98505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Træning af maksimal iltoptagelse og udholdenhed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B51BE5-BF0D-D6F2-FBB3-AFC5488AD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Snak sammen om de vi vigtigste overvejelser for god træning af max iltoptagelse og lav en generel øvelse der træner dette.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Samme opgave for udholdenhedstræning:</a:t>
            </a:r>
          </a:p>
          <a:p>
            <a:pPr lvl="1"/>
            <a:r>
              <a:rPr lang="da-DK" dirty="0"/>
              <a:t>Vigtigste overvejelser og øvelser I kan lave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I skal nu lave/genskabe 2 øvelser der træner enten max iltoptagelse eller udholdenhed, og det skal være inden for Ultimate og aerobic. Altså én øvelse inden for hvor, hvor I skal iscenesætte øvelsen med det givne træningsfokus og kunne argumentere for hvordan og hvad de hver især træner fysiologisk.</a:t>
            </a:r>
          </a:p>
          <a:p>
            <a:pPr lvl="1"/>
            <a:r>
              <a:rPr lang="da-DK" dirty="0"/>
              <a:t>Husk for det hele at være tydelig omkring hvilke parametre i lægger vægt på.</a:t>
            </a:r>
          </a:p>
        </p:txBody>
      </p:sp>
    </p:spTree>
    <p:extLst>
      <p:ext uri="{BB962C8B-B14F-4D97-AF65-F5344CB8AC3E}">
        <p14:creationId xmlns:p14="http://schemas.microsoft.com/office/powerpoint/2010/main" val="42186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A92C0-4D58-BB6F-41B6-96F3DCC40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8170D-EA4F-4B4B-CEAA-D13DE3A43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Mini-case med udgangspunkt i jer selv: ( I må gerne arbejde i par, læs kap. 5.3)</a:t>
            </a:r>
          </a:p>
          <a:p>
            <a:r>
              <a:rPr lang="da-DK" dirty="0"/>
              <a:t>Forestil jer at I starter op på vores aerobic serie (som i sidste praksismodul) og vi fortsætter uden stop i 5 min, hvorefter i holder pause i ca. 5 min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1: Inddel aktiviteten i relevante faser og kom ind på hvordan energibehovet dækkes.</a:t>
            </a:r>
          </a:p>
        </p:txBody>
      </p:sp>
    </p:spTree>
    <p:extLst>
      <p:ext uri="{BB962C8B-B14F-4D97-AF65-F5344CB8AC3E}">
        <p14:creationId xmlns:p14="http://schemas.microsoft.com/office/powerpoint/2010/main" val="409311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B7C629-B377-BE9B-5320-D6C13761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0E1E4A-F2D7-DEC4-97D1-F38767EAC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næste time skal vi lave max test. Vi forestiller os, at I skulle løbe en 6 min. </a:t>
            </a:r>
            <a:r>
              <a:rPr lang="da-DK" dirty="0" err="1"/>
              <a:t>cooper</a:t>
            </a:r>
            <a:r>
              <a:rPr lang="da-DK" dirty="0"/>
              <a:t> test, hvor I løber så langt I kan på 6 min.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2: Giv et kvalificeret bud på, hvordan energibehovet vil blive dækket under løbet? </a:t>
            </a:r>
          </a:p>
        </p:txBody>
      </p:sp>
    </p:spTree>
    <p:extLst>
      <p:ext uri="{BB962C8B-B14F-4D97-AF65-F5344CB8AC3E}">
        <p14:creationId xmlns:p14="http://schemas.microsoft.com/office/powerpoint/2010/main" val="240888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9CFB3-229B-24CB-0590-8CD4FA172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A07143-9CE3-8315-51FC-66D28AFC5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Kombination af aerobt og anaerobt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A3603A-3AC0-7122-2229-CE7931857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/>
              <a:t>Vi tager udgangspunkt i, at I </a:t>
            </a:r>
            <a:r>
              <a:rPr lang="da-DK" dirty="0" err="1"/>
              <a:t>i</a:t>
            </a:r>
            <a:r>
              <a:rPr lang="da-DK" dirty="0"/>
              <a:t> jeres træningsprojekt arbejder med konditionstræning og udholdenhed. I beslutter jer derfor at løbe en længere træningstur, ved moderat tempo, der ligger under jeres maksimale iltoptagelse. I har en god ven der kan måle mælkesyre og laktat i jeres blod, og efter løbeturen, laver I en måling. </a:t>
            </a:r>
          </a:p>
          <a:p>
            <a:r>
              <a:rPr lang="da-DK" dirty="0"/>
              <a:t>Om 2 måneder, når I har trænet effektivt løber I igen med samme hastighed som sidst.</a:t>
            </a:r>
          </a:p>
          <a:p>
            <a:pPr marL="0" indent="0">
              <a:buNone/>
            </a:pPr>
            <a:r>
              <a:rPr lang="da-DK" dirty="0"/>
              <a:t>3: Giv et kvalificeret bud på: </a:t>
            </a:r>
          </a:p>
          <a:p>
            <a:pPr marL="0" indent="0">
              <a:buNone/>
            </a:pPr>
            <a:r>
              <a:rPr lang="da-DK" dirty="0"/>
              <a:t>	a) hvordan energibehovet vil blive dækket under løbet? </a:t>
            </a:r>
          </a:p>
          <a:p>
            <a:pPr marL="0" indent="0">
              <a:buNone/>
            </a:pPr>
            <a:r>
              <a:rPr lang="da-DK" dirty="0"/>
              <a:t>	b) hvor hård turen føles ift. sidst</a:t>
            </a:r>
          </a:p>
          <a:p>
            <a:pPr marL="0" indent="0">
              <a:buNone/>
            </a:pPr>
            <a:r>
              <a:rPr lang="da-DK" dirty="0"/>
              <a:t>	c) hvordan jeres mælkesyre indhold i blodet vil ligge ift. sidst</a:t>
            </a:r>
          </a:p>
          <a:p>
            <a:pPr marL="0" indent="0">
              <a:buNone/>
            </a:pPr>
            <a:r>
              <a:rPr lang="da-DK" dirty="0"/>
              <a:t>4: Giv en fysiologisk forklaring på hvad der er sket med jeres krop, der kan forklare </a:t>
            </a:r>
            <a:r>
              <a:rPr lang="da-DK"/>
              <a:t>denne udvikling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196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494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Energiomsætning Aerobt og anaerobt arbejde</vt:lpstr>
      <vt:lpstr>I dag…</vt:lpstr>
      <vt:lpstr>Individuelt – opsamlende test</vt:lpstr>
      <vt:lpstr>Træning af maksimal iltoptagelse og udholdenhed</vt:lpstr>
      <vt:lpstr>Kombination af aerobt og anaerobt arbejde</vt:lpstr>
      <vt:lpstr>Kombination af aerobt og anaerobt arbejde</vt:lpstr>
      <vt:lpstr>Kombination af aerobt og anaerobt arbejde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Lund Hoyer</dc:creator>
  <cp:lastModifiedBy>Anders Lund Hoyer</cp:lastModifiedBy>
  <cp:revision>1</cp:revision>
  <dcterms:created xsi:type="dcterms:W3CDTF">2025-09-26T06:56:39Z</dcterms:created>
  <dcterms:modified xsi:type="dcterms:W3CDTF">2025-09-26T08:01:14Z</dcterms:modified>
</cp:coreProperties>
</file>