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4" r:id="rId6"/>
    <p:sldId id="262" r:id="rId7"/>
    <p:sldId id="263" r:id="rId8"/>
    <p:sldId id="265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3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DFB1B8-86FC-2127-C7AA-B0308BB166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DB400CF-F18E-F3EA-D38F-DCC658390D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7A1C73E-C079-96CF-67DE-E735177D7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7B2-CFCA-4735-AFEC-BB6332236617}" type="datetimeFigureOut">
              <a:rPr lang="da-DK" smtClean="0"/>
              <a:t>13-11-2025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AAE97A9-A916-9881-4DDD-18C391CE4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6695CF0-6252-AE40-20DD-58C968FEA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2EF7-F01D-4C83-B3BB-E1C2726E6A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6818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361953-E02C-34D5-8707-DAC8529A7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430A26E-74F1-55F2-4DC5-D48833F0C6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CE3B4C9-C737-305F-5DBB-61B0F051B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7B2-CFCA-4735-AFEC-BB6332236617}" type="datetimeFigureOut">
              <a:rPr lang="da-DK" smtClean="0"/>
              <a:t>13-11-2025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5779F37-8B58-4407-26DD-518414FB0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9B050BB-74DD-5823-78E2-7E8FA5960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2EF7-F01D-4C83-B3BB-E1C2726E6A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61960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B179ADB9-0078-69B9-DF5F-AC514649C4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034F974-ED8C-C882-5287-18937E6CC6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91FE639-B59E-C4F3-2442-15C5F5B4D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7B2-CFCA-4735-AFEC-BB6332236617}" type="datetimeFigureOut">
              <a:rPr lang="da-DK" smtClean="0"/>
              <a:t>13-11-2025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F60D2E1-6BB1-2A77-DE31-A1D60125A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140838A-8900-44DC-5EE3-5FB9A5D1F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2EF7-F01D-4C83-B3BB-E1C2726E6A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62111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0959D7-2F43-17DF-F864-BFC5ED469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B53B2A5-F536-2E92-DF0F-6BBABBEA05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E7562AC-9232-72F1-A010-704440D3E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7B2-CFCA-4735-AFEC-BB6332236617}" type="datetimeFigureOut">
              <a:rPr lang="da-DK" smtClean="0"/>
              <a:t>13-11-2025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7B0D24E-6410-179E-58CE-EDDC39F8B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4689D64-9004-60F3-291F-B2BE5CE73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2EF7-F01D-4C83-B3BB-E1C2726E6A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3009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EB04D4-04A2-1CCD-4D9D-8C16846CE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74E2DBD-6D8B-FC7E-9A3A-270EF9C44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CEF97EA-C169-D2B6-1D79-9CCD30697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7B2-CFCA-4735-AFEC-BB6332236617}" type="datetimeFigureOut">
              <a:rPr lang="da-DK" smtClean="0"/>
              <a:t>13-11-2025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568611E-C6CB-AB5C-A856-B7797D78B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C7D9828-1BDD-DE28-F259-D4085F923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2EF7-F01D-4C83-B3BB-E1C2726E6A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80097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46821C-B311-D60E-3457-CD7A0ED40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115DB9B-07D5-332E-1021-342EDF1376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F7726AE-A8DE-17C5-081A-4FE682F674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6363DEC-3A10-030C-D234-B5C61FE1C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7B2-CFCA-4735-AFEC-BB6332236617}" type="datetimeFigureOut">
              <a:rPr lang="da-DK" smtClean="0"/>
              <a:t>13-11-2025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8FABCCA-1A70-5280-7D3C-446BC0793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473BDD3-422A-48B4-1CD3-5A40937DF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2EF7-F01D-4C83-B3BB-E1C2726E6A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119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C5201C-0647-3831-5997-7031C23BA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12CDEAC-949E-7539-BA14-905181135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4719065-275F-D6A1-4035-CB80853680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BA35379C-5F90-5240-846A-D02FE91C95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518A458C-2A37-7022-8CAF-0A000F1C61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E9C71FC-B871-14F6-D0AD-1379A36AD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7B2-CFCA-4735-AFEC-BB6332236617}" type="datetimeFigureOut">
              <a:rPr lang="da-DK" smtClean="0"/>
              <a:t>13-11-2025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A2091E02-3D29-49AE-7C51-31A13CDE9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7A89247A-F59D-62FC-8C0E-B4496E802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2EF7-F01D-4C83-B3BB-E1C2726E6A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4749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AD9CAD-D4C5-A8C0-D015-1E8D5DF20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1739A87-9EB7-47B7-D9A4-EE18576D2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7B2-CFCA-4735-AFEC-BB6332236617}" type="datetimeFigureOut">
              <a:rPr lang="da-DK" smtClean="0"/>
              <a:t>13-11-2025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B36E45C-DB07-E6EB-7372-DC0F7D20C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507B126-8AB8-B59E-92B3-31DB94A96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2EF7-F01D-4C83-B3BB-E1C2726E6A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11296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E6AA2BA5-039C-63A4-6A4D-A2D5CDC5B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7B2-CFCA-4735-AFEC-BB6332236617}" type="datetimeFigureOut">
              <a:rPr lang="da-DK" smtClean="0"/>
              <a:t>13-11-2025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F43B680-01B2-7882-4EBA-EABBA9B71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F4D94572-B89D-673C-1748-96FD91894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2EF7-F01D-4C83-B3BB-E1C2726E6A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9836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A33369-B1D2-CEBA-0EE7-B445522D4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4F9F5EF-2983-60C8-4744-4B97A0B39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22F0D43-982D-4F84-AE3B-EBC15C523E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D793402-4293-7F83-B55C-C02088A5D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7B2-CFCA-4735-AFEC-BB6332236617}" type="datetimeFigureOut">
              <a:rPr lang="da-DK" smtClean="0"/>
              <a:t>13-11-2025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2857304-B99C-52E9-04C4-7B5C1E9BB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30F3F29-B50E-E177-6C3C-91E7779CE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2EF7-F01D-4C83-B3BB-E1C2726E6A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37592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CDEAF9-977F-20E3-3456-7962D1DE1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9C2533DC-99FB-E129-BA29-2D51323448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6FCB211-C73C-E695-AD37-8977F5D69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3F0958C-BF5B-B556-303F-90DF55841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7B2-CFCA-4735-AFEC-BB6332236617}" type="datetimeFigureOut">
              <a:rPr lang="da-DK" smtClean="0"/>
              <a:t>13-11-2025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48BB8CC-F608-0EE5-9024-ED6484E63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A60E403-7068-EE5D-412D-5B47B467C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2EF7-F01D-4C83-B3BB-E1C2726E6A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80697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7312FF96-F06F-32CE-E2A1-7CB9F4CE4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C782AE0-4E01-7132-677E-5D563CDE34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8A2CF81-F05E-29C6-23ED-3A5C1C94B8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6807B2-CFCA-4735-AFEC-BB6332236617}" type="datetimeFigureOut">
              <a:rPr lang="da-DK" smtClean="0"/>
              <a:t>13-11-2025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504211B-33B0-282A-F96E-E172BCC4FF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BF5137C-64AA-A498-E03F-5C6D355DBC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852EF7-F01D-4C83-B3BB-E1C2726E6A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56727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BACE5D-6037-696E-BCE2-9F003922FF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Idrætten i samfundet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5CDEE9C-D937-EBFB-E6C7-B900E4FB12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Foreninger og frivillighed</a:t>
            </a:r>
          </a:p>
          <a:p>
            <a:r>
              <a:rPr lang="da-DK" dirty="0"/>
              <a:t>Idrættens organisering mellem stat, marked og civilsamfund</a:t>
            </a:r>
          </a:p>
        </p:txBody>
      </p:sp>
    </p:spTree>
    <p:extLst>
      <p:ext uri="{BB962C8B-B14F-4D97-AF65-F5344CB8AC3E}">
        <p14:creationId xmlns:p14="http://schemas.microsoft.com/office/powerpoint/2010/main" val="3711136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1E2CA0-6A58-F11E-97CE-F37246015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069"/>
            <a:ext cx="10515600" cy="1325563"/>
          </a:xfrm>
        </p:spPr>
        <p:txBody>
          <a:bodyPr/>
          <a:lstStyle/>
          <a:p>
            <a:r>
              <a:rPr lang="da-DK" dirty="0"/>
              <a:t>Opgave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F2CDE3E-742B-9214-1A82-BDA9E05A2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3632"/>
            <a:ext cx="10515600" cy="5109243"/>
          </a:xfrm>
        </p:spPr>
        <p:txBody>
          <a:bodyPr>
            <a:normAutofit fontScale="70000" lnSpcReduction="20000"/>
          </a:bodyPr>
          <a:lstStyle/>
          <a:p>
            <a:r>
              <a:rPr lang="da-DK" dirty="0"/>
              <a:t>Som baggrund læses to tekster:</a:t>
            </a:r>
          </a:p>
          <a:p>
            <a:pPr lvl="1"/>
            <a:r>
              <a:rPr lang="da-DK" sz="2100" dirty="0"/>
              <a:t>Modernitet og sport i det senmoderne samfund… s. 69-71 fra afsnittet om ”Idrætsforeningerne”</a:t>
            </a:r>
          </a:p>
          <a:p>
            <a:pPr lvl="1"/>
            <a:r>
              <a:rPr lang="da-DK" sz="2100" dirty="0"/>
              <a:t>Frivilligkrise eller frivillighed under forandring s. 72-77</a:t>
            </a:r>
          </a:p>
          <a:p>
            <a:pPr lvl="1"/>
            <a:endParaRPr lang="da-DK" dirty="0"/>
          </a:p>
          <a:p>
            <a:r>
              <a:rPr lang="da-DK" dirty="0"/>
              <a:t>I skal vælge et sted hvor der dyrkes idræt (forening, center eller område) gerne hvor du selv er</a:t>
            </a:r>
          </a:p>
          <a:p>
            <a:endParaRPr lang="da-DK" dirty="0"/>
          </a:p>
          <a:p>
            <a:r>
              <a:rPr lang="da-DK" dirty="0"/>
              <a:t>Hvad gør stedet, der er godt for dig? </a:t>
            </a:r>
          </a:p>
          <a:p>
            <a:r>
              <a:rPr lang="da-DK" dirty="0"/>
              <a:t>Hvilken værdi skaber det for dig og din generation i samfundet?</a:t>
            </a:r>
          </a:p>
          <a:p>
            <a:endParaRPr lang="da-DK" dirty="0"/>
          </a:p>
          <a:p>
            <a:r>
              <a:rPr lang="da-DK" dirty="0"/>
              <a:t>Hvad er deres vigtigste formål og hvad vil de gerne arbejde hen imod?</a:t>
            </a:r>
          </a:p>
          <a:p>
            <a:endParaRPr lang="da-DK" dirty="0"/>
          </a:p>
          <a:p>
            <a:r>
              <a:rPr lang="da-DK" dirty="0"/>
              <a:t>Hvad er deres største udfordring(er) som forening eller center? (Snak gerne med en træner, leder eller lign.)</a:t>
            </a:r>
          </a:p>
          <a:p>
            <a:endParaRPr lang="da-DK" dirty="0"/>
          </a:p>
          <a:p>
            <a:r>
              <a:rPr lang="da-DK" dirty="0"/>
              <a:t>Hvordan kan du hjælpe eller gøre en forskel for stedet til gavn for andre?</a:t>
            </a:r>
          </a:p>
        </p:txBody>
      </p:sp>
    </p:spTree>
    <p:extLst>
      <p:ext uri="{BB962C8B-B14F-4D97-AF65-F5344CB8AC3E}">
        <p14:creationId xmlns:p14="http://schemas.microsoft.com/office/powerpoint/2010/main" val="3247546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7CE3F1-800D-F971-77DB-0C0F5254C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Idrætten i samfundet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507E84B-0000-A493-7091-7A67C7807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Som opfølgning på jeres opgaver, bliver pointerne præsenteret og vi prøver i fællesskab ud fra artiklernes generelle problemstillinger at se på udfordringer og muligheder</a:t>
            </a:r>
          </a:p>
          <a:p>
            <a:endParaRPr lang="da-DK" dirty="0"/>
          </a:p>
          <a:p>
            <a:r>
              <a:rPr lang="da-DK" dirty="0"/>
              <a:t>Gå sammen i grupper og diskuter ud fra jeres egne opgaver de kommende siders punkter.</a:t>
            </a:r>
          </a:p>
          <a:p>
            <a:r>
              <a:rPr lang="da-DK" dirty="0"/>
              <a:t>Vi tager 1 slide ad gangen og samler fælles op.</a:t>
            </a:r>
          </a:p>
        </p:txBody>
      </p:sp>
    </p:spTree>
    <p:extLst>
      <p:ext uri="{BB962C8B-B14F-4D97-AF65-F5344CB8AC3E}">
        <p14:creationId xmlns:p14="http://schemas.microsoft.com/office/powerpoint/2010/main" val="2804177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DFC964-D961-3597-D601-752930413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Idrætsorganisering og frivillighed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07EAC0E-6534-31D8-5ABD-928E57317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9216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a-DK" dirty="0"/>
              <a:t>Generelt:</a:t>
            </a:r>
          </a:p>
          <a:p>
            <a:r>
              <a:rPr lang="da-DK" dirty="0"/>
              <a:t>Hvad er frivillighed (inddrag teksten) og hvordan oplever i den i foreningerne?</a:t>
            </a:r>
          </a:p>
          <a:p>
            <a:endParaRPr lang="da-DK" dirty="0"/>
          </a:p>
          <a:p>
            <a:r>
              <a:rPr lang="da-DK" dirty="0"/>
              <a:t>Hvor udbredt er frivillighed? (12 % af den voksne befolkning i idrætsforeninger ca.1/8)</a:t>
            </a:r>
          </a:p>
          <a:p>
            <a:endParaRPr lang="da-DK" dirty="0"/>
          </a:p>
          <a:p>
            <a:r>
              <a:rPr lang="da-DK" dirty="0"/>
              <a:t>Hvordan passer det med de to idealtyper, der præsenteres i teksten om modernitet og sport</a:t>
            </a:r>
          </a:p>
          <a:p>
            <a:endParaRPr lang="da-DK" dirty="0"/>
          </a:p>
          <a:p>
            <a:r>
              <a:rPr lang="da-DK" dirty="0"/>
              <a:t>Hvordan præges foreninger og de frivillige af samfundet?</a:t>
            </a:r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  <a:p>
            <a:pPr lvl="1"/>
            <a:endParaRPr lang="da-DK" dirty="0"/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46959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8CED7-88FC-4340-81B0-2978A15CD6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1CCD1E-777F-7B4A-451E-0FC0A5A2F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Idrætsorganisering og frivillighed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8868617-FE30-9FCC-00C0-8A0D0C3F3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Værdi og muligheder:</a:t>
            </a:r>
          </a:p>
          <a:p>
            <a:endParaRPr lang="da-DK" dirty="0"/>
          </a:p>
          <a:p>
            <a:r>
              <a:rPr lang="da-DK" dirty="0"/>
              <a:t>Hvad bidrager foreninger og frivillighed med ifølge teksterne?</a:t>
            </a:r>
          </a:p>
          <a:p>
            <a:pPr marL="457200" lvl="1" indent="0">
              <a:buNone/>
            </a:pPr>
            <a:endParaRPr lang="da-DK" dirty="0"/>
          </a:p>
          <a:p>
            <a:r>
              <a:rPr lang="da-DK" dirty="0"/>
              <a:t>Hvilke værdi skaber stederne for jer?</a:t>
            </a:r>
          </a:p>
          <a:p>
            <a:endParaRPr lang="da-DK" dirty="0"/>
          </a:p>
          <a:p>
            <a:r>
              <a:rPr lang="da-DK" dirty="0"/>
              <a:t>Hvad er (for-)målet for de foreninger I har været i kontakt med?</a:t>
            </a:r>
          </a:p>
          <a:p>
            <a:endParaRPr lang="da-DK" dirty="0"/>
          </a:p>
          <a:p>
            <a:r>
              <a:rPr lang="da-DK" dirty="0"/>
              <a:t>Hvilken forskel er der på foreninger og fitnesscentre?</a:t>
            </a:r>
          </a:p>
          <a:p>
            <a:endParaRPr lang="da-DK" dirty="0"/>
          </a:p>
          <a:p>
            <a:pPr lvl="1"/>
            <a:endParaRPr lang="da-DK" dirty="0"/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96188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480DBC-A8D9-7A42-2D34-FBE97B209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Idrætsorganisering og frivillighed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70E62C4-1EAC-7B46-0503-BF94F316C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a-DK" dirty="0"/>
          </a:p>
          <a:p>
            <a:pPr marL="0" indent="0">
              <a:buNone/>
            </a:pPr>
            <a:r>
              <a:rPr lang="da-DK" dirty="0"/>
              <a:t>Udfordringer</a:t>
            </a:r>
          </a:p>
          <a:p>
            <a:r>
              <a:rPr lang="da-DK" dirty="0"/>
              <a:t>Hvilke udfordringer fremhæves i teksterne?</a:t>
            </a:r>
          </a:p>
          <a:p>
            <a:endParaRPr lang="da-DK" dirty="0"/>
          </a:p>
          <a:p>
            <a:r>
              <a:rPr lang="da-DK" dirty="0"/>
              <a:t>Hvilke udfordringer oplever I der er i foreningerne og centrene?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64677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C330FC-81C0-60C1-4FA7-09DE3D3C87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AA333C-B383-091F-8BCE-942CE4519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Idrætsorganisering og frivillighed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68BD0F8-9960-1D36-6620-B6006F813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Fremadrettet:</a:t>
            </a:r>
          </a:p>
          <a:p>
            <a:r>
              <a:rPr lang="da-DK" dirty="0"/>
              <a:t>Hvordan kommer fremtidens idrætsforeninger til at være?</a:t>
            </a:r>
          </a:p>
          <a:p>
            <a:pPr lvl="1"/>
            <a:r>
              <a:rPr lang="da-DK" dirty="0"/>
              <a:t>Diskuter først indbyrdes og læs dernæst s. 73 – to modeller for fremtiden. Passer de på nutiden, og hvor ser I styrker og udfordringer?</a:t>
            </a:r>
          </a:p>
          <a:p>
            <a:pPr lvl="1"/>
            <a:endParaRPr lang="da-DK" dirty="0"/>
          </a:p>
          <a:p>
            <a:r>
              <a:rPr lang="da-DK" dirty="0"/>
              <a:t>Hvordan kan I bedst bidrage konstruktivt i foreningerne og til en positiv udvikling?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7384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3F8405-2DAD-C850-80D2-4C26A144A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Nutidens og fremtidens organisering af idræt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922BE53-87DC-BBED-DD66-9683C1A57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Stat, marked og civilsamfund er tre poler i organiseringen af idræt</a:t>
            </a:r>
          </a:p>
          <a:p>
            <a:endParaRPr lang="da-DK" dirty="0"/>
          </a:p>
          <a:p>
            <a:r>
              <a:rPr lang="da-DK" dirty="0"/>
              <a:t>Se figur 4.3.1 i Idræt B – hvordan er den bygget op?</a:t>
            </a:r>
          </a:p>
          <a:p>
            <a:r>
              <a:rPr lang="da-DK" dirty="0"/>
              <a:t>Svar på spørgsmålene nederst i teksten.</a:t>
            </a:r>
          </a:p>
        </p:txBody>
      </p:sp>
    </p:spTree>
    <p:extLst>
      <p:ext uri="{BB962C8B-B14F-4D97-AF65-F5344CB8AC3E}">
        <p14:creationId xmlns:p14="http://schemas.microsoft.com/office/powerpoint/2010/main" val="1374508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1536</TotalTime>
  <Words>422</Words>
  <Application>Microsoft Office PowerPoint</Application>
  <PresentationFormat>Widescreen</PresentationFormat>
  <Paragraphs>62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Office-tema</vt:lpstr>
      <vt:lpstr>Idrætten i samfundet</vt:lpstr>
      <vt:lpstr>Opgave</vt:lpstr>
      <vt:lpstr>Idrætten i samfundet</vt:lpstr>
      <vt:lpstr>Idrætsorganisering og frivillighed</vt:lpstr>
      <vt:lpstr>Idrætsorganisering og frivillighed</vt:lpstr>
      <vt:lpstr>Idrætsorganisering og frivillighed</vt:lpstr>
      <vt:lpstr>Idrætsorganisering og frivillighed</vt:lpstr>
      <vt:lpstr>Nutidens og fremtidens organisering af idræt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 Lund Hoyer</dc:creator>
  <cp:lastModifiedBy>Anders Lund Hoyer</cp:lastModifiedBy>
  <cp:revision>1</cp:revision>
  <dcterms:created xsi:type="dcterms:W3CDTF">2025-11-13T08:31:05Z</dcterms:created>
  <dcterms:modified xsi:type="dcterms:W3CDTF">2025-11-14T10:07:40Z</dcterms:modified>
</cp:coreProperties>
</file>