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sldIdLst>
    <p:sldId id="256" r:id="rId2"/>
    <p:sldId id="263" r:id="rId3"/>
    <p:sldId id="268" r:id="rId4"/>
    <p:sldId id="267" r:id="rId5"/>
    <p:sldId id="277" r:id="rId6"/>
    <p:sldId id="260" r:id="rId7"/>
    <p:sldId id="270" r:id="rId8"/>
    <p:sldId id="271" r:id="rId9"/>
    <p:sldId id="257" r:id="rId10"/>
    <p:sldId id="269" r:id="rId11"/>
    <p:sldId id="261" r:id="rId12"/>
    <p:sldId id="265" r:id="rId13"/>
    <p:sldId id="262" r:id="rId14"/>
    <p:sldId id="266" r:id="rId15"/>
    <p:sldId id="264" r:id="rId16"/>
    <p:sldId id="273" r:id="rId17"/>
    <p:sldId id="272" r:id="rId18"/>
    <p:sldId id="274" r:id="rId19"/>
    <p:sldId id="275" r:id="rId20"/>
    <p:sldId id="276" r:id="rId2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6760A2-677E-4F80-A0E1-344B5C3B5563}" v="26" dt="2026-01-13T18:11:23.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snapToObjects="1">
      <p:cViewPr>
        <p:scale>
          <a:sx n="64" d="100"/>
          <a:sy n="64" d="100"/>
        </p:scale>
        <p:origin x="2358" y="13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 Peter Koch Hansen" userId="ee6db9da-5b8c-42da-8246-93714a979bdd" providerId="ADAL" clId="{F66760A2-677E-4F80-A0E1-344B5C3B5563}"/>
    <pc:docChg chg="undo custSel addSld delSld modSld sldOrd">
      <pc:chgData name="Anders Peter Koch Hansen" userId="ee6db9da-5b8c-42da-8246-93714a979bdd" providerId="ADAL" clId="{F66760A2-677E-4F80-A0E1-344B5C3B5563}" dt="2026-01-13T18:19:24.416" v="1917" actId="27636"/>
      <pc:docMkLst>
        <pc:docMk/>
      </pc:docMkLst>
      <pc:sldChg chg="addSp delSp modSp mod setBg addAnim setClrOvrMap">
        <pc:chgData name="Anders Peter Koch Hansen" userId="ee6db9da-5b8c-42da-8246-93714a979bdd" providerId="ADAL" clId="{F66760A2-677E-4F80-A0E1-344B5C3B5563}" dt="2026-01-13T17:37:37.523" v="481"/>
        <pc:sldMkLst>
          <pc:docMk/>
          <pc:sldMk cId="1081684857" sldId="256"/>
        </pc:sldMkLst>
        <pc:spChg chg="mod">
          <ac:chgData name="Anders Peter Koch Hansen" userId="ee6db9da-5b8c-42da-8246-93714a979bdd" providerId="ADAL" clId="{F66760A2-677E-4F80-A0E1-344B5C3B5563}" dt="2026-01-13T17:37:37.523" v="480" actId="26606"/>
          <ac:spMkLst>
            <pc:docMk/>
            <pc:sldMk cId="1081684857" sldId="256"/>
            <ac:spMk id="2" creationId="{00000000-0000-0000-0000-000000000000}"/>
          </ac:spMkLst>
        </pc:spChg>
        <pc:spChg chg="mod">
          <ac:chgData name="Anders Peter Koch Hansen" userId="ee6db9da-5b8c-42da-8246-93714a979bdd" providerId="ADAL" clId="{F66760A2-677E-4F80-A0E1-344B5C3B5563}" dt="2026-01-13T17:37:37.523" v="480" actId="26606"/>
          <ac:spMkLst>
            <pc:docMk/>
            <pc:sldMk cId="1081684857" sldId="256"/>
            <ac:spMk id="3" creationId="{00000000-0000-0000-0000-000000000000}"/>
          </ac:spMkLst>
        </pc:spChg>
        <pc:spChg chg="add del">
          <ac:chgData name="Anders Peter Koch Hansen" userId="ee6db9da-5b8c-42da-8246-93714a979bdd" providerId="ADAL" clId="{F66760A2-677E-4F80-A0E1-344B5C3B5563}" dt="2026-01-13T17:37:37.496" v="479" actId="26606"/>
          <ac:spMkLst>
            <pc:docMk/>
            <pc:sldMk cId="1081684857" sldId="256"/>
            <ac:spMk id="10" creationId="{1F94DC1C-47D1-41D7-8B1B-9A036D614027}"/>
          </ac:spMkLst>
        </pc:spChg>
        <pc:spChg chg="add del">
          <ac:chgData name="Anders Peter Koch Hansen" userId="ee6db9da-5b8c-42da-8246-93714a979bdd" providerId="ADAL" clId="{F66760A2-677E-4F80-A0E1-344B5C3B5563}" dt="2026-01-13T17:37:37.496" v="479" actId="26606"/>
          <ac:spMkLst>
            <pc:docMk/>
            <pc:sldMk cId="1081684857" sldId="256"/>
            <ac:spMk id="14" creationId="{AC12A592-C02D-46EF-8E1F-9335DB8D71DF}"/>
          </ac:spMkLst>
        </pc:spChg>
        <pc:spChg chg="add del">
          <ac:chgData name="Anders Peter Koch Hansen" userId="ee6db9da-5b8c-42da-8246-93714a979bdd" providerId="ADAL" clId="{F66760A2-677E-4F80-A0E1-344B5C3B5563}" dt="2026-01-13T17:37:37.496" v="479" actId="26606"/>
          <ac:spMkLst>
            <pc:docMk/>
            <pc:sldMk cId="1081684857" sldId="256"/>
            <ac:spMk id="16" creationId="{24005816-5BCA-4665-8A58-5580F8E9C84A}"/>
          </ac:spMkLst>
        </pc:spChg>
        <pc:grpChg chg="add del">
          <ac:chgData name="Anders Peter Koch Hansen" userId="ee6db9da-5b8c-42da-8246-93714a979bdd" providerId="ADAL" clId="{F66760A2-677E-4F80-A0E1-344B5C3B5563}" dt="2026-01-13T17:37:37.496" v="479" actId="26606"/>
          <ac:grpSpMkLst>
            <pc:docMk/>
            <pc:sldMk cId="1081684857" sldId="256"/>
            <ac:grpSpMk id="18" creationId="{BF07F359-8CA3-4854-91E7-EE6004020511}"/>
          </ac:grpSpMkLst>
        </pc:grpChg>
        <pc:picChg chg="add mod">
          <ac:chgData name="Anders Peter Koch Hansen" userId="ee6db9da-5b8c-42da-8246-93714a979bdd" providerId="ADAL" clId="{F66760A2-677E-4F80-A0E1-344B5C3B5563}" dt="2026-01-13T17:37:37.523" v="480" actId="26606"/>
          <ac:picMkLst>
            <pc:docMk/>
            <pc:sldMk cId="1081684857" sldId="256"/>
            <ac:picMk id="5" creationId="{EEFF9394-9DEF-7540-5983-C8D14BD729C8}"/>
          </ac:picMkLst>
        </pc:picChg>
        <pc:picChg chg="add del">
          <ac:chgData name="Anders Peter Koch Hansen" userId="ee6db9da-5b8c-42da-8246-93714a979bdd" providerId="ADAL" clId="{F66760A2-677E-4F80-A0E1-344B5C3B5563}" dt="2026-01-13T17:37:37.496" v="479" actId="26606"/>
          <ac:picMkLst>
            <pc:docMk/>
            <pc:sldMk cId="1081684857" sldId="256"/>
            <ac:picMk id="12" creationId="{811383CE-CE86-4E1C-B289-798EB9E6E0E5}"/>
          </ac:picMkLst>
        </pc:picChg>
      </pc:sldChg>
      <pc:sldChg chg="addSp modSp mod setBg">
        <pc:chgData name="Anders Peter Koch Hansen" userId="ee6db9da-5b8c-42da-8246-93714a979bdd" providerId="ADAL" clId="{F66760A2-677E-4F80-A0E1-344B5C3B5563}" dt="2026-01-13T17:53:39.468" v="755" actId="1076"/>
        <pc:sldMkLst>
          <pc:docMk/>
          <pc:sldMk cId="1709574389" sldId="257"/>
        </pc:sldMkLst>
        <pc:spChg chg="mod">
          <ac:chgData name="Anders Peter Koch Hansen" userId="ee6db9da-5b8c-42da-8246-93714a979bdd" providerId="ADAL" clId="{F66760A2-677E-4F80-A0E1-344B5C3B5563}" dt="2026-01-13T17:48:41.785" v="666" actId="26606"/>
          <ac:spMkLst>
            <pc:docMk/>
            <pc:sldMk cId="1709574389" sldId="257"/>
            <ac:spMk id="2" creationId="{00000000-0000-0000-0000-000000000000}"/>
          </ac:spMkLst>
        </pc:spChg>
        <pc:spChg chg="add mod">
          <ac:chgData name="Anders Peter Koch Hansen" userId="ee6db9da-5b8c-42da-8246-93714a979bdd" providerId="ADAL" clId="{F66760A2-677E-4F80-A0E1-344B5C3B5563}" dt="2026-01-13T17:49:11.382" v="669" actId="14100"/>
          <ac:spMkLst>
            <pc:docMk/>
            <pc:sldMk cId="1709574389" sldId="257"/>
            <ac:spMk id="13" creationId="{8C191A9D-DD43-685B-FD7A-9EB1093514A4}"/>
          </ac:spMkLst>
        </pc:spChg>
        <pc:picChg chg="mod">
          <ac:chgData name="Anders Peter Koch Hansen" userId="ee6db9da-5b8c-42da-8246-93714a979bdd" providerId="ADAL" clId="{F66760A2-677E-4F80-A0E1-344B5C3B5563}" dt="2026-01-13T17:53:39.468" v="755" actId="1076"/>
          <ac:picMkLst>
            <pc:docMk/>
            <pc:sldMk cId="1709574389" sldId="257"/>
            <ac:picMk id="7" creationId="{41A55BB3-A0AA-E8B0-D8DE-880F14862042}"/>
          </ac:picMkLst>
        </pc:picChg>
        <pc:picChg chg="mod ord">
          <ac:chgData name="Anders Peter Koch Hansen" userId="ee6db9da-5b8c-42da-8246-93714a979bdd" providerId="ADAL" clId="{F66760A2-677E-4F80-A0E1-344B5C3B5563}" dt="2026-01-13T17:49:18.749" v="671" actId="1076"/>
          <ac:picMkLst>
            <pc:docMk/>
            <pc:sldMk cId="1709574389" sldId="257"/>
            <ac:picMk id="9" creationId="{0C3A33D4-25F3-7EF0-55AC-964EEE3CA5A2}"/>
          </ac:picMkLst>
        </pc:picChg>
      </pc:sldChg>
      <pc:sldChg chg="del ord">
        <pc:chgData name="Anders Peter Koch Hansen" userId="ee6db9da-5b8c-42da-8246-93714a979bdd" providerId="ADAL" clId="{F66760A2-677E-4F80-A0E1-344B5C3B5563}" dt="2026-01-13T17:46:32.169" v="645" actId="47"/>
        <pc:sldMkLst>
          <pc:docMk/>
          <pc:sldMk cId="1633042710" sldId="258"/>
        </pc:sldMkLst>
      </pc:sldChg>
      <pc:sldChg chg="del ord">
        <pc:chgData name="Anders Peter Koch Hansen" userId="ee6db9da-5b8c-42da-8246-93714a979bdd" providerId="ADAL" clId="{F66760A2-677E-4F80-A0E1-344B5C3B5563}" dt="2026-01-13T17:46:34.658" v="646" actId="47"/>
        <pc:sldMkLst>
          <pc:docMk/>
          <pc:sldMk cId="35910368" sldId="259"/>
        </pc:sldMkLst>
      </pc:sldChg>
      <pc:sldChg chg="addSp delSp modSp mod ord">
        <pc:chgData name="Anders Peter Koch Hansen" userId="ee6db9da-5b8c-42da-8246-93714a979bdd" providerId="ADAL" clId="{F66760A2-677E-4F80-A0E1-344B5C3B5563}" dt="2026-01-13T17:50:16.729" v="724" actId="20577"/>
        <pc:sldMkLst>
          <pc:docMk/>
          <pc:sldMk cId="2570451934" sldId="260"/>
        </pc:sldMkLst>
        <pc:spChg chg="mod">
          <ac:chgData name="Anders Peter Koch Hansen" userId="ee6db9da-5b8c-42da-8246-93714a979bdd" providerId="ADAL" clId="{F66760A2-677E-4F80-A0E1-344B5C3B5563}" dt="2026-01-13T17:50:16.729" v="724" actId="20577"/>
          <ac:spMkLst>
            <pc:docMk/>
            <pc:sldMk cId="2570451934" sldId="260"/>
            <ac:spMk id="2" creationId="{FEA2B5B1-AF98-075F-2407-7A05F9E5ED19}"/>
          </ac:spMkLst>
        </pc:spChg>
        <pc:spChg chg="add del mod">
          <ac:chgData name="Anders Peter Koch Hansen" userId="ee6db9da-5b8c-42da-8246-93714a979bdd" providerId="ADAL" clId="{F66760A2-677E-4F80-A0E1-344B5C3B5563}" dt="2026-01-13T17:36:42.277" v="474" actId="22"/>
          <ac:spMkLst>
            <pc:docMk/>
            <pc:sldMk cId="2570451934" sldId="260"/>
            <ac:spMk id="7" creationId="{B5565809-1BB5-874A-E0AF-A6CF1467357A}"/>
          </ac:spMkLst>
        </pc:spChg>
        <pc:picChg chg="del">
          <ac:chgData name="Anders Peter Koch Hansen" userId="ee6db9da-5b8c-42da-8246-93714a979bdd" providerId="ADAL" clId="{F66760A2-677E-4F80-A0E1-344B5C3B5563}" dt="2026-01-13T17:36:26.563" v="473" actId="478"/>
          <ac:picMkLst>
            <pc:docMk/>
            <pc:sldMk cId="2570451934" sldId="260"/>
            <ac:picMk id="5" creationId="{1F0F09F6-8E01-5221-F9A5-8260FB41C534}"/>
          </ac:picMkLst>
        </pc:picChg>
        <pc:picChg chg="add mod ord">
          <ac:chgData name="Anders Peter Koch Hansen" userId="ee6db9da-5b8c-42da-8246-93714a979bdd" providerId="ADAL" clId="{F66760A2-677E-4F80-A0E1-344B5C3B5563}" dt="2026-01-13T17:49:41.613" v="674" actId="1076"/>
          <ac:picMkLst>
            <pc:docMk/>
            <pc:sldMk cId="2570451934" sldId="260"/>
            <ac:picMk id="9" creationId="{D62A9413-90C8-940B-4DB9-8F496B9F94D6}"/>
          </ac:picMkLst>
        </pc:picChg>
      </pc:sldChg>
      <pc:sldChg chg="addSp delSp modSp new mod">
        <pc:chgData name="Anders Peter Koch Hansen" userId="ee6db9da-5b8c-42da-8246-93714a979bdd" providerId="ADAL" clId="{F66760A2-677E-4F80-A0E1-344B5C3B5563}" dt="2026-01-13T17:54:57.695" v="761" actId="1076"/>
        <pc:sldMkLst>
          <pc:docMk/>
          <pc:sldMk cId="3733827553" sldId="261"/>
        </pc:sldMkLst>
        <pc:spChg chg="mod">
          <ac:chgData name="Anders Peter Koch Hansen" userId="ee6db9da-5b8c-42da-8246-93714a979bdd" providerId="ADAL" clId="{F66760A2-677E-4F80-A0E1-344B5C3B5563}" dt="2026-01-13T17:54:50.995" v="759" actId="27636"/>
          <ac:spMkLst>
            <pc:docMk/>
            <pc:sldMk cId="3733827553" sldId="261"/>
            <ac:spMk id="2" creationId="{E0CB9993-48D6-7A8A-6756-64CCF92F6302}"/>
          </ac:spMkLst>
        </pc:spChg>
        <pc:spChg chg="del">
          <ac:chgData name="Anders Peter Koch Hansen" userId="ee6db9da-5b8c-42da-8246-93714a979bdd" providerId="ADAL" clId="{F66760A2-677E-4F80-A0E1-344B5C3B5563}" dt="2026-01-13T10:49:27.175" v="3" actId="22"/>
          <ac:spMkLst>
            <pc:docMk/>
            <pc:sldMk cId="3733827553" sldId="261"/>
            <ac:spMk id="3" creationId="{75498989-0E2D-6E61-5459-35B62F29EF38}"/>
          </ac:spMkLst>
        </pc:spChg>
        <pc:picChg chg="add mod ord">
          <ac:chgData name="Anders Peter Koch Hansen" userId="ee6db9da-5b8c-42da-8246-93714a979bdd" providerId="ADAL" clId="{F66760A2-677E-4F80-A0E1-344B5C3B5563}" dt="2026-01-13T17:54:57.695" v="761" actId="1076"/>
          <ac:picMkLst>
            <pc:docMk/>
            <pc:sldMk cId="3733827553" sldId="261"/>
            <ac:picMk id="5" creationId="{09EDDF6A-5051-ABCB-C6AA-C2DC8C30032B}"/>
          </ac:picMkLst>
        </pc:picChg>
      </pc:sldChg>
      <pc:sldChg chg="modSp new mod">
        <pc:chgData name="Anders Peter Koch Hansen" userId="ee6db9da-5b8c-42da-8246-93714a979bdd" providerId="ADAL" clId="{F66760A2-677E-4F80-A0E1-344B5C3B5563}" dt="2026-01-13T13:16:50.123" v="254" actId="20577"/>
        <pc:sldMkLst>
          <pc:docMk/>
          <pc:sldMk cId="3760682890" sldId="262"/>
        </pc:sldMkLst>
        <pc:spChg chg="mod">
          <ac:chgData name="Anders Peter Koch Hansen" userId="ee6db9da-5b8c-42da-8246-93714a979bdd" providerId="ADAL" clId="{F66760A2-677E-4F80-A0E1-344B5C3B5563}" dt="2026-01-13T10:50:25.617" v="80" actId="20577"/>
          <ac:spMkLst>
            <pc:docMk/>
            <pc:sldMk cId="3760682890" sldId="262"/>
            <ac:spMk id="2" creationId="{F9505753-C65D-4005-0B88-B355105EA648}"/>
          </ac:spMkLst>
        </pc:spChg>
        <pc:spChg chg="mod">
          <ac:chgData name="Anders Peter Koch Hansen" userId="ee6db9da-5b8c-42da-8246-93714a979bdd" providerId="ADAL" clId="{F66760A2-677E-4F80-A0E1-344B5C3B5563}" dt="2026-01-13T13:16:50.123" v="254" actId="20577"/>
          <ac:spMkLst>
            <pc:docMk/>
            <pc:sldMk cId="3760682890" sldId="262"/>
            <ac:spMk id="3" creationId="{280E7D05-BE6E-7F33-D670-A173F8215EDC}"/>
          </ac:spMkLst>
        </pc:spChg>
      </pc:sldChg>
      <pc:sldChg chg="addSp delSp modSp new mod setBg addAnim">
        <pc:chgData name="Anders Peter Koch Hansen" userId="ee6db9da-5b8c-42da-8246-93714a979bdd" providerId="ADAL" clId="{F66760A2-677E-4F80-A0E1-344B5C3B5563}" dt="2026-01-13T17:42:46.305" v="512" actId="27614"/>
        <pc:sldMkLst>
          <pc:docMk/>
          <pc:sldMk cId="1577251807" sldId="263"/>
        </pc:sldMkLst>
        <pc:spChg chg="mod">
          <ac:chgData name="Anders Peter Koch Hansen" userId="ee6db9da-5b8c-42da-8246-93714a979bdd" providerId="ADAL" clId="{F66760A2-677E-4F80-A0E1-344B5C3B5563}" dt="2026-01-13T17:42:41.743" v="508" actId="26606"/>
          <ac:spMkLst>
            <pc:docMk/>
            <pc:sldMk cId="1577251807" sldId="263"/>
            <ac:spMk id="2" creationId="{ED89CF5C-06D9-CD9C-9D6F-E10B22C5E912}"/>
          </ac:spMkLst>
        </pc:spChg>
        <pc:spChg chg="del">
          <ac:chgData name="Anders Peter Koch Hansen" userId="ee6db9da-5b8c-42da-8246-93714a979bdd" providerId="ADAL" clId="{F66760A2-677E-4F80-A0E1-344B5C3B5563}" dt="2026-01-13T12:01:51.916" v="86"/>
          <ac:spMkLst>
            <pc:docMk/>
            <pc:sldMk cId="1577251807" sldId="263"/>
            <ac:spMk id="3" creationId="{6041ECFF-AD83-CD42-AF4C-472A956BBAED}"/>
          </ac:spMkLst>
        </pc:spChg>
        <pc:spChg chg="add mod ord">
          <ac:chgData name="Anders Peter Koch Hansen" userId="ee6db9da-5b8c-42da-8246-93714a979bdd" providerId="ADAL" clId="{F66760A2-677E-4F80-A0E1-344B5C3B5563}" dt="2026-01-13T17:42:41.743" v="508" actId="26606"/>
          <ac:spMkLst>
            <pc:docMk/>
            <pc:sldMk cId="1577251807" sldId="263"/>
            <ac:spMk id="6" creationId="{2E53D490-2114-504E-886E-106BE394E3D4}"/>
          </ac:spMkLst>
        </pc:spChg>
        <pc:spChg chg="add del">
          <ac:chgData name="Anders Peter Koch Hansen" userId="ee6db9da-5b8c-42da-8246-93714a979bdd" providerId="ADAL" clId="{F66760A2-677E-4F80-A0E1-344B5C3B5563}" dt="2026-01-13T17:42:41.743" v="508" actId="26606"/>
          <ac:spMkLst>
            <pc:docMk/>
            <pc:sldMk cId="1577251807" sldId="263"/>
            <ac:spMk id="11" creationId="{50E53EDA-3B94-4F6B-9E86-D3BB9EBB9616}"/>
          </ac:spMkLst>
        </pc:spChg>
        <pc:graphicFrameChg chg="add del mod modGraphic">
          <ac:chgData name="Anders Peter Koch Hansen" userId="ee6db9da-5b8c-42da-8246-93714a979bdd" providerId="ADAL" clId="{F66760A2-677E-4F80-A0E1-344B5C3B5563}" dt="2026-01-13T12:02:12.893" v="90" actId="478"/>
          <ac:graphicFrameMkLst>
            <pc:docMk/>
            <pc:sldMk cId="1577251807" sldId="263"/>
            <ac:graphicFrameMk id="4" creationId="{C95AC87E-646B-3CD4-E93F-2B2626B1F225}"/>
          </ac:graphicFrameMkLst>
        </pc:graphicFrameChg>
        <pc:picChg chg="add mod ord">
          <ac:chgData name="Anders Peter Koch Hansen" userId="ee6db9da-5b8c-42da-8246-93714a979bdd" providerId="ADAL" clId="{F66760A2-677E-4F80-A0E1-344B5C3B5563}" dt="2026-01-13T17:42:46.117" v="509" actId="27614"/>
          <ac:picMkLst>
            <pc:docMk/>
            <pc:sldMk cId="1577251807" sldId="263"/>
            <ac:picMk id="8" creationId="{5B79E8D4-C483-FE2C-DD49-DB9D96E2C9EA}"/>
          </ac:picMkLst>
        </pc:picChg>
        <pc:picChg chg="add mod">
          <ac:chgData name="Anders Peter Koch Hansen" userId="ee6db9da-5b8c-42da-8246-93714a979bdd" providerId="ADAL" clId="{F66760A2-677E-4F80-A0E1-344B5C3B5563}" dt="2026-01-13T17:42:46.302" v="510" actId="27614"/>
          <ac:picMkLst>
            <pc:docMk/>
            <pc:sldMk cId="1577251807" sldId="263"/>
            <ac:picMk id="10" creationId="{C9EA6A10-ED3F-EA91-B807-14B7FC2C7700}"/>
          </ac:picMkLst>
        </pc:picChg>
        <pc:picChg chg="add mod ord">
          <ac:chgData name="Anders Peter Koch Hansen" userId="ee6db9da-5b8c-42da-8246-93714a979bdd" providerId="ADAL" clId="{F66760A2-677E-4F80-A0E1-344B5C3B5563}" dt="2026-01-13T17:42:46.305" v="512" actId="27614"/>
          <ac:picMkLst>
            <pc:docMk/>
            <pc:sldMk cId="1577251807" sldId="263"/>
            <ac:picMk id="14" creationId="{40366181-66A4-C592-5A01-85662134E3A8}"/>
          </ac:picMkLst>
        </pc:picChg>
        <pc:picChg chg="add mod">
          <ac:chgData name="Anders Peter Koch Hansen" userId="ee6db9da-5b8c-42da-8246-93714a979bdd" providerId="ADAL" clId="{F66760A2-677E-4F80-A0E1-344B5C3B5563}" dt="2026-01-13T17:42:46.303" v="511" actId="27614"/>
          <ac:picMkLst>
            <pc:docMk/>
            <pc:sldMk cId="1577251807" sldId="263"/>
            <ac:picMk id="16" creationId="{89ED28C3-24F5-6E1F-7481-BAB8EB5D0203}"/>
          </ac:picMkLst>
        </pc:picChg>
        <pc:cxnChg chg="add del">
          <ac:chgData name="Anders Peter Koch Hansen" userId="ee6db9da-5b8c-42da-8246-93714a979bdd" providerId="ADAL" clId="{F66760A2-677E-4F80-A0E1-344B5C3B5563}" dt="2026-01-13T17:42:41.743" v="508" actId="26606"/>
          <ac:cxnSpMkLst>
            <pc:docMk/>
            <pc:sldMk cId="1577251807" sldId="263"/>
            <ac:cxnSpMk id="13" creationId="{30EFD79F-7790-479B-B7DB-BD0D8C101DDD}"/>
          </ac:cxnSpMkLst>
        </pc:cxnChg>
        <pc:cxnChg chg="add">
          <ac:chgData name="Anders Peter Koch Hansen" userId="ee6db9da-5b8c-42da-8246-93714a979bdd" providerId="ADAL" clId="{F66760A2-677E-4F80-A0E1-344B5C3B5563}" dt="2026-01-13T17:42:41.743" v="508" actId="26606"/>
          <ac:cxnSpMkLst>
            <pc:docMk/>
            <pc:sldMk cId="1577251807" sldId="263"/>
            <ac:cxnSpMk id="23" creationId="{A7B009F2-92DB-44A8-919F-8AFA72EFD069}"/>
          </ac:cxnSpMkLst>
        </pc:cxnChg>
        <pc:cxnChg chg="add">
          <ac:chgData name="Anders Peter Koch Hansen" userId="ee6db9da-5b8c-42da-8246-93714a979bdd" providerId="ADAL" clId="{F66760A2-677E-4F80-A0E1-344B5C3B5563}" dt="2026-01-13T17:42:41.743" v="508" actId="26606"/>
          <ac:cxnSpMkLst>
            <pc:docMk/>
            <pc:sldMk cId="1577251807" sldId="263"/>
            <ac:cxnSpMk id="25" creationId="{A2D376DB-538B-4F5C-A4AD-5B8DC7BEF69C}"/>
          </ac:cxnSpMkLst>
        </pc:cxnChg>
      </pc:sldChg>
      <pc:sldChg chg="addSp modSp new mod">
        <pc:chgData name="Anders Peter Koch Hansen" userId="ee6db9da-5b8c-42da-8246-93714a979bdd" providerId="ADAL" clId="{F66760A2-677E-4F80-A0E1-344B5C3B5563}" dt="2026-01-13T18:15:04.076" v="1732" actId="20577"/>
        <pc:sldMkLst>
          <pc:docMk/>
          <pc:sldMk cId="569466370" sldId="264"/>
        </pc:sldMkLst>
        <pc:spChg chg="mod">
          <ac:chgData name="Anders Peter Koch Hansen" userId="ee6db9da-5b8c-42da-8246-93714a979bdd" providerId="ADAL" clId="{F66760A2-677E-4F80-A0E1-344B5C3B5563}" dt="2026-01-13T18:15:04.076" v="1732" actId="20577"/>
          <ac:spMkLst>
            <pc:docMk/>
            <pc:sldMk cId="569466370" sldId="264"/>
            <ac:spMk id="2" creationId="{8E18F23B-885A-02B2-A30B-8E4FC4F5471E}"/>
          </ac:spMkLst>
        </pc:spChg>
        <pc:picChg chg="add mod">
          <ac:chgData name="Anders Peter Koch Hansen" userId="ee6db9da-5b8c-42da-8246-93714a979bdd" providerId="ADAL" clId="{F66760A2-677E-4F80-A0E1-344B5C3B5563}" dt="2026-01-13T18:00:02.592" v="848" actId="1076"/>
          <ac:picMkLst>
            <pc:docMk/>
            <pc:sldMk cId="569466370" sldId="264"/>
            <ac:picMk id="5" creationId="{E4E85F34-1058-A7BC-57A5-7C9AE049BD49}"/>
          </ac:picMkLst>
        </pc:picChg>
      </pc:sldChg>
      <pc:sldChg chg="addSp delSp modSp new mod ord">
        <pc:chgData name="Anders Peter Koch Hansen" userId="ee6db9da-5b8c-42da-8246-93714a979bdd" providerId="ADAL" clId="{F66760A2-677E-4F80-A0E1-344B5C3B5563}" dt="2026-01-13T17:56:11.939" v="772" actId="20577"/>
        <pc:sldMkLst>
          <pc:docMk/>
          <pc:sldMk cId="2710497977" sldId="265"/>
        </pc:sldMkLst>
        <pc:spChg chg="mod">
          <ac:chgData name="Anders Peter Koch Hansen" userId="ee6db9da-5b8c-42da-8246-93714a979bdd" providerId="ADAL" clId="{F66760A2-677E-4F80-A0E1-344B5C3B5563}" dt="2026-01-13T17:56:11.939" v="772" actId="20577"/>
          <ac:spMkLst>
            <pc:docMk/>
            <pc:sldMk cId="2710497977" sldId="265"/>
            <ac:spMk id="2" creationId="{721DDD89-732A-FC01-CC25-297701C1E94D}"/>
          </ac:spMkLst>
        </pc:spChg>
        <pc:spChg chg="del">
          <ac:chgData name="Anders Peter Koch Hansen" userId="ee6db9da-5b8c-42da-8246-93714a979bdd" providerId="ADAL" clId="{F66760A2-677E-4F80-A0E1-344B5C3B5563}" dt="2026-01-13T12:28:36.747" v="198"/>
          <ac:spMkLst>
            <pc:docMk/>
            <pc:sldMk cId="2710497977" sldId="265"/>
            <ac:spMk id="3" creationId="{AB81AC9D-9CE6-1BB9-4FA2-4C3983DF35A4}"/>
          </ac:spMkLst>
        </pc:spChg>
        <pc:spChg chg="add mod">
          <ac:chgData name="Anders Peter Koch Hansen" userId="ee6db9da-5b8c-42da-8246-93714a979bdd" providerId="ADAL" clId="{F66760A2-677E-4F80-A0E1-344B5C3B5563}" dt="2026-01-13T12:28:36.747" v="198"/>
          <ac:spMkLst>
            <pc:docMk/>
            <pc:sldMk cId="2710497977" sldId="265"/>
            <ac:spMk id="4" creationId="{1FD7E2DB-3168-1889-2CB5-704FB6841B96}"/>
          </ac:spMkLst>
        </pc:spChg>
      </pc:sldChg>
      <pc:sldChg chg="addSp delSp modSp new mod">
        <pc:chgData name="Anders Peter Koch Hansen" userId="ee6db9da-5b8c-42da-8246-93714a979bdd" providerId="ADAL" clId="{F66760A2-677E-4F80-A0E1-344B5C3B5563}" dt="2026-01-13T13:16:27.501" v="206" actId="1076"/>
        <pc:sldMkLst>
          <pc:docMk/>
          <pc:sldMk cId="819478158" sldId="266"/>
        </pc:sldMkLst>
        <pc:spChg chg="del">
          <ac:chgData name="Anders Peter Koch Hansen" userId="ee6db9da-5b8c-42da-8246-93714a979bdd" providerId="ADAL" clId="{F66760A2-677E-4F80-A0E1-344B5C3B5563}" dt="2026-01-13T13:16:16.128" v="200" actId="22"/>
          <ac:spMkLst>
            <pc:docMk/>
            <pc:sldMk cId="819478158" sldId="266"/>
            <ac:spMk id="3" creationId="{F452ACC1-F1C9-99DD-6A43-41CA9EC7A6FA}"/>
          </ac:spMkLst>
        </pc:spChg>
        <pc:picChg chg="add mod ord">
          <ac:chgData name="Anders Peter Koch Hansen" userId="ee6db9da-5b8c-42da-8246-93714a979bdd" providerId="ADAL" clId="{F66760A2-677E-4F80-A0E1-344B5C3B5563}" dt="2026-01-13T13:16:27.501" v="206" actId="1076"/>
          <ac:picMkLst>
            <pc:docMk/>
            <pc:sldMk cId="819478158" sldId="266"/>
            <ac:picMk id="5" creationId="{E01F8164-B204-203C-F7EE-09117F707A14}"/>
          </ac:picMkLst>
        </pc:picChg>
      </pc:sldChg>
      <pc:sldChg chg="addSp delSp modSp new mod">
        <pc:chgData name="Anders Peter Koch Hansen" userId="ee6db9da-5b8c-42da-8246-93714a979bdd" providerId="ADAL" clId="{F66760A2-677E-4F80-A0E1-344B5C3B5563}" dt="2026-01-13T17:39:10.236" v="503" actId="1076"/>
        <pc:sldMkLst>
          <pc:docMk/>
          <pc:sldMk cId="188205661" sldId="267"/>
        </pc:sldMkLst>
        <pc:spChg chg="mod">
          <ac:chgData name="Anders Peter Koch Hansen" userId="ee6db9da-5b8c-42da-8246-93714a979bdd" providerId="ADAL" clId="{F66760A2-677E-4F80-A0E1-344B5C3B5563}" dt="2026-01-13T17:35:39.371" v="471" actId="27636"/>
          <ac:spMkLst>
            <pc:docMk/>
            <pc:sldMk cId="188205661" sldId="267"/>
            <ac:spMk id="2" creationId="{D518097E-F845-351F-ECF8-196E4F22280F}"/>
          </ac:spMkLst>
        </pc:spChg>
        <pc:spChg chg="del mod">
          <ac:chgData name="Anders Peter Koch Hansen" userId="ee6db9da-5b8c-42da-8246-93714a979bdd" providerId="ADAL" clId="{F66760A2-677E-4F80-A0E1-344B5C3B5563}" dt="2026-01-13T17:38:36.845" v="498" actId="22"/>
          <ac:spMkLst>
            <pc:docMk/>
            <pc:sldMk cId="188205661" sldId="267"/>
            <ac:spMk id="3" creationId="{14C75C3A-D887-A919-8AE8-A5E29D4586D7}"/>
          </ac:spMkLst>
        </pc:spChg>
        <pc:picChg chg="add mod ord">
          <ac:chgData name="Anders Peter Koch Hansen" userId="ee6db9da-5b8c-42da-8246-93714a979bdd" providerId="ADAL" clId="{F66760A2-677E-4F80-A0E1-344B5C3B5563}" dt="2026-01-13T17:39:10.236" v="503" actId="1076"/>
          <ac:picMkLst>
            <pc:docMk/>
            <pc:sldMk cId="188205661" sldId="267"/>
            <ac:picMk id="5" creationId="{F9E27B99-C031-6895-979F-16B2A663F2DE}"/>
          </ac:picMkLst>
        </pc:picChg>
      </pc:sldChg>
      <pc:sldChg chg="addSp delSp modSp new mod ord">
        <pc:chgData name="Anders Peter Koch Hansen" userId="ee6db9da-5b8c-42da-8246-93714a979bdd" providerId="ADAL" clId="{F66760A2-677E-4F80-A0E1-344B5C3B5563}" dt="2026-01-13T17:44:24.222" v="579" actId="20577"/>
        <pc:sldMkLst>
          <pc:docMk/>
          <pc:sldMk cId="295247435" sldId="268"/>
        </pc:sldMkLst>
        <pc:spChg chg="mod">
          <ac:chgData name="Anders Peter Koch Hansen" userId="ee6db9da-5b8c-42da-8246-93714a979bdd" providerId="ADAL" clId="{F66760A2-677E-4F80-A0E1-344B5C3B5563}" dt="2026-01-13T17:44:24.222" v="579" actId="20577"/>
          <ac:spMkLst>
            <pc:docMk/>
            <pc:sldMk cId="295247435" sldId="268"/>
            <ac:spMk id="2" creationId="{FED8B74D-4DD7-5688-42C7-59BE3C7B78F4}"/>
          </ac:spMkLst>
        </pc:spChg>
        <pc:spChg chg="del">
          <ac:chgData name="Anders Peter Koch Hansen" userId="ee6db9da-5b8c-42da-8246-93714a979bdd" providerId="ADAL" clId="{F66760A2-677E-4F80-A0E1-344B5C3B5563}" dt="2026-01-13T17:44:01.529" v="538" actId="22"/>
          <ac:spMkLst>
            <pc:docMk/>
            <pc:sldMk cId="295247435" sldId="268"/>
            <ac:spMk id="3" creationId="{A1156229-11FC-A77A-D8AC-0EE0E327AE03}"/>
          </ac:spMkLst>
        </pc:spChg>
        <pc:picChg chg="add mod ord">
          <ac:chgData name="Anders Peter Koch Hansen" userId="ee6db9da-5b8c-42da-8246-93714a979bdd" providerId="ADAL" clId="{F66760A2-677E-4F80-A0E1-344B5C3B5563}" dt="2026-01-13T17:44:17.417" v="565" actId="1076"/>
          <ac:picMkLst>
            <pc:docMk/>
            <pc:sldMk cId="295247435" sldId="268"/>
            <ac:picMk id="5" creationId="{B5C1FEE5-DDA4-E5A2-9B99-EA951D076B6B}"/>
          </ac:picMkLst>
        </pc:picChg>
      </pc:sldChg>
      <pc:sldChg chg="addSp modSp new mod setBg">
        <pc:chgData name="Anders Peter Koch Hansen" userId="ee6db9da-5b8c-42da-8246-93714a979bdd" providerId="ADAL" clId="{F66760A2-677E-4F80-A0E1-344B5C3B5563}" dt="2026-01-13T17:46:43.552" v="648" actId="1076"/>
        <pc:sldMkLst>
          <pc:docMk/>
          <pc:sldMk cId="872673562" sldId="269"/>
        </pc:sldMkLst>
        <pc:spChg chg="mod">
          <ac:chgData name="Anders Peter Koch Hansen" userId="ee6db9da-5b8c-42da-8246-93714a979bdd" providerId="ADAL" clId="{F66760A2-677E-4F80-A0E1-344B5C3B5563}" dt="2026-01-13T17:46:27.765" v="643" actId="26606"/>
          <ac:spMkLst>
            <pc:docMk/>
            <pc:sldMk cId="872673562" sldId="269"/>
            <ac:spMk id="2" creationId="{886346A4-B12A-C2DD-66F0-4FA12CDA21D3}"/>
          </ac:spMkLst>
        </pc:spChg>
        <pc:spChg chg="mod ord">
          <ac:chgData name="Anders Peter Koch Hansen" userId="ee6db9da-5b8c-42da-8246-93714a979bdd" providerId="ADAL" clId="{F66760A2-677E-4F80-A0E1-344B5C3B5563}" dt="2026-01-13T17:46:27.765" v="643" actId="26606"/>
          <ac:spMkLst>
            <pc:docMk/>
            <pc:sldMk cId="872673562" sldId="269"/>
            <ac:spMk id="3" creationId="{80A8EA03-D820-4AE7-8E13-FE828E744E5D}"/>
          </ac:spMkLst>
        </pc:spChg>
        <pc:picChg chg="add mod">
          <ac:chgData name="Anders Peter Koch Hansen" userId="ee6db9da-5b8c-42da-8246-93714a979bdd" providerId="ADAL" clId="{F66760A2-677E-4F80-A0E1-344B5C3B5563}" dt="2026-01-13T17:46:43.552" v="648" actId="1076"/>
          <ac:picMkLst>
            <pc:docMk/>
            <pc:sldMk cId="872673562" sldId="269"/>
            <ac:picMk id="4" creationId="{12517D27-424B-30C9-2DCB-66CFA73CC291}"/>
          </ac:picMkLst>
        </pc:picChg>
        <pc:picChg chg="add mod">
          <ac:chgData name="Anders Peter Koch Hansen" userId="ee6db9da-5b8c-42da-8246-93714a979bdd" providerId="ADAL" clId="{F66760A2-677E-4F80-A0E1-344B5C3B5563}" dt="2026-01-13T17:46:30.269" v="644" actId="1076"/>
          <ac:picMkLst>
            <pc:docMk/>
            <pc:sldMk cId="872673562" sldId="269"/>
            <ac:picMk id="5" creationId="{A010F1F2-E783-55FF-9415-651A9A6AB81F}"/>
          </ac:picMkLst>
        </pc:picChg>
      </pc:sldChg>
      <pc:sldChg chg="addSp delSp modSp new mod setBg">
        <pc:chgData name="Anders Peter Koch Hansen" userId="ee6db9da-5b8c-42da-8246-93714a979bdd" providerId="ADAL" clId="{F66760A2-677E-4F80-A0E1-344B5C3B5563}" dt="2026-01-13T17:51:34.100" v="740" actId="14100"/>
        <pc:sldMkLst>
          <pc:docMk/>
          <pc:sldMk cId="1186902329" sldId="270"/>
        </pc:sldMkLst>
        <pc:spChg chg="mod">
          <ac:chgData name="Anders Peter Koch Hansen" userId="ee6db9da-5b8c-42da-8246-93714a979bdd" providerId="ADAL" clId="{F66760A2-677E-4F80-A0E1-344B5C3B5563}" dt="2026-01-13T17:51:25.701" v="738" actId="5793"/>
          <ac:spMkLst>
            <pc:docMk/>
            <pc:sldMk cId="1186902329" sldId="270"/>
            <ac:spMk id="2" creationId="{570B7AE1-B472-BDC8-4D2E-F0D385D3FB22}"/>
          </ac:spMkLst>
        </pc:spChg>
        <pc:spChg chg="del">
          <ac:chgData name="Anders Peter Koch Hansen" userId="ee6db9da-5b8c-42da-8246-93714a979bdd" providerId="ADAL" clId="{F66760A2-677E-4F80-A0E1-344B5C3B5563}" dt="2026-01-13T17:51:19.468" v="726" actId="22"/>
          <ac:spMkLst>
            <pc:docMk/>
            <pc:sldMk cId="1186902329" sldId="270"/>
            <ac:spMk id="3" creationId="{D9140695-6D3A-D752-1A6E-BE1FD2E82E7A}"/>
          </ac:spMkLst>
        </pc:spChg>
        <pc:spChg chg="add">
          <ac:chgData name="Anders Peter Koch Hansen" userId="ee6db9da-5b8c-42da-8246-93714a979bdd" providerId="ADAL" clId="{F66760A2-677E-4F80-A0E1-344B5C3B5563}" dt="2026-01-13T17:51:21.821" v="727" actId="26606"/>
          <ac:spMkLst>
            <pc:docMk/>
            <pc:sldMk cId="1186902329" sldId="270"/>
            <ac:spMk id="9" creationId="{381663D8-7CFA-A1D9-456F-8A85FFE4990C}"/>
          </ac:spMkLst>
        </pc:spChg>
        <pc:picChg chg="add mod ord">
          <ac:chgData name="Anders Peter Koch Hansen" userId="ee6db9da-5b8c-42da-8246-93714a979bdd" providerId="ADAL" clId="{F66760A2-677E-4F80-A0E1-344B5C3B5563}" dt="2026-01-13T17:51:34.100" v="740" actId="14100"/>
          <ac:picMkLst>
            <pc:docMk/>
            <pc:sldMk cId="1186902329" sldId="270"/>
            <ac:picMk id="5" creationId="{50116B4A-BD00-8660-CD26-9B924D604ADA}"/>
          </ac:picMkLst>
        </pc:picChg>
      </pc:sldChg>
      <pc:sldChg chg="addSp delSp modSp new mod">
        <pc:chgData name="Anders Peter Koch Hansen" userId="ee6db9da-5b8c-42da-8246-93714a979bdd" providerId="ADAL" clId="{F66760A2-677E-4F80-A0E1-344B5C3B5563}" dt="2026-01-13T17:52:44.201" v="752" actId="1076"/>
        <pc:sldMkLst>
          <pc:docMk/>
          <pc:sldMk cId="1210970948" sldId="271"/>
        </pc:sldMkLst>
        <pc:spChg chg="mod">
          <ac:chgData name="Anders Peter Koch Hansen" userId="ee6db9da-5b8c-42da-8246-93714a979bdd" providerId="ADAL" clId="{F66760A2-677E-4F80-A0E1-344B5C3B5563}" dt="2026-01-13T17:52:16.206" v="746" actId="5793"/>
          <ac:spMkLst>
            <pc:docMk/>
            <pc:sldMk cId="1210970948" sldId="271"/>
            <ac:spMk id="2" creationId="{F24D196A-58CB-3E6C-FC14-F29C163AFE58}"/>
          </ac:spMkLst>
        </pc:spChg>
        <pc:spChg chg="del">
          <ac:chgData name="Anders Peter Koch Hansen" userId="ee6db9da-5b8c-42da-8246-93714a979bdd" providerId="ADAL" clId="{F66760A2-677E-4F80-A0E1-344B5C3B5563}" dt="2026-01-13T17:52:18.244" v="747" actId="22"/>
          <ac:spMkLst>
            <pc:docMk/>
            <pc:sldMk cId="1210970948" sldId="271"/>
            <ac:spMk id="3" creationId="{256A7C53-BCD3-F19C-2888-6443F5CBCCB3}"/>
          </ac:spMkLst>
        </pc:spChg>
        <pc:picChg chg="add mod ord">
          <ac:chgData name="Anders Peter Koch Hansen" userId="ee6db9da-5b8c-42da-8246-93714a979bdd" providerId="ADAL" clId="{F66760A2-677E-4F80-A0E1-344B5C3B5563}" dt="2026-01-13T17:52:42" v="751" actId="1076"/>
          <ac:picMkLst>
            <pc:docMk/>
            <pc:sldMk cId="1210970948" sldId="271"/>
            <ac:picMk id="5" creationId="{8ED57946-1C86-93DD-57F1-576252ABE630}"/>
          </ac:picMkLst>
        </pc:picChg>
        <pc:picChg chg="add mod">
          <ac:chgData name="Anders Peter Koch Hansen" userId="ee6db9da-5b8c-42da-8246-93714a979bdd" providerId="ADAL" clId="{F66760A2-677E-4F80-A0E1-344B5C3B5563}" dt="2026-01-13T17:52:44.201" v="752" actId="1076"/>
          <ac:picMkLst>
            <pc:docMk/>
            <pc:sldMk cId="1210970948" sldId="271"/>
            <ac:picMk id="7" creationId="{060D78B1-13F5-9419-4ADE-CEA9C6497272}"/>
          </ac:picMkLst>
        </pc:picChg>
      </pc:sldChg>
      <pc:sldChg chg="addSp delSp modSp new mod ord">
        <pc:chgData name="Anders Peter Koch Hansen" userId="ee6db9da-5b8c-42da-8246-93714a979bdd" providerId="ADAL" clId="{F66760A2-677E-4F80-A0E1-344B5C3B5563}" dt="2026-01-13T18:15:18.187" v="1756" actId="20577"/>
        <pc:sldMkLst>
          <pc:docMk/>
          <pc:sldMk cId="3744441656" sldId="272"/>
        </pc:sldMkLst>
        <pc:spChg chg="mod">
          <ac:chgData name="Anders Peter Koch Hansen" userId="ee6db9da-5b8c-42da-8246-93714a979bdd" providerId="ADAL" clId="{F66760A2-677E-4F80-A0E1-344B5C3B5563}" dt="2026-01-13T18:15:18.187" v="1756" actId="20577"/>
          <ac:spMkLst>
            <pc:docMk/>
            <pc:sldMk cId="3744441656" sldId="272"/>
            <ac:spMk id="2" creationId="{374C05C1-BAC7-FBFE-4453-133E803C8E7C}"/>
          </ac:spMkLst>
        </pc:spChg>
        <pc:spChg chg="del">
          <ac:chgData name="Anders Peter Koch Hansen" userId="ee6db9da-5b8c-42da-8246-93714a979bdd" providerId="ADAL" clId="{F66760A2-677E-4F80-A0E1-344B5C3B5563}" dt="2026-01-13T17:58:56.109" v="774" actId="22"/>
          <ac:spMkLst>
            <pc:docMk/>
            <pc:sldMk cId="3744441656" sldId="272"/>
            <ac:spMk id="3" creationId="{DF7E3302-ADCF-EB88-7627-F433E5EFC6FC}"/>
          </ac:spMkLst>
        </pc:spChg>
        <pc:picChg chg="add mod ord">
          <ac:chgData name="Anders Peter Koch Hansen" userId="ee6db9da-5b8c-42da-8246-93714a979bdd" providerId="ADAL" clId="{F66760A2-677E-4F80-A0E1-344B5C3B5563}" dt="2026-01-13T17:59:24.015" v="812" actId="1076"/>
          <ac:picMkLst>
            <pc:docMk/>
            <pc:sldMk cId="3744441656" sldId="272"/>
            <ac:picMk id="5" creationId="{E6A9CE20-08BE-CFFB-6462-7FC434F4C8BC}"/>
          </ac:picMkLst>
        </pc:picChg>
      </pc:sldChg>
      <pc:sldChg chg="addSp delSp modSp new mod">
        <pc:chgData name="Anders Peter Koch Hansen" userId="ee6db9da-5b8c-42da-8246-93714a979bdd" providerId="ADAL" clId="{F66760A2-677E-4F80-A0E1-344B5C3B5563}" dt="2026-01-13T18:15:10.800" v="1742" actId="20577"/>
        <pc:sldMkLst>
          <pc:docMk/>
          <pc:sldMk cId="547223250" sldId="273"/>
        </pc:sldMkLst>
        <pc:spChg chg="mod">
          <ac:chgData name="Anders Peter Koch Hansen" userId="ee6db9da-5b8c-42da-8246-93714a979bdd" providerId="ADAL" clId="{F66760A2-677E-4F80-A0E1-344B5C3B5563}" dt="2026-01-13T18:15:10.800" v="1742" actId="20577"/>
          <ac:spMkLst>
            <pc:docMk/>
            <pc:sldMk cId="547223250" sldId="273"/>
            <ac:spMk id="2" creationId="{51F30A64-1E82-B3FA-7DAC-BCC607348B20}"/>
          </ac:spMkLst>
        </pc:spChg>
        <pc:spChg chg="del">
          <ac:chgData name="Anders Peter Koch Hansen" userId="ee6db9da-5b8c-42da-8246-93714a979bdd" providerId="ADAL" clId="{F66760A2-677E-4F80-A0E1-344B5C3B5563}" dt="2026-01-13T18:00:32.397" v="850" actId="22"/>
          <ac:spMkLst>
            <pc:docMk/>
            <pc:sldMk cId="547223250" sldId="273"/>
            <ac:spMk id="3" creationId="{18660ABD-D4EB-777E-E896-51E51660B68D}"/>
          </ac:spMkLst>
        </pc:spChg>
        <pc:picChg chg="add mod ord">
          <ac:chgData name="Anders Peter Koch Hansen" userId="ee6db9da-5b8c-42da-8246-93714a979bdd" providerId="ADAL" clId="{F66760A2-677E-4F80-A0E1-344B5C3B5563}" dt="2026-01-13T18:00:48.624" v="880" actId="1076"/>
          <ac:picMkLst>
            <pc:docMk/>
            <pc:sldMk cId="547223250" sldId="273"/>
            <ac:picMk id="5" creationId="{208A6CDE-843E-8A2F-9B7A-3D3DFA8BB6DE}"/>
          </ac:picMkLst>
        </pc:picChg>
      </pc:sldChg>
      <pc:sldChg chg="addSp delSp modSp new mod">
        <pc:chgData name="Anders Peter Koch Hansen" userId="ee6db9da-5b8c-42da-8246-93714a979bdd" providerId="ADAL" clId="{F66760A2-677E-4F80-A0E1-344B5C3B5563}" dt="2026-01-13T18:15:25.709" v="1769" actId="20577"/>
        <pc:sldMkLst>
          <pc:docMk/>
          <pc:sldMk cId="1978702205" sldId="274"/>
        </pc:sldMkLst>
        <pc:spChg chg="mod">
          <ac:chgData name="Anders Peter Koch Hansen" userId="ee6db9da-5b8c-42da-8246-93714a979bdd" providerId="ADAL" clId="{F66760A2-677E-4F80-A0E1-344B5C3B5563}" dt="2026-01-13T18:15:25.709" v="1769" actId="20577"/>
          <ac:spMkLst>
            <pc:docMk/>
            <pc:sldMk cId="1978702205" sldId="274"/>
            <ac:spMk id="2" creationId="{EF1BA1A2-D153-948E-EB76-9C9B7FBA9B0B}"/>
          </ac:spMkLst>
        </pc:spChg>
        <pc:spChg chg="del">
          <ac:chgData name="Anders Peter Koch Hansen" userId="ee6db9da-5b8c-42da-8246-93714a979bdd" providerId="ADAL" clId="{F66760A2-677E-4F80-A0E1-344B5C3B5563}" dt="2026-01-13T18:02:06.213" v="884" actId="22"/>
          <ac:spMkLst>
            <pc:docMk/>
            <pc:sldMk cId="1978702205" sldId="274"/>
            <ac:spMk id="3" creationId="{FA9094E9-1DBB-2AE9-3297-85B36EF174D9}"/>
          </ac:spMkLst>
        </pc:spChg>
        <pc:spChg chg="add mod">
          <ac:chgData name="Anders Peter Koch Hansen" userId="ee6db9da-5b8c-42da-8246-93714a979bdd" providerId="ADAL" clId="{F66760A2-677E-4F80-A0E1-344B5C3B5563}" dt="2026-01-13T18:11:57.465" v="1568" actId="20577"/>
          <ac:spMkLst>
            <pc:docMk/>
            <pc:sldMk cId="1978702205" sldId="274"/>
            <ac:spMk id="6" creationId="{17D40F59-413B-1ED6-CA64-8C11BD7D6A4E}"/>
          </ac:spMkLst>
        </pc:spChg>
        <pc:picChg chg="add mod ord">
          <ac:chgData name="Anders Peter Koch Hansen" userId="ee6db9da-5b8c-42da-8246-93714a979bdd" providerId="ADAL" clId="{F66760A2-677E-4F80-A0E1-344B5C3B5563}" dt="2026-01-13T18:11:15.797" v="1482" actId="1076"/>
          <ac:picMkLst>
            <pc:docMk/>
            <pc:sldMk cId="1978702205" sldId="274"/>
            <ac:picMk id="5" creationId="{90539771-D375-DDFD-CCFC-0B3CCD7B6D35}"/>
          </ac:picMkLst>
        </pc:picChg>
      </pc:sldChg>
      <pc:sldChg chg="addSp delSp modSp new mod">
        <pc:chgData name="Anders Peter Koch Hansen" userId="ee6db9da-5b8c-42da-8246-93714a979bdd" providerId="ADAL" clId="{F66760A2-677E-4F80-A0E1-344B5C3B5563}" dt="2026-01-13T18:12:06.277" v="1570" actId="1076"/>
        <pc:sldMkLst>
          <pc:docMk/>
          <pc:sldMk cId="3497353115" sldId="275"/>
        </pc:sldMkLst>
        <pc:spChg chg="mod">
          <ac:chgData name="Anders Peter Koch Hansen" userId="ee6db9da-5b8c-42da-8246-93714a979bdd" providerId="ADAL" clId="{F66760A2-677E-4F80-A0E1-344B5C3B5563}" dt="2026-01-13T18:03:38.082" v="940" actId="20577"/>
          <ac:spMkLst>
            <pc:docMk/>
            <pc:sldMk cId="3497353115" sldId="275"/>
            <ac:spMk id="2" creationId="{8357FF7B-34E1-7756-F36C-6EACA04DED46}"/>
          </ac:spMkLst>
        </pc:spChg>
        <pc:spChg chg="del">
          <ac:chgData name="Anders Peter Koch Hansen" userId="ee6db9da-5b8c-42da-8246-93714a979bdd" providerId="ADAL" clId="{F66760A2-677E-4F80-A0E1-344B5C3B5563}" dt="2026-01-13T18:03:22.613" v="906" actId="22"/>
          <ac:spMkLst>
            <pc:docMk/>
            <pc:sldMk cId="3497353115" sldId="275"/>
            <ac:spMk id="3" creationId="{7E41F06A-AFC3-13CD-34D9-8B2360A7D9D7}"/>
          </ac:spMkLst>
        </pc:spChg>
        <pc:picChg chg="add mod ord">
          <ac:chgData name="Anders Peter Koch Hansen" userId="ee6db9da-5b8c-42da-8246-93714a979bdd" providerId="ADAL" clId="{F66760A2-677E-4F80-A0E1-344B5C3B5563}" dt="2026-01-13T18:12:06.277" v="1570" actId="1076"/>
          <ac:picMkLst>
            <pc:docMk/>
            <pc:sldMk cId="3497353115" sldId="275"/>
            <ac:picMk id="5" creationId="{7C6907BC-AB15-A3BC-2043-DA1A7CC454C7}"/>
          </ac:picMkLst>
        </pc:picChg>
      </pc:sldChg>
      <pc:sldChg chg="addSp delSp modSp new mod">
        <pc:chgData name="Anders Peter Koch Hansen" userId="ee6db9da-5b8c-42da-8246-93714a979bdd" providerId="ADAL" clId="{F66760A2-677E-4F80-A0E1-344B5C3B5563}" dt="2026-01-13T18:12:11.384" v="1571" actId="1076"/>
        <pc:sldMkLst>
          <pc:docMk/>
          <pc:sldMk cId="2097554210" sldId="276"/>
        </pc:sldMkLst>
        <pc:spChg chg="mod">
          <ac:chgData name="Anders Peter Koch Hansen" userId="ee6db9da-5b8c-42da-8246-93714a979bdd" providerId="ADAL" clId="{F66760A2-677E-4F80-A0E1-344B5C3B5563}" dt="2026-01-13T18:04:50.876" v="1054" actId="20577"/>
          <ac:spMkLst>
            <pc:docMk/>
            <pc:sldMk cId="2097554210" sldId="276"/>
            <ac:spMk id="2" creationId="{B11D1E1E-CD5F-ED09-88E8-ED6346D25C77}"/>
          </ac:spMkLst>
        </pc:spChg>
        <pc:spChg chg="del">
          <ac:chgData name="Anders Peter Koch Hansen" userId="ee6db9da-5b8c-42da-8246-93714a979bdd" providerId="ADAL" clId="{F66760A2-677E-4F80-A0E1-344B5C3B5563}" dt="2026-01-13T18:04:10.028" v="942" actId="22"/>
          <ac:spMkLst>
            <pc:docMk/>
            <pc:sldMk cId="2097554210" sldId="276"/>
            <ac:spMk id="3" creationId="{46757424-3FCB-0B55-6158-CD8FAB2ACA35}"/>
          </ac:spMkLst>
        </pc:spChg>
        <pc:picChg chg="add mod ord">
          <ac:chgData name="Anders Peter Koch Hansen" userId="ee6db9da-5b8c-42da-8246-93714a979bdd" providerId="ADAL" clId="{F66760A2-677E-4F80-A0E1-344B5C3B5563}" dt="2026-01-13T18:12:11.384" v="1571" actId="1076"/>
          <ac:picMkLst>
            <pc:docMk/>
            <pc:sldMk cId="2097554210" sldId="276"/>
            <ac:picMk id="5" creationId="{4E25C32F-480A-A9A5-C876-A41A6141CBDF}"/>
          </ac:picMkLst>
        </pc:picChg>
      </pc:sldChg>
      <pc:sldChg chg="modSp new mod">
        <pc:chgData name="Anders Peter Koch Hansen" userId="ee6db9da-5b8c-42da-8246-93714a979bdd" providerId="ADAL" clId="{F66760A2-677E-4F80-A0E1-344B5C3B5563}" dt="2026-01-13T18:19:24.416" v="1917" actId="27636"/>
        <pc:sldMkLst>
          <pc:docMk/>
          <pc:sldMk cId="1098139970" sldId="277"/>
        </pc:sldMkLst>
        <pc:spChg chg="mod">
          <ac:chgData name="Anders Peter Koch Hansen" userId="ee6db9da-5b8c-42da-8246-93714a979bdd" providerId="ADAL" clId="{F66760A2-677E-4F80-A0E1-344B5C3B5563}" dt="2026-01-13T18:05:54.734" v="1076" actId="20577"/>
          <ac:spMkLst>
            <pc:docMk/>
            <pc:sldMk cId="1098139970" sldId="277"/>
            <ac:spMk id="2" creationId="{E7B1C7D7-9C98-A1DF-D60E-9A6DB03BD39B}"/>
          </ac:spMkLst>
        </pc:spChg>
        <pc:spChg chg="mod">
          <ac:chgData name="Anders Peter Koch Hansen" userId="ee6db9da-5b8c-42da-8246-93714a979bdd" providerId="ADAL" clId="{F66760A2-677E-4F80-A0E1-344B5C3B5563}" dt="2026-01-13T18:19:24.416" v="1917" actId="27636"/>
          <ac:spMkLst>
            <pc:docMk/>
            <pc:sldMk cId="1098139970" sldId="277"/>
            <ac:spMk id="3" creationId="{DBBAC7FB-3414-3E49-A066-D891997E90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CAD8C-3E34-594E-B305-C3D26D204A78}" type="datetimeFigureOut">
              <a:rPr lang="da-DK" smtClean="0"/>
              <a:t>13-01-2026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26877-83EF-5448-9016-84DEA3E6CE52}" type="slidenum">
              <a:rPr lang="da-DK" smtClean="0"/>
              <a:t>‹nr.›</a:t>
            </a:fld>
            <a:endParaRPr lang="da-DK"/>
          </a:p>
        </p:txBody>
      </p:sp>
    </p:spTree>
    <p:extLst>
      <p:ext uri="{BB962C8B-B14F-4D97-AF65-F5344CB8AC3E}">
        <p14:creationId xmlns:p14="http://schemas.microsoft.com/office/powerpoint/2010/main" val="1707818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da-DK"/>
              <a:t>Klik for at redigere titeltypografien i masteren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EE45F2A9-EF9C-694B-9608-E82F95AF10AF}" type="datetimeFigureOut">
              <a:rPr lang="da-DK" smtClean="0"/>
              <a:t>13-01-2026</a:t>
            </a:fld>
            <a:endParaRPr lang="da-DK"/>
          </a:p>
        </p:txBody>
      </p:sp>
      <p:sp>
        <p:nvSpPr>
          <p:cNvPr id="5" name="Footer Placeholder 4"/>
          <p:cNvSpPr>
            <a:spLocks noGrp="1"/>
          </p:cNvSpPr>
          <p:nvPr>
            <p:ph type="ftr" sz="quarter" idx="11"/>
          </p:nvPr>
        </p:nvSpPr>
        <p:spPr>
          <a:xfrm>
            <a:off x="3962399" y="5870575"/>
            <a:ext cx="4893958" cy="377825"/>
          </a:xfrm>
        </p:spPr>
        <p:txBody>
          <a:bodyPr/>
          <a:lstStyle/>
          <a:p>
            <a:endParaRPr lang="da-DK"/>
          </a:p>
        </p:txBody>
      </p:sp>
      <p:sp>
        <p:nvSpPr>
          <p:cNvPr id="6" name="Slide Number Placeholder 5"/>
          <p:cNvSpPr>
            <a:spLocks noGrp="1"/>
          </p:cNvSpPr>
          <p:nvPr>
            <p:ph type="sldNum" sz="quarter" idx="12"/>
          </p:nvPr>
        </p:nvSpPr>
        <p:spPr>
          <a:xfrm>
            <a:off x="10608958" y="5870575"/>
            <a:ext cx="551167" cy="377825"/>
          </a:xfrm>
        </p:spPr>
        <p:txBody>
          <a:bodyPr/>
          <a:lstStyle/>
          <a:p>
            <a:fld id="{D58DE8D9-00C2-AC49-89B0-E2C936EE1D45}" type="slidenum">
              <a:rPr lang="da-DK" smtClean="0"/>
              <a:t>‹nr.›</a:t>
            </a:fld>
            <a:endParaRPr lang="da-DK"/>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lede med billedteks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E45F2A9-EF9C-694B-9608-E82F95AF10AF}" type="datetimeFigureOut">
              <a:rPr lang="da-DK" smtClean="0"/>
              <a:t>13-01-2026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E45F2A9-EF9C-694B-9608-E82F95AF10AF}" type="datetimeFigureOut">
              <a:rPr lang="da-DK" smtClean="0"/>
              <a:t>13-01-2026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a-DK"/>
              <a:t>Klik for at redigere titeltypografien i masteren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E45F2A9-EF9C-694B-9608-E82F95AF10AF}" type="datetimeFigureOut">
              <a:rPr lang="da-DK" smtClean="0"/>
              <a:t>13-01-2026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E45F2A9-EF9C-694B-9608-E82F95AF10AF}" type="datetimeFigureOut">
              <a:rPr lang="da-DK" smtClean="0"/>
              <a:t>13-01-2026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vnekort for citat">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a-DK"/>
              <a:t>Klik for at redigere titeltypografien i masteren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da-DK"/>
              <a:t>Klik for at redigere teksttypografierne i masteren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E45F2A9-EF9C-694B-9608-E82F95AF10AF}" type="datetimeFigureOut">
              <a:rPr lang="da-DK" smtClean="0"/>
              <a:t>13-01-2026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d eller fals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da-DK"/>
              <a:t>Klik for at redigere titeltypografien i masteren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da-DK"/>
              <a:t>Klik for at redigere teksttypografierne i masteren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E45F2A9-EF9C-694B-9608-E82F95AF10AF}" type="datetimeFigureOut">
              <a:rPr lang="da-DK" smtClean="0"/>
              <a:t>13-01-2026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E45F2A9-EF9C-694B-9608-E82F95AF10AF}" type="datetimeFigureOut">
              <a:rPr lang="da-DK" smtClean="0"/>
              <a:t>13-01-2026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58DE8D9-00C2-AC49-89B0-E2C936EE1D45}" type="slidenum">
              <a:rPr lang="da-DK" smtClean="0"/>
              <a:t>‹nr.›</a:t>
            </a:fld>
            <a:endParaRPr lang="da-DK"/>
          </a:p>
        </p:txBody>
      </p:sp>
      <p:sp>
        <p:nvSpPr>
          <p:cNvPr id="8" name="Title 1"/>
          <p:cNvSpPr>
            <a:spLocks noGrp="1"/>
          </p:cNvSpPr>
          <p:nvPr>
            <p:ph type="title"/>
          </p:nvPr>
        </p:nvSpPr>
        <p:spPr>
          <a:xfrm>
            <a:off x="685801" y="609600"/>
            <a:ext cx="10131425" cy="1456267"/>
          </a:xfrm>
        </p:spPr>
        <p:txBody>
          <a:bodyPr/>
          <a:lstStyle/>
          <a:p>
            <a:r>
              <a:rPr lang="da-DK"/>
              <a:t>Klik for at redigere titeltypografien i masteren</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E45F2A9-EF9C-694B-9608-E82F95AF10AF}" type="datetimeFigureOut">
              <a:rPr lang="da-DK" smtClean="0"/>
              <a:t>13-01-2026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nchor="ct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E45F2A9-EF9C-694B-9608-E82F95AF10AF}" type="datetimeFigureOut">
              <a:rPr lang="da-DK" smtClean="0"/>
              <a:t>13-01-2026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da-DK"/>
              <a:t>Klik for at redigere titeltypografien i masteren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E45F2A9-EF9C-694B-9608-E82F95AF10AF}" type="datetimeFigureOut">
              <a:rPr lang="da-DK" smtClean="0"/>
              <a:t>13-01-2026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E45F2A9-EF9C-694B-9608-E82F95AF10AF}" type="datetimeFigureOut">
              <a:rPr lang="da-DK" smtClean="0"/>
              <a:t>13-01-2026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EE45F2A9-EF9C-694B-9608-E82F95AF10AF}" type="datetimeFigureOut">
              <a:rPr lang="da-DK" smtClean="0"/>
              <a:t>13-01-2026</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EE45F2A9-EF9C-694B-9608-E82F95AF10AF}" type="datetimeFigureOut">
              <a:rPr lang="da-DK" smtClean="0"/>
              <a:t>13-01-2026</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EE45F2A9-EF9C-694B-9608-E82F95AF10AF}" type="datetimeFigureOut">
              <a:rPr lang="da-DK" smtClean="0"/>
              <a:t>13-01-2026</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da-DK"/>
              <a:t>Klik for at redigere titeltypografien i masteren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E45F2A9-EF9C-694B-9608-E82F95AF10AF}" type="datetimeFigureOut">
              <a:rPr lang="da-DK" smtClean="0"/>
              <a:t>13-01-2026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da-DK"/>
              <a:t>Klik for at redigere titeltypografien i masteren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E45F2A9-EF9C-694B-9608-E82F95AF10AF}" type="datetimeFigureOut">
              <a:rPr lang="da-DK" smtClean="0"/>
              <a:t>13-01-2026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58DE8D9-00C2-AC49-89B0-E2C936EE1D45}" type="slidenum">
              <a:rPr lang="da-DK" smtClean="0"/>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E45F2A9-EF9C-694B-9608-E82F95AF10AF}" type="datetimeFigureOut">
              <a:rPr lang="da-DK" smtClean="0"/>
              <a:t>13-01-2026</a:t>
            </a:fld>
            <a:endParaRPr lang="da-DK"/>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da-DK"/>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8DE8D9-00C2-AC49-89B0-E2C936EE1D45}" type="slidenum">
              <a:rPr lang="da-DK" smtClean="0"/>
              <a:t>‹nr.›</a:t>
            </a:fld>
            <a:endParaRPr lang="da-DK"/>
          </a:p>
        </p:txBody>
      </p:sp>
    </p:spTree>
    <p:extLst>
      <p:ext uri="{BB962C8B-B14F-4D97-AF65-F5344CB8AC3E}">
        <p14:creationId xmlns:p14="http://schemas.microsoft.com/office/powerpoint/2010/main" val="187174347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youtube.com/watch?v=SoFzP6uAXso" TargetMode="External"/><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forms.office.com/Pages/ResponsePage.aspx?id=BhyOu7S960qmQ2411v4xJdq5be6MW9pCgkaTcUqXm91UNlUzSUI1TFVMQjRRV1JNWEZXNUlLVkxFRC4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youtube.com/watch?v=ebKpegjq9tI"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32933" y="4538133"/>
            <a:ext cx="10127192" cy="931341"/>
          </a:xfrm>
        </p:spPr>
        <p:txBody>
          <a:bodyPr>
            <a:normAutofit/>
          </a:bodyPr>
          <a:lstStyle/>
          <a:p>
            <a:r>
              <a:rPr lang="da-DK" sz="4000"/>
              <a:t>Muskelfysiologi Idræt B 2026 </a:t>
            </a:r>
          </a:p>
        </p:txBody>
      </p:sp>
      <p:sp>
        <p:nvSpPr>
          <p:cNvPr id="3" name="Undertitel 2"/>
          <p:cNvSpPr>
            <a:spLocks noGrp="1"/>
          </p:cNvSpPr>
          <p:nvPr>
            <p:ph type="subTitle" idx="1"/>
          </p:nvPr>
        </p:nvSpPr>
        <p:spPr>
          <a:xfrm>
            <a:off x="2400300" y="5461009"/>
            <a:ext cx="8759825" cy="406391"/>
          </a:xfrm>
        </p:spPr>
        <p:txBody>
          <a:bodyPr>
            <a:normAutofit/>
          </a:bodyPr>
          <a:lstStyle/>
          <a:p>
            <a:endParaRPr lang="da-DK" dirty="0"/>
          </a:p>
        </p:txBody>
      </p:sp>
      <p:pic>
        <p:nvPicPr>
          <p:cNvPr id="5" name="Billede 4">
            <a:extLst>
              <a:ext uri="{FF2B5EF4-FFF2-40B4-BE49-F238E27FC236}">
                <a16:creationId xmlns:a16="http://schemas.microsoft.com/office/drawing/2014/main" id="{EEFF9394-9DEF-7540-5983-C8D14BD729C8}"/>
              </a:ext>
            </a:extLst>
          </p:cNvPr>
          <p:cNvPicPr>
            <a:picLocks noChangeAspect="1"/>
          </p:cNvPicPr>
          <p:nvPr/>
        </p:nvPicPr>
        <p:blipFill>
          <a:blip r:embed="rId3"/>
          <a:srcRect t="5541" r="1" b="1"/>
          <a:stretch>
            <a:fillRect/>
          </a:stretch>
        </p:blipFill>
        <p:spPr>
          <a:xfrm>
            <a:off x="922867" y="645517"/>
            <a:ext cx="10346266" cy="373816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816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346A4-B12A-C2DD-66F0-4FA12CDA21D3}"/>
              </a:ext>
            </a:extLst>
          </p:cNvPr>
          <p:cNvSpPr>
            <a:spLocks noGrp="1"/>
          </p:cNvSpPr>
          <p:nvPr>
            <p:ph type="title"/>
          </p:nvPr>
        </p:nvSpPr>
        <p:spPr>
          <a:xfrm>
            <a:off x="6717278" y="1030288"/>
            <a:ext cx="4099947" cy="1035579"/>
          </a:xfrm>
        </p:spPr>
        <p:txBody>
          <a:bodyPr>
            <a:normAutofit/>
          </a:bodyPr>
          <a:lstStyle/>
          <a:p>
            <a:pPr>
              <a:lnSpc>
                <a:spcPct val="90000"/>
              </a:lnSpc>
            </a:pPr>
            <a:r>
              <a:rPr lang="da-DK" sz="3300" dirty="0"/>
              <a:t>Aktin og </a:t>
            </a:r>
            <a:r>
              <a:rPr lang="da-DK" sz="3300" dirty="0" err="1"/>
              <a:t>MYOsins</a:t>
            </a:r>
            <a:r>
              <a:rPr lang="da-DK" sz="3300" dirty="0"/>
              <a:t> Rolle MV.</a:t>
            </a:r>
          </a:p>
        </p:txBody>
      </p:sp>
      <p:pic>
        <p:nvPicPr>
          <p:cNvPr id="4" name="Billede 3">
            <a:extLst>
              <a:ext uri="{FF2B5EF4-FFF2-40B4-BE49-F238E27FC236}">
                <a16:creationId xmlns:a16="http://schemas.microsoft.com/office/drawing/2014/main" id="{12517D27-424B-30C9-2DCB-66CFA73CC291}"/>
              </a:ext>
            </a:extLst>
          </p:cNvPr>
          <p:cNvPicPr>
            <a:picLocks noChangeAspect="1"/>
          </p:cNvPicPr>
          <p:nvPr/>
        </p:nvPicPr>
        <p:blipFill>
          <a:blip r:embed="rId3"/>
          <a:stretch>
            <a:fillRect/>
          </a:stretch>
        </p:blipFill>
        <p:spPr>
          <a:xfrm>
            <a:off x="1053584" y="732710"/>
            <a:ext cx="4099947" cy="281871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5" name="Pladsholder til indhold 3">
            <a:extLst>
              <a:ext uri="{FF2B5EF4-FFF2-40B4-BE49-F238E27FC236}">
                <a16:creationId xmlns:a16="http://schemas.microsoft.com/office/drawing/2014/main" id="{A010F1F2-E783-55FF-9415-651A9A6AB81F}"/>
              </a:ext>
            </a:extLst>
          </p:cNvPr>
          <p:cNvPicPr>
            <a:picLocks noChangeAspect="1"/>
          </p:cNvPicPr>
          <p:nvPr/>
        </p:nvPicPr>
        <p:blipFill>
          <a:blip r:embed="rId4"/>
          <a:stretch>
            <a:fillRect/>
          </a:stretch>
        </p:blipFill>
        <p:spPr>
          <a:xfrm>
            <a:off x="1053584" y="3966633"/>
            <a:ext cx="5454122" cy="2549802"/>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Pladsholder til indhold 2">
            <a:extLst>
              <a:ext uri="{FF2B5EF4-FFF2-40B4-BE49-F238E27FC236}">
                <a16:creationId xmlns:a16="http://schemas.microsoft.com/office/drawing/2014/main" id="{80A8EA03-D820-4AE7-8E13-FE828E744E5D}"/>
              </a:ext>
            </a:extLst>
          </p:cNvPr>
          <p:cNvSpPr>
            <a:spLocks noGrp="1"/>
          </p:cNvSpPr>
          <p:nvPr>
            <p:ph idx="1"/>
          </p:nvPr>
        </p:nvSpPr>
        <p:spPr>
          <a:xfrm>
            <a:off x="6717278" y="2142067"/>
            <a:ext cx="4099947" cy="3649133"/>
          </a:xfrm>
        </p:spPr>
        <p:txBody>
          <a:bodyPr>
            <a:normAutofit/>
          </a:bodyPr>
          <a:lstStyle/>
          <a:p>
            <a:r>
              <a:rPr lang="da-DK" dirty="0">
                <a:hlinkClick r:id="rId5"/>
              </a:rPr>
              <a:t>https://www.youtube.com/watch?v=SoFzP6uAXso</a:t>
            </a:r>
            <a:endParaRPr lang="da-DK" dirty="0"/>
          </a:p>
          <a:p>
            <a:endParaRPr lang="da-DK" dirty="0"/>
          </a:p>
        </p:txBody>
      </p:sp>
    </p:spTree>
    <p:extLst>
      <p:ext uri="{BB962C8B-B14F-4D97-AF65-F5344CB8AC3E}">
        <p14:creationId xmlns:p14="http://schemas.microsoft.com/office/powerpoint/2010/main" val="872673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CB9993-48D6-7A8A-6756-64CCF92F6302}"/>
              </a:ext>
            </a:extLst>
          </p:cNvPr>
          <p:cNvSpPr>
            <a:spLocks noGrp="1"/>
          </p:cNvSpPr>
          <p:nvPr>
            <p:ph type="title"/>
          </p:nvPr>
        </p:nvSpPr>
        <p:spPr/>
        <p:txBody>
          <a:bodyPr>
            <a:normAutofit fontScale="90000"/>
          </a:bodyPr>
          <a:lstStyle/>
          <a:p>
            <a:r>
              <a:rPr lang="da-DK" dirty="0"/>
              <a:t>En muskels styrke afhænger først og fremmest af, hvor stor den er. Musklens tværsnitsareal er et godt mål for størrelsen. Jo større tværsnitsarealet er, desto flere </a:t>
            </a:r>
            <a:r>
              <a:rPr lang="da-DK" dirty="0" err="1"/>
              <a:t>myofibriller</a:t>
            </a:r>
            <a:r>
              <a:rPr lang="da-DK" dirty="0"/>
              <a:t> indeholder den, og derved kan flere aktintråde og myosintråde danne tværbroer og bidrage til at skabe spænding</a:t>
            </a:r>
          </a:p>
        </p:txBody>
      </p:sp>
      <p:pic>
        <p:nvPicPr>
          <p:cNvPr id="5" name="Pladsholder til indhold 4">
            <a:extLst>
              <a:ext uri="{FF2B5EF4-FFF2-40B4-BE49-F238E27FC236}">
                <a16:creationId xmlns:a16="http://schemas.microsoft.com/office/drawing/2014/main" id="{09EDDF6A-5051-ABCB-C6AA-C2DC8C30032B}"/>
              </a:ext>
            </a:extLst>
          </p:cNvPr>
          <p:cNvPicPr>
            <a:picLocks noGrp="1" noChangeAspect="1"/>
          </p:cNvPicPr>
          <p:nvPr>
            <p:ph idx="1"/>
          </p:nvPr>
        </p:nvPicPr>
        <p:blipFill>
          <a:blip r:embed="rId2"/>
          <a:stretch>
            <a:fillRect/>
          </a:stretch>
        </p:blipFill>
        <p:spPr>
          <a:xfrm>
            <a:off x="4741125" y="2797205"/>
            <a:ext cx="5552121" cy="3989857"/>
          </a:xfrm>
        </p:spPr>
      </p:pic>
    </p:spTree>
    <p:extLst>
      <p:ext uri="{BB962C8B-B14F-4D97-AF65-F5344CB8AC3E}">
        <p14:creationId xmlns:p14="http://schemas.microsoft.com/office/powerpoint/2010/main" val="3733827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1DDD89-732A-FC01-CC25-297701C1E94D}"/>
              </a:ext>
            </a:extLst>
          </p:cNvPr>
          <p:cNvSpPr>
            <a:spLocks noGrp="1"/>
          </p:cNvSpPr>
          <p:nvPr>
            <p:ph type="title"/>
          </p:nvPr>
        </p:nvSpPr>
        <p:spPr/>
        <p:txBody>
          <a:bodyPr/>
          <a:lstStyle/>
          <a:p>
            <a:r>
              <a:rPr lang="da-DK" dirty="0"/>
              <a:t>QUIZTEST </a:t>
            </a:r>
          </a:p>
        </p:txBody>
      </p:sp>
      <p:sp>
        <p:nvSpPr>
          <p:cNvPr id="4" name="Rectangle 1">
            <a:extLst>
              <a:ext uri="{FF2B5EF4-FFF2-40B4-BE49-F238E27FC236}">
                <a16:creationId xmlns:a16="http://schemas.microsoft.com/office/drawing/2014/main" id="{1FD7E2DB-3168-1889-2CB5-704FB6841B96}"/>
              </a:ext>
            </a:extLst>
          </p:cNvPr>
          <p:cNvSpPr>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800" b="0" i="0" u="none" strike="noStrike" cap="none" normalizeH="0" baseline="0">
                <a:ln>
                  <a:noFill/>
                </a:ln>
                <a:solidFill>
                  <a:schemeClr val="tx1"/>
                </a:solidFill>
                <a:effectLst/>
                <a:latin typeface="Arial" panose="020B0604020202020204" pitchFamily="34" charset="0"/>
                <a:hlinkClick r:id="rId2"/>
              </a:rPr>
              <a:t>Quiz om muskler – Udfyld formular</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10497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505753-C65D-4005-0B88-B355105EA648}"/>
              </a:ext>
            </a:extLst>
          </p:cNvPr>
          <p:cNvSpPr>
            <a:spLocks noGrp="1"/>
          </p:cNvSpPr>
          <p:nvPr>
            <p:ph type="title"/>
          </p:nvPr>
        </p:nvSpPr>
        <p:spPr/>
        <p:txBody>
          <a:bodyPr/>
          <a:lstStyle/>
          <a:p>
            <a:r>
              <a:rPr lang="da-DK" dirty="0"/>
              <a:t>Andre Faktorer der spiller en Rolle for muskelstyrken </a:t>
            </a:r>
          </a:p>
        </p:txBody>
      </p:sp>
      <p:sp>
        <p:nvSpPr>
          <p:cNvPr id="3" name="Pladsholder til indhold 2">
            <a:extLst>
              <a:ext uri="{FF2B5EF4-FFF2-40B4-BE49-F238E27FC236}">
                <a16:creationId xmlns:a16="http://schemas.microsoft.com/office/drawing/2014/main" id="{280E7D05-BE6E-7F33-D670-A173F8215EDC}"/>
              </a:ext>
            </a:extLst>
          </p:cNvPr>
          <p:cNvSpPr>
            <a:spLocks noGrp="1"/>
          </p:cNvSpPr>
          <p:nvPr>
            <p:ph idx="1"/>
          </p:nvPr>
        </p:nvSpPr>
        <p:spPr/>
        <p:txBody>
          <a:bodyPr/>
          <a:lstStyle/>
          <a:p>
            <a:pPr marL="0" indent="0">
              <a:buNone/>
            </a:pPr>
            <a:r>
              <a:rPr lang="da-DK" dirty="0"/>
              <a:t>Selv om der er denne generelle sammenhæng mellem muskelstyrke og muskelstørrelse, har det vist sig, at der også er en række andre faktorer, der spiller en rolle for muskelstyrken:</a:t>
            </a:r>
          </a:p>
          <a:p>
            <a:pPr marL="0" indent="0">
              <a:buNone/>
            </a:pPr>
            <a:endParaRPr lang="da-DK" dirty="0"/>
          </a:p>
          <a:p>
            <a:r>
              <a:rPr lang="da-DK" dirty="0"/>
              <a:t>Kraft-hastighedskurven (gruppe 1) </a:t>
            </a:r>
          </a:p>
          <a:p>
            <a:r>
              <a:rPr lang="da-DK" dirty="0"/>
              <a:t>Længdespændingskurven (gruppe 2) </a:t>
            </a:r>
          </a:p>
          <a:p>
            <a:r>
              <a:rPr lang="da-DK" dirty="0"/>
              <a:t>Neurale faktorer (gruppe 3) </a:t>
            </a:r>
          </a:p>
          <a:p>
            <a:r>
              <a:rPr lang="da-DK" dirty="0"/>
              <a:t>Fibersammensætningen. (gruppe 4) </a:t>
            </a:r>
          </a:p>
          <a:p>
            <a:endParaRPr lang="da-DK" dirty="0"/>
          </a:p>
        </p:txBody>
      </p:sp>
    </p:spTree>
    <p:extLst>
      <p:ext uri="{BB962C8B-B14F-4D97-AF65-F5344CB8AC3E}">
        <p14:creationId xmlns:p14="http://schemas.microsoft.com/office/powerpoint/2010/main" val="376068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FB5C6-F0B1-0D08-2737-4ECB894BA4DD}"/>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E01F8164-B204-203C-F7EE-09117F707A14}"/>
              </a:ext>
            </a:extLst>
          </p:cNvPr>
          <p:cNvPicPr>
            <a:picLocks noGrp="1" noChangeAspect="1"/>
          </p:cNvPicPr>
          <p:nvPr>
            <p:ph idx="1"/>
          </p:nvPr>
        </p:nvPicPr>
        <p:blipFill>
          <a:blip r:embed="rId2"/>
          <a:stretch>
            <a:fillRect/>
          </a:stretch>
        </p:blipFill>
        <p:spPr>
          <a:xfrm>
            <a:off x="568187" y="1152396"/>
            <a:ext cx="11055625" cy="4876547"/>
          </a:xfrm>
        </p:spPr>
      </p:pic>
    </p:spTree>
    <p:extLst>
      <p:ext uri="{BB962C8B-B14F-4D97-AF65-F5344CB8AC3E}">
        <p14:creationId xmlns:p14="http://schemas.microsoft.com/office/powerpoint/2010/main" val="819478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18F23B-885A-02B2-A30B-8E4FC4F5471E}"/>
              </a:ext>
            </a:extLst>
          </p:cNvPr>
          <p:cNvSpPr>
            <a:spLocks noGrp="1"/>
          </p:cNvSpPr>
          <p:nvPr>
            <p:ph type="title"/>
          </p:nvPr>
        </p:nvSpPr>
        <p:spPr/>
        <p:txBody>
          <a:bodyPr/>
          <a:lstStyle/>
          <a:p>
            <a:r>
              <a:rPr lang="da-DK" dirty="0"/>
              <a:t>Gruppe 1: Kraft-Hastighedskurven</a:t>
            </a:r>
          </a:p>
        </p:txBody>
      </p:sp>
      <p:sp>
        <p:nvSpPr>
          <p:cNvPr id="3" name="Pladsholder til indhold 2">
            <a:extLst>
              <a:ext uri="{FF2B5EF4-FFF2-40B4-BE49-F238E27FC236}">
                <a16:creationId xmlns:a16="http://schemas.microsoft.com/office/drawing/2014/main" id="{D20DB2CD-38FA-074F-88FF-A8B16DE2EC24}"/>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E4E85F34-1058-A7BC-57A5-7C9AE049BD49}"/>
              </a:ext>
            </a:extLst>
          </p:cNvPr>
          <p:cNvPicPr>
            <a:picLocks noChangeAspect="1"/>
          </p:cNvPicPr>
          <p:nvPr/>
        </p:nvPicPr>
        <p:blipFill>
          <a:blip r:embed="rId2"/>
          <a:stretch>
            <a:fillRect/>
          </a:stretch>
        </p:blipFill>
        <p:spPr>
          <a:xfrm>
            <a:off x="2337798" y="1827272"/>
            <a:ext cx="7516403" cy="4666297"/>
          </a:xfrm>
          <a:prstGeom prst="rect">
            <a:avLst/>
          </a:prstGeom>
        </p:spPr>
      </p:pic>
    </p:spTree>
    <p:extLst>
      <p:ext uri="{BB962C8B-B14F-4D97-AF65-F5344CB8AC3E}">
        <p14:creationId xmlns:p14="http://schemas.microsoft.com/office/powerpoint/2010/main" val="569466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30A64-1E82-B3FA-7DAC-BCC607348B20}"/>
              </a:ext>
            </a:extLst>
          </p:cNvPr>
          <p:cNvSpPr>
            <a:spLocks noGrp="1"/>
          </p:cNvSpPr>
          <p:nvPr>
            <p:ph type="title"/>
          </p:nvPr>
        </p:nvSpPr>
        <p:spPr/>
        <p:txBody>
          <a:bodyPr/>
          <a:lstStyle/>
          <a:p>
            <a:r>
              <a:rPr lang="da-DK" dirty="0"/>
              <a:t>Gruppe 2: RFD – Neurale Faktorer </a:t>
            </a:r>
          </a:p>
        </p:txBody>
      </p:sp>
      <p:pic>
        <p:nvPicPr>
          <p:cNvPr id="5" name="Pladsholder til indhold 4">
            <a:extLst>
              <a:ext uri="{FF2B5EF4-FFF2-40B4-BE49-F238E27FC236}">
                <a16:creationId xmlns:a16="http://schemas.microsoft.com/office/drawing/2014/main" id="{208A6CDE-843E-8A2F-9B7A-3D3DFA8BB6DE}"/>
              </a:ext>
            </a:extLst>
          </p:cNvPr>
          <p:cNvPicPr>
            <a:picLocks noGrp="1" noChangeAspect="1"/>
          </p:cNvPicPr>
          <p:nvPr>
            <p:ph idx="1"/>
          </p:nvPr>
        </p:nvPicPr>
        <p:blipFill>
          <a:blip r:embed="rId2"/>
          <a:stretch>
            <a:fillRect/>
          </a:stretch>
        </p:blipFill>
        <p:spPr>
          <a:xfrm>
            <a:off x="2261219" y="1764286"/>
            <a:ext cx="6980588" cy="4484114"/>
          </a:xfrm>
        </p:spPr>
      </p:pic>
    </p:spTree>
    <p:extLst>
      <p:ext uri="{BB962C8B-B14F-4D97-AF65-F5344CB8AC3E}">
        <p14:creationId xmlns:p14="http://schemas.microsoft.com/office/powerpoint/2010/main" val="547223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C05C1-BAC7-FBFE-4453-133E803C8E7C}"/>
              </a:ext>
            </a:extLst>
          </p:cNvPr>
          <p:cNvSpPr>
            <a:spLocks noGrp="1"/>
          </p:cNvSpPr>
          <p:nvPr>
            <p:ph type="title"/>
          </p:nvPr>
        </p:nvSpPr>
        <p:spPr/>
        <p:txBody>
          <a:bodyPr/>
          <a:lstStyle/>
          <a:p>
            <a:r>
              <a:rPr lang="da-DK" dirty="0"/>
              <a:t>Gruppe 3: </a:t>
            </a:r>
            <a:r>
              <a:rPr lang="da-DK" dirty="0" err="1"/>
              <a:t>LængdeSpændingskurven</a:t>
            </a:r>
            <a:r>
              <a:rPr lang="da-DK" dirty="0"/>
              <a:t> </a:t>
            </a:r>
          </a:p>
        </p:txBody>
      </p:sp>
      <p:pic>
        <p:nvPicPr>
          <p:cNvPr id="5" name="Pladsholder til indhold 4">
            <a:extLst>
              <a:ext uri="{FF2B5EF4-FFF2-40B4-BE49-F238E27FC236}">
                <a16:creationId xmlns:a16="http://schemas.microsoft.com/office/drawing/2014/main" id="{E6A9CE20-08BE-CFFB-6462-7FC434F4C8BC}"/>
              </a:ext>
            </a:extLst>
          </p:cNvPr>
          <p:cNvPicPr>
            <a:picLocks noGrp="1" noChangeAspect="1"/>
          </p:cNvPicPr>
          <p:nvPr>
            <p:ph idx="1"/>
          </p:nvPr>
        </p:nvPicPr>
        <p:blipFill>
          <a:blip r:embed="rId2"/>
          <a:stretch>
            <a:fillRect/>
          </a:stretch>
        </p:blipFill>
        <p:spPr>
          <a:xfrm>
            <a:off x="1978703" y="1916685"/>
            <a:ext cx="6511674" cy="4616486"/>
          </a:xfrm>
        </p:spPr>
      </p:pic>
    </p:spTree>
    <p:extLst>
      <p:ext uri="{BB962C8B-B14F-4D97-AF65-F5344CB8AC3E}">
        <p14:creationId xmlns:p14="http://schemas.microsoft.com/office/powerpoint/2010/main" val="374444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BA1A2-D153-948E-EB76-9C9B7FBA9B0B}"/>
              </a:ext>
            </a:extLst>
          </p:cNvPr>
          <p:cNvSpPr>
            <a:spLocks noGrp="1"/>
          </p:cNvSpPr>
          <p:nvPr>
            <p:ph type="title"/>
          </p:nvPr>
        </p:nvSpPr>
        <p:spPr/>
        <p:txBody>
          <a:bodyPr/>
          <a:lstStyle/>
          <a:p>
            <a:r>
              <a:rPr lang="da-DK" dirty="0"/>
              <a:t>Gruppe 4: Muskelfibertyper </a:t>
            </a:r>
          </a:p>
        </p:txBody>
      </p:sp>
      <p:pic>
        <p:nvPicPr>
          <p:cNvPr id="5" name="Pladsholder til indhold 4">
            <a:extLst>
              <a:ext uri="{FF2B5EF4-FFF2-40B4-BE49-F238E27FC236}">
                <a16:creationId xmlns:a16="http://schemas.microsoft.com/office/drawing/2014/main" id="{90539771-D375-DDFD-CCFC-0B3CCD7B6D35}"/>
              </a:ext>
            </a:extLst>
          </p:cNvPr>
          <p:cNvPicPr>
            <a:picLocks noGrp="1" noChangeAspect="1"/>
          </p:cNvPicPr>
          <p:nvPr>
            <p:ph idx="1"/>
          </p:nvPr>
        </p:nvPicPr>
        <p:blipFill>
          <a:blip r:embed="rId2"/>
          <a:stretch>
            <a:fillRect/>
          </a:stretch>
        </p:blipFill>
        <p:spPr>
          <a:xfrm>
            <a:off x="534687" y="1972178"/>
            <a:ext cx="8828802" cy="4457076"/>
          </a:xfrm>
        </p:spPr>
      </p:pic>
      <p:sp>
        <p:nvSpPr>
          <p:cNvPr id="6" name="Tekstfelt 5">
            <a:extLst>
              <a:ext uri="{FF2B5EF4-FFF2-40B4-BE49-F238E27FC236}">
                <a16:creationId xmlns:a16="http://schemas.microsoft.com/office/drawing/2014/main" id="{17D40F59-413B-1ED6-CA64-8C11BD7D6A4E}"/>
              </a:ext>
            </a:extLst>
          </p:cNvPr>
          <p:cNvSpPr txBox="1"/>
          <p:nvPr/>
        </p:nvSpPr>
        <p:spPr>
          <a:xfrm>
            <a:off x="9653666" y="1064302"/>
            <a:ext cx="2538334" cy="1754326"/>
          </a:xfrm>
          <a:prstGeom prst="rect">
            <a:avLst/>
          </a:prstGeom>
          <a:noFill/>
        </p:spPr>
        <p:txBody>
          <a:bodyPr wrap="square" rtlCol="0">
            <a:spAutoFit/>
          </a:bodyPr>
          <a:lstStyle/>
          <a:p>
            <a:r>
              <a:rPr lang="da-DK" dirty="0"/>
              <a:t>Hvad betyder begreberne </a:t>
            </a:r>
          </a:p>
          <a:p>
            <a:endParaRPr lang="da-DK" dirty="0"/>
          </a:p>
          <a:p>
            <a:endParaRPr lang="da-DK" dirty="0"/>
          </a:p>
          <a:p>
            <a:endParaRPr lang="da-DK" dirty="0"/>
          </a:p>
          <a:p>
            <a:r>
              <a:rPr lang="da-DK" dirty="0"/>
              <a:t>Forskelle på typerne </a:t>
            </a:r>
          </a:p>
        </p:txBody>
      </p:sp>
    </p:spTree>
    <p:extLst>
      <p:ext uri="{BB962C8B-B14F-4D97-AF65-F5344CB8AC3E}">
        <p14:creationId xmlns:p14="http://schemas.microsoft.com/office/powerpoint/2010/main" val="197870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7FF7B-34E1-7756-F36C-6EACA04DED46}"/>
              </a:ext>
            </a:extLst>
          </p:cNvPr>
          <p:cNvSpPr>
            <a:spLocks noGrp="1"/>
          </p:cNvSpPr>
          <p:nvPr>
            <p:ph type="title"/>
          </p:nvPr>
        </p:nvSpPr>
        <p:spPr/>
        <p:txBody>
          <a:bodyPr/>
          <a:lstStyle/>
          <a:p>
            <a:r>
              <a:rPr lang="da-DK" dirty="0"/>
              <a:t>Aktivering af </a:t>
            </a:r>
            <a:r>
              <a:rPr lang="da-DK" dirty="0" err="1"/>
              <a:t>MuskelFIBERTYPER</a:t>
            </a:r>
            <a:r>
              <a:rPr lang="da-DK" dirty="0"/>
              <a:t> </a:t>
            </a:r>
          </a:p>
        </p:txBody>
      </p:sp>
      <p:pic>
        <p:nvPicPr>
          <p:cNvPr id="5" name="Pladsholder til indhold 4">
            <a:extLst>
              <a:ext uri="{FF2B5EF4-FFF2-40B4-BE49-F238E27FC236}">
                <a16:creationId xmlns:a16="http://schemas.microsoft.com/office/drawing/2014/main" id="{7C6907BC-AB15-A3BC-2043-DA1A7CC454C7}"/>
              </a:ext>
            </a:extLst>
          </p:cNvPr>
          <p:cNvPicPr>
            <a:picLocks noGrp="1" noChangeAspect="1"/>
          </p:cNvPicPr>
          <p:nvPr>
            <p:ph idx="1"/>
          </p:nvPr>
        </p:nvPicPr>
        <p:blipFill>
          <a:blip r:embed="rId2"/>
          <a:stretch>
            <a:fillRect/>
          </a:stretch>
        </p:blipFill>
        <p:spPr>
          <a:xfrm>
            <a:off x="3488387" y="1934867"/>
            <a:ext cx="5983944" cy="4313533"/>
          </a:xfrm>
        </p:spPr>
      </p:pic>
    </p:spTree>
    <p:extLst>
      <p:ext uri="{BB962C8B-B14F-4D97-AF65-F5344CB8AC3E}">
        <p14:creationId xmlns:p14="http://schemas.microsoft.com/office/powerpoint/2010/main" val="3497353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9CF5C-06D9-CD9C-9D6F-E10B22C5E912}"/>
              </a:ext>
            </a:extLst>
          </p:cNvPr>
          <p:cNvSpPr>
            <a:spLocks noGrp="1"/>
          </p:cNvSpPr>
          <p:nvPr>
            <p:ph type="title"/>
          </p:nvPr>
        </p:nvSpPr>
        <p:spPr>
          <a:xfrm>
            <a:off x="6830238" y="609600"/>
            <a:ext cx="3986988" cy="1456267"/>
          </a:xfrm>
        </p:spPr>
        <p:txBody>
          <a:bodyPr>
            <a:normAutofit/>
          </a:bodyPr>
          <a:lstStyle/>
          <a:p>
            <a:pPr>
              <a:lnSpc>
                <a:spcPct val="90000"/>
              </a:lnSpc>
            </a:pPr>
            <a:r>
              <a:rPr lang="da-DK" sz="2300"/>
              <a:t>Teaser til undervisningen</a:t>
            </a:r>
            <a:br>
              <a:rPr lang="da-DK" sz="2300"/>
            </a:br>
            <a:br>
              <a:rPr lang="da-DK" sz="2300"/>
            </a:br>
            <a:r>
              <a:rPr lang="da-DK" sz="2300"/>
              <a:t>PARARBEJDE</a:t>
            </a:r>
          </a:p>
        </p:txBody>
      </p:sp>
      <p:pic>
        <p:nvPicPr>
          <p:cNvPr id="10" name="Billede 9" descr="Et billede, der indeholder boksning, sport, person, Kampsport&#10;&#10;Indhold genereret af kunstig intelligens kan være forkert.">
            <a:extLst>
              <a:ext uri="{FF2B5EF4-FFF2-40B4-BE49-F238E27FC236}">
                <a16:creationId xmlns:a16="http://schemas.microsoft.com/office/drawing/2014/main" id="{C9EA6A10-ED3F-EA91-B807-14B7FC2C7700}"/>
              </a:ext>
            </a:extLst>
          </p:cNvPr>
          <p:cNvPicPr>
            <a:picLocks noChangeAspect="1"/>
          </p:cNvPicPr>
          <p:nvPr/>
        </p:nvPicPr>
        <p:blipFill>
          <a:blip r:embed="rId3"/>
          <a:srcRect r="-4" b="3174"/>
          <a:stretch>
            <a:fillRect/>
          </a:stretch>
        </p:blipFill>
        <p:spPr>
          <a:xfrm>
            <a:off x="-3665" y="10"/>
            <a:ext cx="3056158" cy="3427038"/>
          </a:xfrm>
          <a:prstGeom prst="rect">
            <a:avLst/>
          </a:prstGeom>
        </p:spPr>
      </p:pic>
      <p:pic>
        <p:nvPicPr>
          <p:cNvPr id="16" name="Billede 15" descr="Et billede, der indeholder roning, sport, udendørs, person&#10;&#10;Indhold genereret af kunstig intelligens kan være forkert.">
            <a:extLst>
              <a:ext uri="{FF2B5EF4-FFF2-40B4-BE49-F238E27FC236}">
                <a16:creationId xmlns:a16="http://schemas.microsoft.com/office/drawing/2014/main" id="{89ED28C3-24F5-6E1F-7481-BAB8EB5D0203}"/>
              </a:ext>
            </a:extLst>
          </p:cNvPr>
          <p:cNvPicPr>
            <a:picLocks noChangeAspect="1"/>
          </p:cNvPicPr>
          <p:nvPr/>
        </p:nvPicPr>
        <p:blipFill>
          <a:blip r:embed="rId4"/>
          <a:srcRect l="17538" r="24036" b="-3"/>
          <a:stretch>
            <a:fillRect/>
          </a:stretch>
        </p:blipFill>
        <p:spPr>
          <a:xfrm>
            <a:off x="3052494" y="975"/>
            <a:ext cx="3056852" cy="3427048"/>
          </a:xfrm>
          <a:prstGeom prst="rect">
            <a:avLst/>
          </a:prstGeom>
        </p:spPr>
      </p:pic>
      <p:pic>
        <p:nvPicPr>
          <p:cNvPr id="14" name="Billede 13" descr="Et billede, der indeholder atletik, sport, person, græs&#10;&#10;Indhold genereret af kunstig intelligens kan være forkert.">
            <a:extLst>
              <a:ext uri="{FF2B5EF4-FFF2-40B4-BE49-F238E27FC236}">
                <a16:creationId xmlns:a16="http://schemas.microsoft.com/office/drawing/2014/main" id="{40366181-66A4-C592-5A01-85662134E3A8}"/>
              </a:ext>
            </a:extLst>
          </p:cNvPr>
          <p:cNvPicPr>
            <a:picLocks noChangeAspect="1"/>
          </p:cNvPicPr>
          <p:nvPr/>
        </p:nvPicPr>
        <p:blipFill>
          <a:blip r:embed="rId5"/>
          <a:srcRect l="24566" r="17296" b="-2"/>
          <a:stretch>
            <a:fillRect/>
          </a:stretch>
        </p:blipFill>
        <p:spPr>
          <a:xfrm>
            <a:off x="-1590" y="3428024"/>
            <a:ext cx="3067839" cy="3429975"/>
          </a:xfrm>
          <a:prstGeom prst="rect">
            <a:avLst/>
          </a:prstGeom>
        </p:spPr>
      </p:pic>
      <p:pic>
        <p:nvPicPr>
          <p:cNvPr id="8" name="Billede 7" descr="Et billede, der indeholder muskler, person, Brystkasse, bodybuilding&#10;&#10;Indhold genereret af kunstig intelligens kan være forkert.">
            <a:extLst>
              <a:ext uri="{FF2B5EF4-FFF2-40B4-BE49-F238E27FC236}">
                <a16:creationId xmlns:a16="http://schemas.microsoft.com/office/drawing/2014/main" id="{5B79E8D4-C483-FE2C-DD49-DB9D96E2C9EA}"/>
              </a:ext>
            </a:extLst>
          </p:cNvPr>
          <p:cNvPicPr>
            <a:picLocks noChangeAspect="1"/>
          </p:cNvPicPr>
          <p:nvPr/>
        </p:nvPicPr>
        <p:blipFill>
          <a:blip r:embed="rId6"/>
          <a:srcRect l="26804" r="7307" b="2"/>
          <a:stretch>
            <a:fillRect/>
          </a:stretch>
        </p:blipFill>
        <p:spPr>
          <a:xfrm>
            <a:off x="3055263" y="3428024"/>
            <a:ext cx="3054083" cy="3429975"/>
          </a:xfrm>
          <a:prstGeom prst="rect">
            <a:avLst/>
          </a:prstGeom>
        </p:spPr>
      </p:pic>
      <p:cxnSp>
        <p:nvCxnSpPr>
          <p:cNvPr id="21" name="Straight Connector 20">
            <a:extLst>
              <a:ext uri="{FF2B5EF4-FFF2-40B4-BE49-F238E27FC236}">
                <a16:creationId xmlns:a16="http://schemas.microsoft.com/office/drawing/2014/main" id="{F96C3A21-9839-4553-99E7-5FF127E2897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2821"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A7B009F2-92DB-44A8-919F-8AFA72EFD0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3429000"/>
            <a:ext cx="6094411"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A2D376DB-538B-4F5C-A4AD-5B8DC7BEF6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38737" y="0"/>
            <a:ext cx="35948"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 name="Pladsholder til indhold 5">
            <a:extLst>
              <a:ext uri="{FF2B5EF4-FFF2-40B4-BE49-F238E27FC236}">
                <a16:creationId xmlns:a16="http://schemas.microsoft.com/office/drawing/2014/main" id="{2E53D490-2114-504E-886E-106BE394E3D4}"/>
              </a:ext>
            </a:extLst>
          </p:cNvPr>
          <p:cNvSpPr>
            <a:spLocks noGrp="1"/>
          </p:cNvSpPr>
          <p:nvPr>
            <p:ph idx="1"/>
          </p:nvPr>
        </p:nvSpPr>
        <p:spPr>
          <a:xfrm>
            <a:off x="6830238" y="2142067"/>
            <a:ext cx="3986988" cy="3649133"/>
          </a:xfrm>
        </p:spPr>
        <p:txBody>
          <a:bodyPr>
            <a:normAutofit/>
          </a:bodyPr>
          <a:lstStyle/>
          <a:p>
            <a:r>
              <a:rPr lang="da-DK" dirty="0"/>
              <a:t>HVAD Vil DE SIGE AT HAVE STYRKE OG VÆRE STÆRK </a:t>
            </a:r>
          </a:p>
        </p:txBody>
      </p:sp>
    </p:spTree>
    <p:extLst>
      <p:ext uri="{BB962C8B-B14F-4D97-AF65-F5344CB8AC3E}">
        <p14:creationId xmlns:p14="http://schemas.microsoft.com/office/powerpoint/2010/main" val="157725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D1E1E-CD5F-ED09-88E8-ED6346D25C77}"/>
              </a:ext>
            </a:extLst>
          </p:cNvPr>
          <p:cNvSpPr>
            <a:spLocks noGrp="1"/>
          </p:cNvSpPr>
          <p:nvPr>
            <p:ph type="title"/>
          </p:nvPr>
        </p:nvSpPr>
        <p:spPr/>
        <p:txBody>
          <a:bodyPr/>
          <a:lstStyle/>
          <a:p>
            <a:r>
              <a:rPr lang="da-DK" dirty="0" err="1"/>
              <a:t>TyPE</a:t>
            </a:r>
            <a:r>
              <a:rPr lang="da-DK" dirty="0"/>
              <a:t> 1 FIBRE I LÅRMUSKLEN </a:t>
            </a:r>
          </a:p>
        </p:txBody>
      </p:sp>
      <p:pic>
        <p:nvPicPr>
          <p:cNvPr id="5" name="Pladsholder til indhold 4">
            <a:extLst>
              <a:ext uri="{FF2B5EF4-FFF2-40B4-BE49-F238E27FC236}">
                <a16:creationId xmlns:a16="http://schemas.microsoft.com/office/drawing/2014/main" id="{4E25C32F-480A-A9A5-C876-A41A6141CBDF}"/>
              </a:ext>
            </a:extLst>
          </p:cNvPr>
          <p:cNvPicPr>
            <a:picLocks noGrp="1" noChangeAspect="1"/>
          </p:cNvPicPr>
          <p:nvPr>
            <p:ph idx="1"/>
          </p:nvPr>
        </p:nvPicPr>
        <p:blipFill>
          <a:blip r:embed="rId2"/>
          <a:stretch>
            <a:fillRect/>
          </a:stretch>
        </p:blipFill>
        <p:spPr>
          <a:xfrm>
            <a:off x="2879882" y="1766784"/>
            <a:ext cx="6432235" cy="4810274"/>
          </a:xfrm>
        </p:spPr>
      </p:pic>
    </p:spTree>
    <p:extLst>
      <p:ext uri="{BB962C8B-B14F-4D97-AF65-F5344CB8AC3E}">
        <p14:creationId xmlns:p14="http://schemas.microsoft.com/office/powerpoint/2010/main" val="2097554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8B74D-4DD7-5688-42C7-59BE3C7B78F4}"/>
              </a:ext>
            </a:extLst>
          </p:cNvPr>
          <p:cNvSpPr>
            <a:spLocks noGrp="1"/>
          </p:cNvSpPr>
          <p:nvPr>
            <p:ph type="title"/>
          </p:nvPr>
        </p:nvSpPr>
        <p:spPr/>
        <p:txBody>
          <a:bodyPr/>
          <a:lstStyle/>
          <a:p>
            <a:r>
              <a:rPr lang="da-DK" dirty="0"/>
              <a:t>Typer af </a:t>
            </a:r>
            <a:r>
              <a:rPr lang="da-DK" dirty="0" err="1"/>
              <a:t>MuskelTRæning</a:t>
            </a:r>
            <a:r>
              <a:rPr lang="da-DK" dirty="0"/>
              <a:t> og dermed styrke</a:t>
            </a:r>
          </a:p>
        </p:txBody>
      </p:sp>
      <p:pic>
        <p:nvPicPr>
          <p:cNvPr id="5" name="Pladsholder til indhold 4">
            <a:extLst>
              <a:ext uri="{FF2B5EF4-FFF2-40B4-BE49-F238E27FC236}">
                <a16:creationId xmlns:a16="http://schemas.microsoft.com/office/drawing/2014/main" id="{B5C1FEE5-DDA4-E5A2-9B99-EA951D076B6B}"/>
              </a:ext>
            </a:extLst>
          </p:cNvPr>
          <p:cNvPicPr>
            <a:picLocks noGrp="1" noChangeAspect="1"/>
          </p:cNvPicPr>
          <p:nvPr>
            <p:ph idx="1"/>
          </p:nvPr>
        </p:nvPicPr>
        <p:blipFill>
          <a:blip r:embed="rId2"/>
          <a:stretch>
            <a:fillRect/>
          </a:stretch>
        </p:blipFill>
        <p:spPr>
          <a:xfrm>
            <a:off x="1594190" y="2257532"/>
            <a:ext cx="9003620" cy="3990868"/>
          </a:xfrm>
        </p:spPr>
      </p:pic>
    </p:spTree>
    <p:extLst>
      <p:ext uri="{BB962C8B-B14F-4D97-AF65-F5344CB8AC3E}">
        <p14:creationId xmlns:p14="http://schemas.microsoft.com/office/powerpoint/2010/main" val="295247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8097E-F845-351F-ECF8-196E4F22280F}"/>
              </a:ext>
            </a:extLst>
          </p:cNvPr>
          <p:cNvSpPr>
            <a:spLocks noGrp="1"/>
          </p:cNvSpPr>
          <p:nvPr>
            <p:ph type="title"/>
          </p:nvPr>
        </p:nvSpPr>
        <p:spPr/>
        <p:txBody>
          <a:bodyPr>
            <a:normAutofit fontScale="90000"/>
          </a:bodyPr>
          <a:lstStyle/>
          <a:p>
            <a:r>
              <a:rPr lang="da-DK" dirty="0"/>
              <a:t>Men generelt handler muskelstyrke om evnen til at udvikle spænding, der kan overvinde ydre belastninger. </a:t>
            </a:r>
          </a:p>
        </p:txBody>
      </p:sp>
      <p:pic>
        <p:nvPicPr>
          <p:cNvPr id="5" name="Pladsholder til indhold 4">
            <a:extLst>
              <a:ext uri="{FF2B5EF4-FFF2-40B4-BE49-F238E27FC236}">
                <a16:creationId xmlns:a16="http://schemas.microsoft.com/office/drawing/2014/main" id="{F9E27B99-C031-6895-979F-16B2A663F2DE}"/>
              </a:ext>
            </a:extLst>
          </p:cNvPr>
          <p:cNvPicPr>
            <a:picLocks noGrp="1" noChangeAspect="1"/>
          </p:cNvPicPr>
          <p:nvPr>
            <p:ph idx="1"/>
          </p:nvPr>
        </p:nvPicPr>
        <p:blipFill>
          <a:blip r:embed="rId2"/>
          <a:stretch>
            <a:fillRect/>
          </a:stretch>
        </p:blipFill>
        <p:spPr>
          <a:xfrm>
            <a:off x="2334718" y="2339187"/>
            <a:ext cx="6059773" cy="4107090"/>
          </a:xfrm>
        </p:spPr>
      </p:pic>
    </p:spTree>
    <p:extLst>
      <p:ext uri="{BB962C8B-B14F-4D97-AF65-F5344CB8AC3E}">
        <p14:creationId xmlns:p14="http://schemas.microsoft.com/office/powerpoint/2010/main" val="188205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1C7D7-9C98-A1DF-D60E-9A6DB03BD39B}"/>
              </a:ext>
            </a:extLst>
          </p:cNvPr>
          <p:cNvSpPr>
            <a:spLocks noGrp="1"/>
          </p:cNvSpPr>
          <p:nvPr>
            <p:ph type="title"/>
          </p:nvPr>
        </p:nvSpPr>
        <p:spPr/>
        <p:txBody>
          <a:bodyPr/>
          <a:lstStyle/>
          <a:p>
            <a:r>
              <a:rPr lang="da-DK" dirty="0"/>
              <a:t>Dagens undervisning </a:t>
            </a:r>
          </a:p>
        </p:txBody>
      </p:sp>
      <p:sp>
        <p:nvSpPr>
          <p:cNvPr id="3" name="Pladsholder til indhold 2">
            <a:extLst>
              <a:ext uri="{FF2B5EF4-FFF2-40B4-BE49-F238E27FC236}">
                <a16:creationId xmlns:a16="http://schemas.microsoft.com/office/drawing/2014/main" id="{DBBAC7FB-3414-3E49-A066-D891997E90D3}"/>
              </a:ext>
            </a:extLst>
          </p:cNvPr>
          <p:cNvSpPr>
            <a:spLocks noGrp="1"/>
          </p:cNvSpPr>
          <p:nvPr>
            <p:ph idx="1"/>
          </p:nvPr>
        </p:nvSpPr>
        <p:spPr/>
        <p:txBody>
          <a:bodyPr>
            <a:normAutofit fontScale="92500" lnSpcReduction="20000"/>
          </a:bodyPr>
          <a:lstStyle/>
          <a:p>
            <a:pPr>
              <a:buFontTx/>
              <a:buChar char="-"/>
            </a:pPr>
            <a:endParaRPr lang="da-DK" dirty="0"/>
          </a:p>
          <a:p>
            <a:pPr>
              <a:buFontTx/>
              <a:buChar char="-"/>
            </a:pPr>
            <a:r>
              <a:rPr lang="da-DK" dirty="0"/>
              <a:t>Opstart (ca. 10 min) </a:t>
            </a:r>
          </a:p>
          <a:p>
            <a:pPr>
              <a:buFontTx/>
              <a:buChar char="-"/>
            </a:pPr>
            <a:r>
              <a:rPr lang="da-DK" dirty="0"/>
              <a:t>Fælles om skellet, led og muskler (ca. 5 min) </a:t>
            </a:r>
          </a:p>
          <a:p>
            <a:pPr>
              <a:buFontTx/>
              <a:buChar char="-"/>
            </a:pPr>
            <a:r>
              <a:rPr lang="da-DK" dirty="0"/>
              <a:t>Se </a:t>
            </a:r>
            <a:r>
              <a:rPr lang="da-DK" dirty="0" err="1"/>
              <a:t>Youtube</a:t>
            </a:r>
            <a:r>
              <a:rPr lang="da-DK" dirty="0"/>
              <a:t> videoer i PAR muskler samt Aktin og </a:t>
            </a:r>
            <a:r>
              <a:rPr lang="da-DK" dirty="0" err="1"/>
              <a:t>Myosions</a:t>
            </a:r>
            <a:r>
              <a:rPr lang="da-DK" dirty="0"/>
              <a:t> rolle mv. (ca. 20 min) </a:t>
            </a:r>
          </a:p>
          <a:p>
            <a:pPr>
              <a:buFontTx/>
              <a:buChar char="-"/>
            </a:pPr>
            <a:r>
              <a:rPr lang="da-DK" dirty="0"/>
              <a:t>Opsamling på videoer – hvad har I fundet ud af  (ca. 5 min) </a:t>
            </a:r>
          </a:p>
          <a:p>
            <a:pPr>
              <a:buFontTx/>
              <a:buChar char="-"/>
            </a:pPr>
            <a:r>
              <a:rPr lang="da-DK" dirty="0"/>
              <a:t>Tværsnitsareal (ca. 5 min) </a:t>
            </a:r>
          </a:p>
          <a:p>
            <a:pPr>
              <a:buFontTx/>
              <a:buChar char="-"/>
            </a:pPr>
            <a:r>
              <a:rPr lang="da-DK" dirty="0"/>
              <a:t>Opsamlingsquiz (ca. 5 min) </a:t>
            </a:r>
          </a:p>
          <a:p>
            <a:pPr marL="0" indent="0">
              <a:buNone/>
            </a:pPr>
            <a:r>
              <a:rPr lang="da-DK" dirty="0"/>
              <a:t>-     Gruppearbejde med Andre faktorer (ca. 20 min) </a:t>
            </a:r>
          </a:p>
          <a:p>
            <a:pPr>
              <a:buFontTx/>
              <a:buChar char="-"/>
            </a:pPr>
            <a:r>
              <a:rPr lang="da-DK" dirty="0"/>
              <a:t>Opsamling på Gruppearbejde (ca. 15 min) </a:t>
            </a:r>
          </a:p>
          <a:p>
            <a:pPr>
              <a:buFontTx/>
              <a:buChar char="-"/>
            </a:pPr>
            <a:r>
              <a:rPr lang="da-DK" dirty="0"/>
              <a:t>Afslutning (ca. 5 min)</a:t>
            </a:r>
          </a:p>
          <a:p>
            <a:pPr marL="0" indent="0">
              <a:buNone/>
            </a:pPr>
            <a:endParaRPr lang="da-DK" dirty="0"/>
          </a:p>
          <a:p>
            <a:pPr>
              <a:buFontTx/>
              <a:buChar char="-"/>
            </a:pPr>
            <a:endParaRPr lang="da-DK" dirty="0"/>
          </a:p>
        </p:txBody>
      </p:sp>
    </p:spTree>
    <p:extLst>
      <p:ext uri="{BB962C8B-B14F-4D97-AF65-F5344CB8AC3E}">
        <p14:creationId xmlns:p14="http://schemas.microsoft.com/office/powerpoint/2010/main" val="109813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B5B1-AF98-075F-2407-7A05F9E5ED19}"/>
              </a:ext>
            </a:extLst>
          </p:cNvPr>
          <p:cNvSpPr>
            <a:spLocks noGrp="1"/>
          </p:cNvSpPr>
          <p:nvPr>
            <p:ph type="title"/>
          </p:nvPr>
        </p:nvSpPr>
        <p:spPr/>
        <p:txBody>
          <a:bodyPr/>
          <a:lstStyle/>
          <a:p>
            <a:r>
              <a:rPr lang="da-DK" dirty="0" err="1"/>
              <a:t>MuskelbevægelseR</a:t>
            </a:r>
            <a:r>
              <a:rPr lang="da-DK" dirty="0"/>
              <a:t> – VIGTIGE BEGREBER  </a:t>
            </a:r>
          </a:p>
        </p:txBody>
      </p:sp>
      <p:pic>
        <p:nvPicPr>
          <p:cNvPr id="9" name="Pladsholder til indhold 8">
            <a:extLst>
              <a:ext uri="{FF2B5EF4-FFF2-40B4-BE49-F238E27FC236}">
                <a16:creationId xmlns:a16="http://schemas.microsoft.com/office/drawing/2014/main" id="{D62A9413-90C8-940B-4DB9-8F496B9F94D6}"/>
              </a:ext>
            </a:extLst>
          </p:cNvPr>
          <p:cNvPicPr>
            <a:picLocks noGrp="1" noChangeAspect="1"/>
          </p:cNvPicPr>
          <p:nvPr>
            <p:ph idx="1"/>
          </p:nvPr>
        </p:nvPicPr>
        <p:blipFill>
          <a:blip r:embed="rId2"/>
          <a:stretch>
            <a:fillRect/>
          </a:stretch>
        </p:blipFill>
        <p:spPr>
          <a:xfrm>
            <a:off x="1540167" y="2065867"/>
            <a:ext cx="8422691" cy="4578517"/>
          </a:xfrm>
        </p:spPr>
      </p:pic>
    </p:spTree>
    <p:extLst>
      <p:ext uri="{BB962C8B-B14F-4D97-AF65-F5344CB8AC3E}">
        <p14:creationId xmlns:p14="http://schemas.microsoft.com/office/powerpoint/2010/main" val="2570451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B7AE1-B472-BDC8-4D2E-F0D385D3FB22}"/>
              </a:ext>
            </a:extLst>
          </p:cNvPr>
          <p:cNvSpPr>
            <a:spLocks noGrp="1"/>
          </p:cNvSpPr>
          <p:nvPr>
            <p:ph type="title"/>
          </p:nvPr>
        </p:nvSpPr>
        <p:spPr>
          <a:xfrm>
            <a:off x="825909" y="808055"/>
            <a:ext cx="3979205" cy="1453363"/>
          </a:xfrm>
        </p:spPr>
        <p:txBody>
          <a:bodyPr>
            <a:normAutofit/>
          </a:bodyPr>
          <a:lstStyle/>
          <a:p>
            <a:r>
              <a:rPr lang="da-DK" dirty="0"/>
              <a:t>Skelettet </a:t>
            </a:r>
          </a:p>
        </p:txBody>
      </p:sp>
      <p:sp>
        <p:nvSpPr>
          <p:cNvPr id="9" name="Content Placeholder 8">
            <a:extLst>
              <a:ext uri="{FF2B5EF4-FFF2-40B4-BE49-F238E27FC236}">
                <a16:creationId xmlns:a16="http://schemas.microsoft.com/office/drawing/2014/main" id="{381663D8-7CFA-A1D9-456F-8A85FFE4990C}"/>
              </a:ext>
            </a:extLst>
          </p:cNvPr>
          <p:cNvSpPr>
            <a:spLocks noGrp="1"/>
          </p:cNvSpPr>
          <p:nvPr>
            <p:ph idx="1"/>
          </p:nvPr>
        </p:nvSpPr>
        <p:spPr>
          <a:xfrm>
            <a:off x="802178" y="2261420"/>
            <a:ext cx="4002936" cy="3637935"/>
          </a:xfrm>
        </p:spPr>
        <p:txBody>
          <a:bodyPr>
            <a:normAutofit/>
          </a:bodyPr>
          <a:lstStyle/>
          <a:p>
            <a:endParaRPr lang="en-US" dirty="0"/>
          </a:p>
        </p:txBody>
      </p:sp>
      <p:pic>
        <p:nvPicPr>
          <p:cNvPr id="5" name="Pladsholder til indhold 4">
            <a:extLst>
              <a:ext uri="{FF2B5EF4-FFF2-40B4-BE49-F238E27FC236}">
                <a16:creationId xmlns:a16="http://schemas.microsoft.com/office/drawing/2014/main" id="{50116B4A-BD00-8660-CD26-9B924D604ADA}"/>
              </a:ext>
            </a:extLst>
          </p:cNvPr>
          <p:cNvPicPr>
            <a:picLocks noChangeAspect="1"/>
          </p:cNvPicPr>
          <p:nvPr/>
        </p:nvPicPr>
        <p:blipFill>
          <a:blip r:embed="rId3"/>
          <a:stretch>
            <a:fillRect/>
          </a:stretch>
        </p:blipFill>
        <p:spPr>
          <a:xfrm>
            <a:off x="4048444" y="481619"/>
            <a:ext cx="5005615" cy="623752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86902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D196A-58CB-3E6C-FC14-F29C163AFE58}"/>
              </a:ext>
            </a:extLst>
          </p:cNvPr>
          <p:cNvSpPr>
            <a:spLocks noGrp="1"/>
          </p:cNvSpPr>
          <p:nvPr>
            <p:ph type="title"/>
          </p:nvPr>
        </p:nvSpPr>
        <p:spPr/>
        <p:txBody>
          <a:bodyPr/>
          <a:lstStyle/>
          <a:p>
            <a:r>
              <a:rPr lang="da-DK" dirty="0"/>
              <a:t>Led </a:t>
            </a:r>
          </a:p>
        </p:txBody>
      </p:sp>
      <p:pic>
        <p:nvPicPr>
          <p:cNvPr id="5" name="Pladsholder til indhold 4">
            <a:extLst>
              <a:ext uri="{FF2B5EF4-FFF2-40B4-BE49-F238E27FC236}">
                <a16:creationId xmlns:a16="http://schemas.microsoft.com/office/drawing/2014/main" id="{8ED57946-1C86-93DD-57F1-576252ABE630}"/>
              </a:ext>
            </a:extLst>
          </p:cNvPr>
          <p:cNvPicPr>
            <a:picLocks noGrp="1" noChangeAspect="1"/>
          </p:cNvPicPr>
          <p:nvPr>
            <p:ph idx="1"/>
          </p:nvPr>
        </p:nvPicPr>
        <p:blipFill>
          <a:blip r:embed="rId2"/>
          <a:stretch>
            <a:fillRect/>
          </a:stretch>
        </p:blipFill>
        <p:spPr>
          <a:xfrm>
            <a:off x="6607535" y="882364"/>
            <a:ext cx="3137095" cy="3649662"/>
          </a:xfrm>
        </p:spPr>
      </p:pic>
      <p:pic>
        <p:nvPicPr>
          <p:cNvPr id="7" name="Billede 6">
            <a:extLst>
              <a:ext uri="{FF2B5EF4-FFF2-40B4-BE49-F238E27FC236}">
                <a16:creationId xmlns:a16="http://schemas.microsoft.com/office/drawing/2014/main" id="{060D78B1-13F5-9419-4ADE-CEA9C6497272}"/>
              </a:ext>
            </a:extLst>
          </p:cNvPr>
          <p:cNvPicPr>
            <a:picLocks noChangeAspect="1"/>
          </p:cNvPicPr>
          <p:nvPr/>
        </p:nvPicPr>
        <p:blipFill>
          <a:blip r:embed="rId3"/>
          <a:stretch>
            <a:fillRect/>
          </a:stretch>
        </p:blipFill>
        <p:spPr>
          <a:xfrm>
            <a:off x="431586" y="2714740"/>
            <a:ext cx="6801799" cy="3772426"/>
          </a:xfrm>
          <a:prstGeom prst="rect">
            <a:avLst/>
          </a:prstGeom>
        </p:spPr>
      </p:pic>
    </p:spTree>
    <p:extLst>
      <p:ext uri="{BB962C8B-B14F-4D97-AF65-F5344CB8AC3E}">
        <p14:creationId xmlns:p14="http://schemas.microsoft.com/office/powerpoint/2010/main" val="1210970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17278" y="1030288"/>
            <a:ext cx="4099947" cy="1035579"/>
          </a:xfrm>
        </p:spPr>
        <p:txBody>
          <a:bodyPr>
            <a:normAutofit/>
          </a:bodyPr>
          <a:lstStyle/>
          <a:p>
            <a:r>
              <a:rPr lang="da-DK" dirty="0"/>
              <a:t>Musklen</a:t>
            </a:r>
          </a:p>
        </p:txBody>
      </p:sp>
      <p:pic>
        <p:nvPicPr>
          <p:cNvPr id="7" name="Billede 6">
            <a:extLst>
              <a:ext uri="{FF2B5EF4-FFF2-40B4-BE49-F238E27FC236}">
                <a16:creationId xmlns:a16="http://schemas.microsoft.com/office/drawing/2014/main" id="{41A55BB3-A0AA-E8B0-D8DE-880F14862042}"/>
              </a:ext>
            </a:extLst>
          </p:cNvPr>
          <p:cNvPicPr>
            <a:picLocks noChangeAspect="1"/>
          </p:cNvPicPr>
          <p:nvPr/>
        </p:nvPicPr>
        <p:blipFill>
          <a:blip r:embed="rId3"/>
          <a:stretch>
            <a:fillRect/>
          </a:stretch>
        </p:blipFill>
        <p:spPr>
          <a:xfrm>
            <a:off x="501679" y="427742"/>
            <a:ext cx="5372251" cy="6002516"/>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9" name="Pladsholder til indhold 8">
            <a:extLst>
              <a:ext uri="{FF2B5EF4-FFF2-40B4-BE49-F238E27FC236}">
                <a16:creationId xmlns:a16="http://schemas.microsoft.com/office/drawing/2014/main" id="{0C3A33D4-25F3-7EF0-55AC-964EEE3CA5A2}"/>
              </a:ext>
            </a:extLst>
          </p:cNvPr>
          <p:cNvPicPr>
            <a:picLocks noChangeAspect="1"/>
          </p:cNvPicPr>
          <p:nvPr/>
        </p:nvPicPr>
        <p:blipFill>
          <a:blip r:embed="rId4"/>
          <a:stretch>
            <a:fillRect/>
          </a:stretch>
        </p:blipFill>
        <p:spPr>
          <a:xfrm>
            <a:off x="6897546" y="2065867"/>
            <a:ext cx="3244574" cy="2141419"/>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3" name="Content Placeholder 12">
            <a:extLst>
              <a:ext uri="{FF2B5EF4-FFF2-40B4-BE49-F238E27FC236}">
                <a16:creationId xmlns:a16="http://schemas.microsoft.com/office/drawing/2014/main" id="{8C191A9D-DD43-685B-FD7A-9EB1093514A4}"/>
              </a:ext>
            </a:extLst>
          </p:cNvPr>
          <p:cNvSpPr>
            <a:spLocks noGrp="1"/>
          </p:cNvSpPr>
          <p:nvPr>
            <p:ph idx="1"/>
          </p:nvPr>
        </p:nvSpPr>
        <p:spPr>
          <a:xfrm>
            <a:off x="6737795" y="4392118"/>
            <a:ext cx="4079430" cy="1399082"/>
          </a:xfrm>
        </p:spPr>
        <p:txBody>
          <a:bodyPr>
            <a:normAutofit/>
          </a:bodyPr>
          <a:lstStyle/>
          <a:p>
            <a:r>
              <a:rPr lang="en-US" dirty="0">
                <a:hlinkClick r:id="rId5"/>
              </a:rPr>
              <a:t>https://www.youtube.com/watch?v=ebKpegjq9tI</a:t>
            </a:r>
            <a:endParaRPr lang="en-US" dirty="0"/>
          </a:p>
          <a:p>
            <a:endParaRPr lang="en-US" dirty="0"/>
          </a:p>
        </p:txBody>
      </p:sp>
    </p:spTree>
    <p:extLst>
      <p:ext uri="{BB962C8B-B14F-4D97-AF65-F5344CB8AC3E}">
        <p14:creationId xmlns:p14="http://schemas.microsoft.com/office/powerpoint/2010/main" val="17095743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mmelsk">
  <a:themeElements>
    <a:clrScheme name="Himmelsk">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Himmels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immelsk">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462</TotalTime>
  <Words>332</Words>
  <Application>Microsoft Office PowerPoint</Application>
  <PresentationFormat>Widescreen</PresentationFormat>
  <Paragraphs>44</Paragraphs>
  <Slides>20</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20</vt:i4>
      </vt:variant>
    </vt:vector>
  </HeadingPairs>
  <TitlesOfParts>
    <vt:vector size="24" baseType="lpstr">
      <vt:lpstr>Arial</vt:lpstr>
      <vt:lpstr>Calibri</vt:lpstr>
      <vt:lpstr>Calibri Light</vt:lpstr>
      <vt:lpstr>Himmelsk</vt:lpstr>
      <vt:lpstr>Muskelfysiologi Idræt B 2026 </vt:lpstr>
      <vt:lpstr>Teaser til undervisningen  PARARBEJDE</vt:lpstr>
      <vt:lpstr>Typer af MuskelTRæning og dermed styrke</vt:lpstr>
      <vt:lpstr>Men generelt handler muskelstyrke om evnen til at udvikle spænding, der kan overvinde ydre belastninger. </vt:lpstr>
      <vt:lpstr>Dagens undervisning </vt:lpstr>
      <vt:lpstr>MuskelbevægelseR – VIGTIGE BEGREBER  </vt:lpstr>
      <vt:lpstr>Skelettet </vt:lpstr>
      <vt:lpstr>Led </vt:lpstr>
      <vt:lpstr>Musklen</vt:lpstr>
      <vt:lpstr>Aktin og MYOsins Rolle MV.</vt:lpstr>
      <vt:lpstr>En muskels styrke afhænger først og fremmest af, hvor stor den er. Musklens tværsnitsareal er et godt mål for størrelsen. Jo større tværsnitsarealet er, desto flere myofibriller indeholder den, og derved kan flere aktintråde og myosintråde danne tværbroer og bidrage til at skabe spænding</vt:lpstr>
      <vt:lpstr>QUIZTEST </vt:lpstr>
      <vt:lpstr>Andre Faktorer der spiller en Rolle for muskelstyrken </vt:lpstr>
      <vt:lpstr>PowerPoint-præsentation</vt:lpstr>
      <vt:lpstr>Gruppe 1: Kraft-Hastighedskurven</vt:lpstr>
      <vt:lpstr>Gruppe 2: RFD – Neurale Faktorer </vt:lpstr>
      <vt:lpstr>Gruppe 3: LængdeSpændingskurven </vt:lpstr>
      <vt:lpstr>Gruppe 4: Muskelfibertyper </vt:lpstr>
      <vt:lpstr>Aktivering af MuskelFIBERTYPER </vt:lpstr>
      <vt:lpstr>TyPE 1 FIBRE I LÅRMUSKLEN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til forklaring af muskelkontraktion</dc:title>
  <dc:creator>Anders Peter Koch Hansen</dc:creator>
  <cp:lastModifiedBy>Anders Peter Koch Hansen</cp:lastModifiedBy>
  <cp:revision>2</cp:revision>
  <dcterms:created xsi:type="dcterms:W3CDTF">2017-10-25T12:32:31Z</dcterms:created>
  <dcterms:modified xsi:type="dcterms:W3CDTF">2026-01-13T18:19:31Z</dcterms:modified>
</cp:coreProperties>
</file>