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70" r:id="rId4"/>
    <p:sldId id="271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F4251-7887-42A9-B532-E2C71E215809}" v="35" dt="2026-01-29T14:24:19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74" d="100"/>
          <a:sy n="74" d="100"/>
        </p:scale>
        <p:origin x="105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Lund Hoyer" userId="ef68c4d9-a763-4ffd-b2e7-e46354cee84b" providerId="ADAL" clId="{079F4251-7887-42A9-B532-E2C71E215809}"/>
    <pc:docChg chg="custSel addSld delSld modSld">
      <pc:chgData name="Anders Lund Hoyer" userId="ef68c4d9-a763-4ffd-b2e7-e46354cee84b" providerId="ADAL" clId="{079F4251-7887-42A9-B532-E2C71E215809}" dt="2026-01-29T14:25:35.676" v="2337" actId="20577"/>
      <pc:docMkLst>
        <pc:docMk/>
      </pc:docMkLst>
      <pc:sldChg chg="delSp modSp mod">
        <pc:chgData name="Anders Lund Hoyer" userId="ef68c4d9-a763-4ffd-b2e7-e46354cee84b" providerId="ADAL" clId="{079F4251-7887-42A9-B532-E2C71E215809}" dt="2026-01-29T12:47:19.732" v="26" actId="20577"/>
        <pc:sldMkLst>
          <pc:docMk/>
          <pc:sldMk cId="1081684857" sldId="256"/>
        </pc:sldMkLst>
        <pc:spChg chg="mod">
          <ac:chgData name="Anders Lund Hoyer" userId="ef68c4d9-a763-4ffd-b2e7-e46354cee84b" providerId="ADAL" clId="{079F4251-7887-42A9-B532-E2C71E215809}" dt="2026-01-29T12:47:19.732" v="26" actId="20577"/>
          <ac:spMkLst>
            <pc:docMk/>
            <pc:sldMk cId="1081684857" sldId="256"/>
            <ac:spMk id="2" creationId="{00000000-0000-0000-0000-000000000000}"/>
          </ac:spMkLst>
        </pc:spChg>
        <pc:spChg chg="del">
          <ac:chgData name="Anders Lund Hoyer" userId="ef68c4d9-a763-4ffd-b2e7-e46354cee84b" providerId="ADAL" clId="{079F4251-7887-42A9-B532-E2C71E215809}" dt="2026-01-29T12:47:07.395" v="0" actId="478"/>
          <ac:spMkLst>
            <pc:docMk/>
            <pc:sldMk cId="1081684857" sldId="256"/>
            <ac:spMk id="3" creationId="{00000000-0000-0000-0000-000000000000}"/>
          </ac:spMkLst>
        </pc:spChg>
      </pc:sldChg>
      <pc:sldChg chg="modSp del mod">
        <pc:chgData name="Anders Lund Hoyer" userId="ef68c4d9-a763-4ffd-b2e7-e46354cee84b" providerId="ADAL" clId="{079F4251-7887-42A9-B532-E2C71E215809}" dt="2026-01-29T12:48:59.906" v="62" actId="47"/>
        <pc:sldMkLst>
          <pc:docMk/>
          <pc:sldMk cId="1709574389" sldId="257"/>
        </pc:sldMkLst>
        <pc:spChg chg="mod">
          <ac:chgData name="Anders Lund Hoyer" userId="ef68c4d9-a763-4ffd-b2e7-e46354cee84b" providerId="ADAL" clId="{079F4251-7887-42A9-B532-E2C71E215809}" dt="2026-01-29T12:47:59.628" v="31" actId="20577"/>
          <ac:spMkLst>
            <pc:docMk/>
            <pc:sldMk cId="1709574389" sldId="257"/>
            <ac:spMk id="13" creationId="{8C191A9D-DD43-685B-FD7A-9EB1093514A4}"/>
          </ac:spMkLst>
        </pc:spChg>
      </pc:sldChg>
      <pc:sldChg chg="del">
        <pc:chgData name="Anders Lund Hoyer" userId="ef68c4d9-a763-4ffd-b2e7-e46354cee84b" providerId="ADAL" clId="{079F4251-7887-42A9-B532-E2C71E215809}" dt="2026-01-29T12:49:01.867" v="64" actId="47"/>
        <pc:sldMkLst>
          <pc:docMk/>
          <pc:sldMk cId="3733827553" sldId="261"/>
        </pc:sldMkLst>
      </pc:sldChg>
      <pc:sldChg chg="del">
        <pc:chgData name="Anders Lund Hoyer" userId="ef68c4d9-a763-4ffd-b2e7-e46354cee84b" providerId="ADAL" clId="{079F4251-7887-42A9-B532-E2C71E215809}" dt="2026-01-29T12:49:02.712" v="66" actId="47"/>
        <pc:sldMkLst>
          <pc:docMk/>
          <pc:sldMk cId="3760682890" sldId="262"/>
        </pc:sldMkLst>
      </pc:sldChg>
      <pc:sldChg chg="del">
        <pc:chgData name="Anders Lund Hoyer" userId="ef68c4d9-a763-4ffd-b2e7-e46354cee84b" providerId="ADAL" clId="{079F4251-7887-42A9-B532-E2C71E215809}" dt="2026-01-29T12:47:23.575" v="27" actId="47"/>
        <pc:sldMkLst>
          <pc:docMk/>
          <pc:sldMk cId="1577251807" sldId="263"/>
        </pc:sldMkLst>
      </pc:sldChg>
      <pc:sldChg chg="del">
        <pc:chgData name="Anders Lund Hoyer" userId="ef68c4d9-a763-4ffd-b2e7-e46354cee84b" providerId="ADAL" clId="{079F4251-7887-42A9-B532-E2C71E215809}" dt="2026-01-29T12:49:04.202" v="68" actId="47"/>
        <pc:sldMkLst>
          <pc:docMk/>
          <pc:sldMk cId="569466370" sldId="264"/>
        </pc:sldMkLst>
      </pc:sldChg>
      <pc:sldChg chg="del">
        <pc:chgData name="Anders Lund Hoyer" userId="ef68c4d9-a763-4ffd-b2e7-e46354cee84b" providerId="ADAL" clId="{079F4251-7887-42A9-B532-E2C71E215809}" dt="2026-01-29T12:49:02.250" v="65" actId="47"/>
        <pc:sldMkLst>
          <pc:docMk/>
          <pc:sldMk cId="2710497977" sldId="265"/>
        </pc:sldMkLst>
      </pc:sldChg>
      <pc:sldChg chg="del">
        <pc:chgData name="Anders Lund Hoyer" userId="ef68c4d9-a763-4ffd-b2e7-e46354cee84b" providerId="ADAL" clId="{079F4251-7887-42A9-B532-E2C71E215809}" dt="2026-01-29T12:49:03.354" v="67" actId="47"/>
        <pc:sldMkLst>
          <pc:docMk/>
          <pc:sldMk cId="819478158" sldId="266"/>
        </pc:sldMkLst>
      </pc:sldChg>
      <pc:sldChg chg="del">
        <pc:chgData name="Anders Lund Hoyer" userId="ef68c4d9-a763-4ffd-b2e7-e46354cee84b" providerId="ADAL" clId="{079F4251-7887-42A9-B532-E2C71E215809}" dt="2026-01-29T12:47:25.696" v="29" actId="47"/>
        <pc:sldMkLst>
          <pc:docMk/>
          <pc:sldMk cId="188205661" sldId="267"/>
        </pc:sldMkLst>
      </pc:sldChg>
      <pc:sldChg chg="del">
        <pc:chgData name="Anders Lund Hoyer" userId="ef68c4d9-a763-4ffd-b2e7-e46354cee84b" providerId="ADAL" clId="{079F4251-7887-42A9-B532-E2C71E215809}" dt="2026-01-29T12:47:24.948" v="28" actId="47"/>
        <pc:sldMkLst>
          <pc:docMk/>
          <pc:sldMk cId="295247435" sldId="268"/>
        </pc:sldMkLst>
      </pc:sldChg>
      <pc:sldChg chg="del">
        <pc:chgData name="Anders Lund Hoyer" userId="ef68c4d9-a763-4ffd-b2e7-e46354cee84b" providerId="ADAL" clId="{079F4251-7887-42A9-B532-E2C71E215809}" dt="2026-01-29T12:49:01.399" v="63" actId="47"/>
        <pc:sldMkLst>
          <pc:docMk/>
          <pc:sldMk cId="872673562" sldId="269"/>
        </pc:sldMkLst>
      </pc:sldChg>
      <pc:sldChg chg="addSp modSp mod">
        <pc:chgData name="Anders Lund Hoyer" userId="ef68c4d9-a763-4ffd-b2e7-e46354cee84b" providerId="ADAL" clId="{079F4251-7887-42A9-B532-E2C71E215809}" dt="2026-01-29T14:09:00.337" v="1782" actId="1076"/>
        <pc:sldMkLst>
          <pc:docMk/>
          <pc:sldMk cId="1186902329" sldId="270"/>
        </pc:sldMkLst>
        <pc:spChg chg="mod">
          <ac:chgData name="Anders Lund Hoyer" userId="ef68c4d9-a763-4ffd-b2e7-e46354cee84b" providerId="ADAL" clId="{079F4251-7887-42A9-B532-E2C71E215809}" dt="2026-01-29T13:46:31.970" v="273" actId="20577"/>
          <ac:spMkLst>
            <pc:docMk/>
            <pc:sldMk cId="1186902329" sldId="270"/>
            <ac:spMk id="2" creationId="{570B7AE1-B472-BDC8-4D2E-F0D385D3FB22}"/>
          </ac:spMkLst>
        </pc:spChg>
        <pc:spChg chg="add mod">
          <ac:chgData name="Anders Lund Hoyer" userId="ef68c4d9-a763-4ffd-b2e7-e46354cee84b" providerId="ADAL" clId="{079F4251-7887-42A9-B532-E2C71E215809}" dt="2026-01-29T13:47:07.910" v="337" actId="20577"/>
          <ac:spMkLst>
            <pc:docMk/>
            <pc:sldMk cId="1186902329" sldId="270"/>
            <ac:spMk id="3" creationId="{2569FE8A-A9D4-6494-38F2-387BF265B9FC}"/>
          </ac:spMkLst>
        </pc:spChg>
        <pc:spChg chg="add mod">
          <ac:chgData name="Anders Lund Hoyer" userId="ef68c4d9-a763-4ffd-b2e7-e46354cee84b" providerId="ADAL" clId="{079F4251-7887-42A9-B532-E2C71E215809}" dt="2026-01-29T14:09:00.337" v="1782" actId="1076"/>
          <ac:spMkLst>
            <pc:docMk/>
            <pc:sldMk cId="1186902329" sldId="270"/>
            <ac:spMk id="6" creationId="{34528725-0099-C7C4-DDF8-8BE7F096E785}"/>
          </ac:spMkLst>
        </pc:spChg>
        <pc:picChg chg="mod">
          <ac:chgData name="Anders Lund Hoyer" userId="ef68c4d9-a763-4ffd-b2e7-e46354cee84b" providerId="ADAL" clId="{079F4251-7887-42A9-B532-E2C71E215809}" dt="2026-01-29T14:06:09.982" v="1606" actId="1076"/>
          <ac:picMkLst>
            <pc:docMk/>
            <pc:sldMk cId="1186902329" sldId="270"/>
            <ac:picMk id="5" creationId="{50116B4A-BD00-8660-CD26-9B924D604ADA}"/>
          </ac:picMkLst>
        </pc:picChg>
      </pc:sldChg>
      <pc:sldChg chg="addSp delSp modSp mod">
        <pc:chgData name="Anders Lund Hoyer" userId="ef68c4d9-a763-4ffd-b2e7-e46354cee84b" providerId="ADAL" clId="{079F4251-7887-42A9-B532-E2C71E215809}" dt="2026-01-29T13:52:45.754" v="674" actId="14100"/>
        <pc:sldMkLst>
          <pc:docMk/>
          <pc:sldMk cId="1210970948" sldId="271"/>
        </pc:sldMkLst>
        <pc:spChg chg="mod">
          <ac:chgData name="Anders Lund Hoyer" userId="ef68c4d9-a763-4ffd-b2e7-e46354cee84b" providerId="ADAL" clId="{079F4251-7887-42A9-B532-E2C71E215809}" dt="2026-01-29T13:48:49.539" v="347" actId="1076"/>
          <ac:spMkLst>
            <pc:docMk/>
            <pc:sldMk cId="1210970948" sldId="271"/>
            <ac:spMk id="2" creationId="{F24D196A-58CB-3E6C-FC14-F29C163AFE58}"/>
          </ac:spMkLst>
        </pc:spChg>
        <pc:spChg chg="add del mod">
          <ac:chgData name="Anders Lund Hoyer" userId="ef68c4d9-a763-4ffd-b2e7-e46354cee84b" providerId="ADAL" clId="{079F4251-7887-42A9-B532-E2C71E215809}" dt="2026-01-29T13:48:23.675" v="340" actId="22"/>
          <ac:spMkLst>
            <pc:docMk/>
            <pc:sldMk cId="1210970948" sldId="271"/>
            <ac:spMk id="4" creationId="{EC8C8FE7-92BC-A3E9-0437-A9A40F7B119E}"/>
          </ac:spMkLst>
        </pc:spChg>
        <pc:spChg chg="add mod">
          <ac:chgData name="Anders Lund Hoyer" userId="ef68c4d9-a763-4ffd-b2e7-e46354cee84b" providerId="ADAL" clId="{079F4251-7887-42A9-B532-E2C71E215809}" dt="2026-01-29T13:51:45.117" v="635" actId="20577"/>
          <ac:spMkLst>
            <pc:docMk/>
            <pc:sldMk cId="1210970948" sldId="271"/>
            <ac:spMk id="9" creationId="{7E77266C-2843-BC49-B133-0E0B865A0134}"/>
          </ac:spMkLst>
        </pc:spChg>
        <pc:spChg chg="add mod">
          <ac:chgData name="Anders Lund Hoyer" userId="ef68c4d9-a763-4ffd-b2e7-e46354cee84b" providerId="ADAL" clId="{079F4251-7887-42A9-B532-E2C71E215809}" dt="2026-01-29T13:52:45.754" v="674" actId="14100"/>
          <ac:spMkLst>
            <pc:docMk/>
            <pc:sldMk cId="1210970948" sldId="271"/>
            <ac:spMk id="10" creationId="{A999369A-5CB7-FF27-AAC3-AD8114E0C951}"/>
          </ac:spMkLst>
        </pc:spChg>
        <pc:picChg chg="del mod">
          <ac:chgData name="Anders Lund Hoyer" userId="ef68c4d9-a763-4ffd-b2e7-e46354cee84b" providerId="ADAL" clId="{079F4251-7887-42A9-B532-E2C71E215809}" dt="2026-01-29T13:48:10.098" v="339" actId="478"/>
          <ac:picMkLst>
            <pc:docMk/>
            <pc:sldMk cId="1210970948" sldId="271"/>
            <ac:picMk id="5" creationId="{8ED57946-1C86-93DD-57F1-576252ABE630}"/>
          </ac:picMkLst>
        </pc:picChg>
        <pc:picChg chg="add mod ord">
          <ac:chgData name="Anders Lund Hoyer" userId="ef68c4d9-a763-4ffd-b2e7-e46354cee84b" providerId="ADAL" clId="{079F4251-7887-42A9-B532-E2C71E215809}" dt="2026-01-29T13:48:35.328" v="345" actId="1076"/>
          <ac:picMkLst>
            <pc:docMk/>
            <pc:sldMk cId="1210970948" sldId="271"/>
            <ac:picMk id="8" creationId="{34539963-4249-85C7-5EE3-DCAC48D7B09C}"/>
          </ac:picMkLst>
        </pc:picChg>
      </pc:sldChg>
      <pc:sldChg chg="del">
        <pc:chgData name="Anders Lund Hoyer" userId="ef68c4d9-a763-4ffd-b2e7-e46354cee84b" providerId="ADAL" clId="{079F4251-7887-42A9-B532-E2C71E215809}" dt="2026-01-29T12:49:04.974" v="70" actId="47"/>
        <pc:sldMkLst>
          <pc:docMk/>
          <pc:sldMk cId="3744441656" sldId="272"/>
        </pc:sldMkLst>
      </pc:sldChg>
      <pc:sldChg chg="del">
        <pc:chgData name="Anders Lund Hoyer" userId="ef68c4d9-a763-4ffd-b2e7-e46354cee84b" providerId="ADAL" clId="{079F4251-7887-42A9-B532-E2C71E215809}" dt="2026-01-29T12:49:04.615" v="69" actId="47"/>
        <pc:sldMkLst>
          <pc:docMk/>
          <pc:sldMk cId="547223250" sldId="273"/>
        </pc:sldMkLst>
      </pc:sldChg>
      <pc:sldChg chg="del">
        <pc:chgData name="Anders Lund Hoyer" userId="ef68c4d9-a763-4ffd-b2e7-e46354cee84b" providerId="ADAL" clId="{079F4251-7887-42A9-B532-E2C71E215809}" dt="2026-01-29T12:49:05.364" v="71" actId="47"/>
        <pc:sldMkLst>
          <pc:docMk/>
          <pc:sldMk cId="1978702205" sldId="274"/>
        </pc:sldMkLst>
      </pc:sldChg>
      <pc:sldChg chg="del">
        <pc:chgData name="Anders Lund Hoyer" userId="ef68c4d9-a763-4ffd-b2e7-e46354cee84b" providerId="ADAL" clId="{079F4251-7887-42A9-B532-E2C71E215809}" dt="2026-01-29T12:49:06.216" v="72" actId="47"/>
        <pc:sldMkLst>
          <pc:docMk/>
          <pc:sldMk cId="3497353115" sldId="275"/>
        </pc:sldMkLst>
      </pc:sldChg>
      <pc:sldChg chg="del">
        <pc:chgData name="Anders Lund Hoyer" userId="ef68c4d9-a763-4ffd-b2e7-e46354cee84b" providerId="ADAL" clId="{079F4251-7887-42A9-B532-E2C71E215809}" dt="2026-01-29T12:49:06.842" v="73" actId="47"/>
        <pc:sldMkLst>
          <pc:docMk/>
          <pc:sldMk cId="2097554210" sldId="276"/>
        </pc:sldMkLst>
      </pc:sldChg>
      <pc:sldChg chg="del">
        <pc:chgData name="Anders Lund Hoyer" userId="ef68c4d9-a763-4ffd-b2e7-e46354cee84b" providerId="ADAL" clId="{079F4251-7887-42A9-B532-E2C71E215809}" dt="2026-01-29T12:47:32.285" v="30" actId="47"/>
        <pc:sldMkLst>
          <pc:docMk/>
          <pc:sldMk cId="1098139970" sldId="277"/>
        </pc:sldMkLst>
      </pc:sldChg>
      <pc:sldChg chg="addSp delSp modSp new mod">
        <pc:chgData name="Anders Lund Hoyer" userId="ef68c4d9-a763-4ffd-b2e7-e46354cee84b" providerId="ADAL" clId="{079F4251-7887-42A9-B532-E2C71E215809}" dt="2026-01-29T14:11:01.517" v="1797" actId="1076"/>
        <pc:sldMkLst>
          <pc:docMk/>
          <pc:sldMk cId="2251748936" sldId="277"/>
        </pc:sldMkLst>
        <pc:spChg chg="mod">
          <ac:chgData name="Anders Lund Hoyer" userId="ef68c4d9-a763-4ffd-b2e7-e46354cee84b" providerId="ADAL" clId="{079F4251-7887-42A9-B532-E2C71E215809}" dt="2026-01-29T14:10:49.496" v="1794" actId="1076"/>
          <ac:spMkLst>
            <pc:docMk/>
            <pc:sldMk cId="2251748936" sldId="277"/>
            <ac:spMk id="2" creationId="{5D8EC812-3831-C2DA-21AC-863EBAF8C8C1}"/>
          </ac:spMkLst>
        </pc:spChg>
        <pc:spChg chg="del">
          <ac:chgData name="Anders Lund Hoyer" userId="ef68c4d9-a763-4ffd-b2e7-e46354cee84b" providerId="ADAL" clId="{079F4251-7887-42A9-B532-E2C71E215809}" dt="2026-01-29T12:48:49.527" v="60" actId="22"/>
          <ac:spMkLst>
            <pc:docMk/>
            <pc:sldMk cId="2251748936" sldId="277"/>
            <ac:spMk id="3" creationId="{970B6823-B27A-2F31-3F45-299B3D4A8D3D}"/>
          </ac:spMkLst>
        </pc:spChg>
        <pc:picChg chg="add mod ord">
          <ac:chgData name="Anders Lund Hoyer" userId="ef68c4d9-a763-4ffd-b2e7-e46354cee84b" providerId="ADAL" clId="{079F4251-7887-42A9-B532-E2C71E215809}" dt="2026-01-29T14:10:45.955" v="1793" actId="1076"/>
          <ac:picMkLst>
            <pc:docMk/>
            <pc:sldMk cId="2251748936" sldId="277"/>
            <ac:picMk id="5" creationId="{CC1F2F15-49AB-5EEE-8442-F3E379327709}"/>
          </ac:picMkLst>
        </pc:picChg>
        <pc:picChg chg="add mod">
          <ac:chgData name="Anders Lund Hoyer" userId="ef68c4d9-a763-4ffd-b2e7-e46354cee84b" providerId="ADAL" clId="{079F4251-7887-42A9-B532-E2C71E215809}" dt="2026-01-29T14:10:19.761" v="1787" actId="1076"/>
          <ac:picMkLst>
            <pc:docMk/>
            <pc:sldMk cId="2251748936" sldId="277"/>
            <ac:picMk id="7" creationId="{97327305-9FD2-AC79-326D-E904DFB75437}"/>
          </ac:picMkLst>
        </pc:picChg>
        <pc:picChg chg="add mod">
          <ac:chgData name="Anders Lund Hoyer" userId="ef68c4d9-a763-4ffd-b2e7-e46354cee84b" providerId="ADAL" clId="{079F4251-7887-42A9-B532-E2C71E215809}" dt="2026-01-29T14:11:01.517" v="1797" actId="1076"/>
          <ac:picMkLst>
            <pc:docMk/>
            <pc:sldMk cId="2251748936" sldId="277"/>
            <ac:picMk id="9" creationId="{9FD0D46F-E0EC-32F7-60EB-D06A60069633}"/>
          </ac:picMkLst>
        </pc:picChg>
      </pc:sldChg>
      <pc:sldChg chg="addSp delSp modSp new mod">
        <pc:chgData name="Anders Lund Hoyer" userId="ef68c4d9-a763-4ffd-b2e7-e46354cee84b" providerId="ADAL" clId="{079F4251-7887-42A9-B532-E2C71E215809}" dt="2026-01-29T14:11:28.009" v="1798" actId="14100"/>
        <pc:sldMkLst>
          <pc:docMk/>
          <pc:sldMk cId="3779601365" sldId="278"/>
        </pc:sldMkLst>
        <pc:spChg chg="mod">
          <ac:chgData name="Anders Lund Hoyer" userId="ef68c4d9-a763-4ffd-b2e7-e46354cee84b" providerId="ADAL" clId="{079F4251-7887-42A9-B532-E2C71E215809}" dt="2026-01-29T12:52:32.552" v="90" actId="1076"/>
          <ac:spMkLst>
            <pc:docMk/>
            <pc:sldMk cId="3779601365" sldId="278"/>
            <ac:spMk id="2" creationId="{0E2CA0AF-3A88-8995-0E5D-FD962F72D3E6}"/>
          </ac:spMkLst>
        </pc:spChg>
        <pc:spChg chg="del">
          <ac:chgData name="Anders Lund Hoyer" userId="ef68c4d9-a763-4ffd-b2e7-e46354cee84b" providerId="ADAL" clId="{079F4251-7887-42A9-B532-E2C71E215809}" dt="2026-01-29T12:52:24.370" v="87" actId="22"/>
          <ac:spMkLst>
            <pc:docMk/>
            <pc:sldMk cId="3779601365" sldId="278"/>
            <ac:spMk id="3" creationId="{718C7FAE-5B2D-C1E1-4F6C-F1881EDFC1D0}"/>
          </ac:spMkLst>
        </pc:spChg>
        <pc:picChg chg="add mod ord">
          <ac:chgData name="Anders Lund Hoyer" userId="ef68c4d9-a763-4ffd-b2e7-e46354cee84b" providerId="ADAL" clId="{079F4251-7887-42A9-B532-E2C71E215809}" dt="2026-01-29T14:11:28.009" v="1798" actId="14100"/>
          <ac:picMkLst>
            <pc:docMk/>
            <pc:sldMk cId="3779601365" sldId="278"/>
            <ac:picMk id="5" creationId="{F00A486A-7181-6CF0-200F-CDFE73D2BB76}"/>
          </ac:picMkLst>
        </pc:picChg>
        <pc:picChg chg="add mod">
          <ac:chgData name="Anders Lund Hoyer" userId="ef68c4d9-a763-4ffd-b2e7-e46354cee84b" providerId="ADAL" clId="{079F4251-7887-42A9-B532-E2C71E215809}" dt="2026-01-29T12:53:51.865" v="107" actId="14100"/>
          <ac:picMkLst>
            <pc:docMk/>
            <pc:sldMk cId="3779601365" sldId="278"/>
            <ac:picMk id="7" creationId="{8FBAE019-76C2-D4D3-1B0C-DD73A7236301}"/>
          </ac:picMkLst>
        </pc:picChg>
      </pc:sldChg>
      <pc:sldChg chg="addSp delSp modSp add mod">
        <pc:chgData name="Anders Lund Hoyer" userId="ef68c4d9-a763-4ffd-b2e7-e46354cee84b" providerId="ADAL" clId="{079F4251-7887-42A9-B532-E2C71E215809}" dt="2026-01-29T14:04:10.619" v="1605" actId="20577"/>
        <pc:sldMkLst>
          <pc:docMk/>
          <pc:sldMk cId="682539002" sldId="279"/>
        </pc:sldMkLst>
        <pc:spChg chg="mod">
          <ac:chgData name="Anders Lund Hoyer" userId="ef68c4d9-a763-4ffd-b2e7-e46354cee84b" providerId="ADAL" clId="{079F4251-7887-42A9-B532-E2C71E215809}" dt="2026-01-29T13:54:13.298" v="705" actId="27636"/>
          <ac:spMkLst>
            <pc:docMk/>
            <pc:sldMk cId="682539002" sldId="279"/>
            <ac:spMk id="2" creationId="{A926E1C6-DE7F-BDCB-5CE3-BB25903A34FE}"/>
          </ac:spMkLst>
        </pc:spChg>
        <pc:spChg chg="add mod">
          <ac:chgData name="Anders Lund Hoyer" userId="ef68c4d9-a763-4ffd-b2e7-e46354cee84b" providerId="ADAL" clId="{079F4251-7887-42A9-B532-E2C71E215809}" dt="2026-01-29T13:58:51.431" v="1172" actId="14100"/>
          <ac:spMkLst>
            <pc:docMk/>
            <pc:sldMk cId="682539002" sldId="279"/>
            <ac:spMk id="4" creationId="{E8064F2B-7A8F-626E-BF3C-FAF1F882A99A}"/>
          </ac:spMkLst>
        </pc:spChg>
        <pc:spChg chg="add mod">
          <ac:chgData name="Anders Lund Hoyer" userId="ef68c4d9-a763-4ffd-b2e7-e46354cee84b" providerId="ADAL" clId="{079F4251-7887-42A9-B532-E2C71E215809}" dt="2026-01-29T14:04:10.619" v="1605" actId="20577"/>
          <ac:spMkLst>
            <pc:docMk/>
            <pc:sldMk cId="682539002" sldId="279"/>
            <ac:spMk id="5" creationId="{8F69079F-47DE-1E3B-25ED-EB0ACFEAC8ED}"/>
          </ac:spMkLst>
        </pc:spChg>
        <pc:spChg chg="del">
          <ac:chgData name="Anders Lund Hoyer" userId="ef68c4d9-a763-4ffd-b2e7-e46354cee84b" providerId="ADAL" clId="{079F4251-7887-42A9-B532-E2C71E215809}" dt="2026-01-29T13:54:24.319" v="706" actId="478"/>
          <ac:spMkLst>
            <pc:docMk/>
            <pc:sldMk cId="682539002" sldId="279"/>
            <ac:spMk id="9" creationId="{41FCD45A-D142-9767-DAC2-45A02B5C33ED}"/>
          </ac:spMkLst>
        </pc:spChg>
        <pc:spChg chg="del mod">
          <ac:chgData name="Anders Lund Hoyer" userId="ef68c4d9-a763-4ffd-b2e7-e46354cee84b" providerId="ADAL" clId="{079F4251-7887-42A9-B532-E2C71E215809}" dt="2026-01-29T13:54:30.718" v="709" actId="478"/>
          <ac:spMkLst>
            <pc:docMk/>
            <pc:sldMk cId="682539002" sldId="279"/>
            <ac:spMk id="10" creationId="{01A55CE1-D7B7-DB0C-7510-12CCFF5A7BEE}"/>
          </ac:spMkLst>
        </pc:spChg>
        <pc:picChg chg="mod">
          <ac:chgData name="Anders Lund Hoyer" userId="ef68c4d9-a763-4ffd-b2e7-e46354cee84b" providerId="ADAL" clId="{079F4251-7887-42A9-B532-E2C71E215809}" dt="2026-01-29T13:54:37.071" v="710" actId="1076"/>
          <ac:picMkLst>
            <pc:docMk/>
            <pc:sldMk cId="682539002" sldId="279"/>
            <ac:picMk id="7" creationId="{985CF5F7-A09C-748F-D5F3-CE98317A63A8}"/>
          </ac:picMkLst>
        </pc:picChg>
        <pc:picChg chg="del">
          <ac:chgData name="Anders Lund Hoyer" userId="ef68c4d9-a763-4ffd-b2e7-e46354cee84b" providerId="ADAL" clId="{079F4251-7887-42A9-B532-E2C71E215809}" dt="2026-01-29T13:54:25.738" v="707" actId="478"/>
          <ac:picMkLst>
            <pc:docMk/>
            <pc:sldMk cId="682539002" sldId="279"/>
            <ac:picMk id="8" creationId="{1ED50399-A556-CA1A-4504-C357E3EC1A43}"/>
          </ac:picMkLst>
        </pc:picChg>
      </pc:sldChg>
      <pc:sldChg chg="addSp modSp new mod">
        <pc:chgData name="Anders Lund Hoyer" userId="ef68c4d9-a763-4ffd-b2e7-e46354cee84b" providerId="ADAL" clId="{079F4251-7887-42A9-B532-E2C71E215809}" dt="2026-01-29T14:25:35.676" v="2337" actId="20577"/>
        <pc:sldMkLst>
          <pc:docMk/>
          <pc:sldMk cId="3087481627" sldId="280"/>
        </pc:sldMkLst>
        <pc:spChg chg="mod">
          <ac:chgData name="Anders Lund Hoyer" userId="ef68c4d9-a763-4ffd-b2e7-e46354cee84b" providerId="ADAL" clId="{079F4251-7887-42A9-B532-E2C71E215809}" dt="2026-01-29T14:17:53.141" v="1815" actId="20577"/>
          <ac:spMkLst>
            <pc:docMk/>
            <pc:sldMk cId="3087481627" sldId="280"/>
            <ac:spMk id="2" creationId="{429B7B53-0CC1-E30A-A7FF-9C4B3CF1F5F3}"/>
          </ac:spMkLst>
        </pc:spChg>
        <pc:spChg chg="mod">
          <ac:chgData name="Anders Lund Hoyer" userId="ef68c4d9-a763-4ffd-b2e7-e46354cee84b" providerId="ADAL" clId="{079F4251-7887-42A9-B532-E2C71E215809}" dt="2026-01-29T14:25:35.676" v="2337" actId="20577"/>
          <ac:spMkLst>
            <pc:docMk/>
            <pc:sldMk cId="3087481627" sldId="280"/>
            <ac:spMk id="3" creationId="{B273A5D6-380A-F494-B73F-2F9DBA26413B}"/>
          </ac:spMkLst>
        </pc:spChg>
        <pc:picChg chg="add mod">
          <ac:chgData name="Anders Lund Hoyer" userId="ef68c4d9-a763-4ffd-b2e7-e46354cee84b" providerId="ADAL" clId="{079F4251-7887-42A9-B532-E2C71E215809}" dt="2026-01-29T14:25:24.137" v="2329" actId="1076"/>
          <ac:picMkLst>
            <pc:docMk/>
            <pc:sldMk cId="3087481627" sldId="280"/>
            <ac:picMk id="5" creationId="{C248DF8C-08D6-A836-89EC-9FBAB4797F15}"/>
          </ac:picMkLst>
        </pc:picChg>
      </pc:sldChg>
      <pc:sldChg chg="modSp new mod">
        <pc:chgData name="Anders Lund Hoyer" userId="ef68c4d9-a763-4ffd-b2e7-e46354cee84b" providerId="ADAL" clId="{079F4251-7887-42A9-B532-E2C71E215809}" dt="2026-01-29T14:22:43.366" v="2326" actId="207"/>
        <pc:sldMkLst>
          <pc:docMk/>
          <pc:sldMk cId="3168792554" sldId="281"/>
        </pc:sldMkLst>
        <pc:spChg chg="mod">
          <ac:chgData name="Anders Lund Hoyer" userId="ef68c4d9-a763-4ffd-b2e7-e46354cee84b" providerId="ADAL" clId="{079F4251-7887-42A9-B532-E2C71E215809}" dt="2026-01-29T14:19:36.739" v="1998" actId="20577"/>
          <ac:spMkLst>
            <pc:docMk/>
            <pc:sldMk cId="3168792554" sldId="281"/>
            <ac:spMk id="2" creationId="{D69BC448-93B3-B317-38C1-5994DEBB5DCB}"/>
          </ac:spMkLst>
        </pc:spChg>
        <pc:spChg chg="mod">
          <ac:chgData name="Anders Lund Hoyer" userId="ef68c4d9-a763-4ffd-b2e7-e46354cee84b" providerId="ADAL" clId="{079F4251-7887-42A9-B532-E2C71E215809}" dt="2026-01-29T14:22:43.366" v="2326" actId="207"/>
          <ac:spMkLst>
            <pc:docMk/>
            <pc:sldMk cId="3168792554" sldId="281"/>
            <ac:spMk id="3" creationId="{1EE8A95A-9A49-C01F-8B61-ADB9EE07CF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CAD8C-3E34-594E-B305-C3D26D204A78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6877-83EF-5448-9016-84DEA3E6CE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81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fo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45F2A9-EF9C-694B-9608-E82F95AF10AF}" type="datetimeFigureOut">
              <a:rPr lang="da-DK" smtClean="0"/>
              <a:t>29-01-2026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8DE8D9-00C2-AC49-89B0-E2C936EE1D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1743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forbedreidraet.systime.dk/?id=151#c313" TargetMode="External"/><Relationship Id="rId4" Type="http://schemas.openxmlformats.org/officeDocument/2006/relationships/hyperlink" Target="https://bforbedreidraet.systime.dk/?id=15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forbedreidraet.systime.dk/?id=1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forbedreidraet.systime.dk/?id=153#c3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1317" y="4538133"/>
            <a:ext cx="10127192" cy="931341"/>
          </a:xfrm>
        </p:spPr>
        <p:txBody>
          <a:bodyPr>
            <a:normAutofit/>
          </a:bodyPr>
          <a:lstStyle/>
          <a:p>
            <a:r>
              <a:rPr lang="da-DK" sz="4000" dirty="0"/>
              <a:t>Bevægelseslære og anatomi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FF9394-9DEF-7540-5983-C8D14BD7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41" r="1" b="1"/>
          <a:stretch>
            <a:fillRect/>
          </a:stretch>
        </p:blipFill>
        <p:spPr>
          <a:xfrm>
            <a:off x="922867" y="645517"/>
            <a:ext cx="10346266" cy="37381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6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2B5B1-AF98-075F-2407-7A05F9E5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MuskelbevægelseR</a:t>
            </a:r>
            <a:r>
              <a:rPr lang="da-DK" dirty="0"/>
              <a:t> – VIGTIGE BEGREBER 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D62A9413-90C8-940B-4DB9-8F496B9F9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167" y="2065867"/>
            <a:ext cx="8422691" cy="4578517"/>
          </a:xfrm>
        </p:spPr>
      </p:pic>
    </p:spTree>
    <p:extLst>
      <p:ext uri="{BB962C8B-B14F-4D97-AF65-F5344CB8AC3E}">
        <p14:creationId xmlns:p14="http://schemas.microsoft.com/office/powerpoint/2010/main" val="257045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B7AE1-B472-BDC8-4D2E-F0D385D3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808055"/>
            <a:ext cx="2406688" cy="1316959"/>
          </a:xfrm>
        </p:spPr>
        <p:txBody>
          <a:bodyPr>
            <a:normAutofit fontScale="90000"/>
          </a:bodyPr>
          <a:lstStyle/>
          <a:p>
            <a:r>
              <a:rPr lang="da-DK" dirty="0"/>
              <a:t>Skelettet</a:t>
            </a:r>
            <a:br>
              <a:rPr lang="da-DK" dirty="0"/>
            </a:br>
            <a:br>
              <a:rPr lang="da-DK" dirty="0"/>
            </a:br>
            <a:endParaRPr lang="da-DK" sz="20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0116B4A-BD00-8660-CD26-9B924D60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92" y="481619"/>
            <a:ext cx="5005615" cy="623752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569FE8A-A9D4-6494-38F2-387BF265B9FC}"/>
              </a:ext>
            </a:extLst>
          </p:cNvPr>
          <p:cNvSpPr txBox="1"/>
          <p:nvPr/>
        </p:nvSpPr>
        <p:spPr>
          <a:xfrm rot="10800000" flipV="1">
            <a:off x="540913" y="2563164"/>
            <a:ext cx="2601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Læs første afsnit i </a:t>
            </a:r>
            <a:r>
              <a:rPr lang="da-DK" dirty="0">
                <a:solidFill>
                  <a:srgbClr val="FF0000"/>
                </a:solidFill>
                <a:hlinkClick r:id="rId4"/>
              </a:rPr>
              <a:t>kap. 3.1 om skelettet</a:t>
            </a:r>
            <a:r>
              <a:rPr lang="da-DK" dirty="0">
                <a:solidFill>
                  <a:srgbClr val="FF0000"/>
                </a:solidFill>
              </a:rPr>
              <a:t> og svar på følgende:</a:t>
            </a:r>
          </a:p>
          <a:p>
            <a:r>
              <a:rPr lang="da-DK" dirty="0"/>
              <a:t>Der findes forskellige slags knogler…</a:t>
            </a:r>
          </a:p>
          <a:p>
            <a:pPr marL="285750" indent="-285750">
              <a:buFontTx/>
              <a:buChar char="-"/>
            </a:pPr>
            <a:r>
              <a:rPr lang="da-DK" dirty="0"/>
              <a:t>Hvorfor? </a:t>
            </a:r>
          </a:p>
          <a:p>
            <a:pPr marL="285750" indent="-285750">
              <a:buFontTx/>
              <a:buChar char="-"/>
            </a:pPr>
            <a:r>
              <a:rPr lang="da-DK" dirty="0"/>
              <a:t>Hvilke? </a:t>
            </a:r>
          </a:p>
          <a:p>
            <a:pPr marL="285750" indent="-285750">
              <a:buFontTx/>
              <a:buChar char="-"/>
            </a:pPr>
            <a:r>
              <a:rPr lang="da-DK" dirty="0"/>
              <a:t>Hvad er deres funktion?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4528725-0099-C7C4-DDF8-8BE7F096E785}"/>
              </a:ext>
            </a:extLst>
          </p:cNvPr>
          <p:cNvSpPr txBox="1"/>
          <p:nvPr/>
        </p:nvSpPr>
        <p:spPr>
          <a:xfrm>
            <a:off x="9049553" y="2592664"/>
            <a:ext cx="2811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Læs sidste afsnit </a:t>
            </a:r>
            <a:r>
              <a:rPr lang="da-DK" dirty="0">
                <a:solidFill>
                  <a:srgbClr val="FF0000"/>
                </a:solidFill>
                <a:hlinkClick r:id="rId5"/>
              </a:rPr>
              <a:t>i kap. 3.1 om hvirvelsøjlen </a:t>
            </a:r>
            <a:r>
              <a:rPr lang="da-DK" dirty="0">
                <a:solidFill>
                  <a:srgbClr val="FF0000"/>
                </a:solidFill>
              </a:rPr>
              <a:t>og svar på følgende:</a:t>
            </a:r>
          </a:p>
          <a:p>
            <a:r>
              <a:rPr lang="da-DK" dirty="0"/>
              <a:t>Rygsøjlen kaldes også hvirvelsøjlen.</a:t>
            </a:r>
          </a:p>
          <a:p>
            <a:pPr marL="285750" indent="-285750">
              <a:buFontTx/>
              <a:buChar char="-"/>
            </a:pPr>
            <a:r>
              <a:rPr lang="da-DK" dirty="0"/>
              <a:t>Hvordan er den ”bygget op”?</a:t>
            </a:r>
          </a:p>
          <a:p>
            <a:pPr marL="285750" indent="-285750">
              <a:buFontTx/>
              <a:buChar char="-"/>
            </a:pPr>
            <a:r>
              <a:rPr lang="da-DK" dirty="0"/>
              <a:t>Hvad er dens funktion? (I må godt tænke lidt ud over teksten)</a:t>
            </a:r>
          </a:p>
        </p:txBody>
      </p:sp>
    </p:spTree>
    <p:extLst>
      <p:ext uri="{BB962C8B-B14F-4D97-AF65-F5344CB8AC3E}">
        <p14:creationId xmlns:p14="http://schemas.microsoft.com/office/powerpoint/2010/main" val="118690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196A-58CB-3E6C-FC14-F29C163A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86" y="30051"/>
            <a:ext cx="1503607" cy="1456267"/>
          </a:xfrm>
        </p:spPr>
        <p:txBody>
          <a:bodyPr/>
          <a:lstStyle/>
          <a:p>
            <a:r>
              <a:rPr lang="da-DK" dirty="0"/>
              <a:t>Led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60D78B1-13F5-9419-4ADE-CEA9C649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6" y="2714740"/>
            <a:ext cx="6801799" cy="3772426"/>
          </a:xfrm>
          <a:prstGeom prst="rect">
            <a:avLst/>
          </a:prstGeo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4539963-4249-85C7-5EE3-DCAC48D7B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8431" y="298120"/>
            <a:ext cx="3994136" cy="4833240"/>
          </a:xfr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E77266C-2843-BC49-B133-0E0B865A0134}"/>
              </a:ext>
            </a:extLst>
          </p:cNvPr>
          <p:cNvSpPr txBox="1"/>
          <p:nvPr/>
        </p:nvSpPr>
        <p:spPr>
          <a:xfrm>
            <a:off x="342363" y="1145080"/>
            <a:ext cx="7320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Leddene muliggør knoglernes bevægelse i forhold til hinanden og musklerne skaber bevægelse.</a:t>
            </a:r>
          </a:p>
          <a:p>
            <a:endParaRPr lang="da-DK" sz="2400" dirty="0"/>
          </a:p>
          <a:p>
            <a:r>
              <a:rPr lang="da-DK" sz="2400" dirty="0"/>
              <a:t>Der findes forskellige led med forskellige funktioner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999369A-5CB7-FF27-AAC3-AD8114E0C951}"/>
              </a:ext>
            </a:extLst>
          </p:cNvPr>
          <p:cNvSpPr txBox="1"/>
          <p:nvPr/>
        </p:nvSpPr>
        <p:spPr>
          <a:xfrm>
            <a:off x="7898431" y="5589431"/>
            <a:ext cx="386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Der hvor knoglerne mødes er der led</a:t>
            </a:r>
          </a:p>
        </p:txBody>
      </p:sp>
    </p:spTree>
    <p:extLst>
      <p:ext uri="{BB962C8B-B14F-4D97-AF65-F5344CB8AC3E}">
        <p14:creationId xmlns:p14="http://schemas.microsoft.com/office/powerpoint/2010/main" val="121097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EC812-3831-C2DA-21AC-863EBAF8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50" y="30051"/>
            <a:ext cx="10131425" cy="1456267"/>
          </a:xfrm>
        </p:spPr>
        <p:txBody>
          <a:bodyPr/>
          <a:lstStyle/>
          <a:p>
            <a:r>
              <a:rPr lang="da-DK" dirty="0"/>
              <a:t>Musklerne bevæger vores led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C1F2F15-49AB-5EEE-8442-F3E379327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75" y="1830410"/>
            <a:ext cx="6879113" cy="4077356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7327305-9FD2-AC79-326D-E904DFB7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37" y="115910"/>
            <a:ext cx="4013488" cy="3429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FD0D46F-E0EC-32F7-60EB-D06A60069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897" y="4284969"/>
            <a:ext cx="4912103" cy="16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A0AF-3A88-8995-0E5D-FD962F72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6"/>
            <a:ext cx="10131425" cy="1456267"/>
          </a:xfrm>
        </p:spPr>
        <p:txBody>
          <a:bodyPr/>
          <a:lstStyle/>
          <a:p>
            <a:r>
              <a:rPr lang="da-DK" dirty="0"/>
              <a:t>Albueleddet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00A486A-7181-6CF0-200F-CDFE73D2B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289" y="84171"/>
            <a:ext cx="4087251" cy="325957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FBAE019-76C2-D4D3-1B0C-DD73A7236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06" y="3514257"/>
            <a:ext cx="9949416" cy="32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4BC36-9CE9-663B-1709-13C9C387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6E1C6-DE7F-BDCB-5CE3-BB25903A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86" y="30051"/>
            <a:ext cx="5569969" cy="1456267"/>
          </a:xfrm>
        </p:spPr>
        <p:txBody>
          <a:bodyPr>
            <a:normAutofit/>
          </a:bodyPr>
          <a:lstStyle/>
          <a:p>
            <a:r>
              <a:rPr lang="da-DK" dirty="0"/>
              <a:t>Bevægelse omkring et led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85CF5F7-A09C-748F-D5F3-CE98317A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164" y="194207"/>
            <a:ext cx="6801799" cy="3772426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064F2B-7A8F-626E-BF3C-FAF1F882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86" y="1486318"/>
            <a:ext cx="4311202" cy="248031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Paropgave:</a:t>
            </a:r>
          </a:p>
          <a:p>
            <a:r>
              <a:rPr lang="da-DK" dirty="0"/>
              <a:t>I inddeles i 5 par/grupper med hver jeres led-type</a:t>
            </a:r>
          </a:p>
          <a:p>
            <a:pPr>
              <a:buFontTx/>
              <a:buChar char="-"/>
            </a:pPr>
            <a:r>
              <a:rPr lang="da-DK" dirty="0"/>
              <a:t>I skal finde og vælge et led i kroppen af denne type</a:t>
            </a:r>
            <a:endParaRPr lang="da-DK" sz="1400" dirty="0"/>
          </a:p>
          <a:p>
            <a:pPr>
              <a:buFontTx/>
              <a:buChar char="-"/>
            </a:pPr>
            <a:r>
              <a:rPr lang="da-DK" dirty="0"/>
              <a:t>I skal lave og beskrive en simpel isoleret bevægelse omkring dette led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F69079F-47DE-1E3B-25ED-EB0ACFEAC8ED}"/>
              </a:ext>
            </a:extLst>
          </p:cNvPr>
          <p:cNvSpPr txBox="1"/>
          <p:nvPr/>
        </p:nvSpPr>
        <p:spPr>
          <a:xfrm>
            <a:off x="431586" y="4156547"/>
            <a:ext cx="11631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000" dirty="0"/>
              <a:t>I skal kunne:</a:t>
            </a:r>
          </a:p>
          <a:p>
            <a:pPr marL="285750" indent="-285750">
              <a:buFontTx/>
              <a:buChar char="-"/>
            </a:pPr>
            <a:r>
              <a:rPr lang="da-DK" sz="2000" dirty="0"/>
              <a:t>Forklare leddets opbygning og bevægelsesmuligheder</a:t>
            </a:r>
          </a:p>
          <a:p>
            <a:pPr marL="285750" indent="-285750">
              <a:buFontTx/>
              <a:buChar char="-"/>
            </a:pPr>
            <a:r>
              <a:rPr lang="da-DK" sz="2000" dirty="0"/>
              <a:t>Beskrive og vise på jer selv hvilke muskler der laver bevægelsen, hvordan de arbejder og hvor disse muskler hæfter (på hvilke knogler)</a:t>
            </a:r>
          </a:p>
          <a:p>
            <a:pPr marL="285750" indent="-285750">
              <a:buFontTx/>
              <a:buChar char="-"/>
            </a:pPr>
            <a:r>
              <a:rPr lang="da-DK" sz="2000" dirty="0">
                <a:solidFill>
                  <a:srgbClr val="FF0000"/>
                </a:solidFill>
              </a:rPr>
              <a:t>Find hjælp i resten af kap. 3.1, 3.2 og 3.3 alt efter hvilket led og bevægelse I har </a:t>
            </a:r>
          </a:p>
        </p:txBody>
      </p:sp>
    </p:spTree>
    <p:extLst>
      <p:ext uri="{BB962C8B-B14F-4D97-AF65-F5344CB8AC3E}">
        <p14:creationId xmlns:p14="http://schemas.microsoft.com/office/powerpoint/2010/main" val="6825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B7B53-0CC1-E30A-A7FF-9C4B3CF1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Centralbevægelse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3A5D6-380A-F494-B73F-2F9DBA26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  <a:hlinkClick r:id="rId2"/>
              </a:rPr>
              <a:t>Læs 3.4 </a:t>
            </a:r>
            <a:r>
              <a:rPr lang="da-DK" dirty="0">
                <a:solidFill>
                  <a:srgbClr val="FF0000"/>
                </a:solidFill>
              </a:rPr>
              <a:t>og </a:t>
            </a:r>
            <a:r>
              <a:rPr lang="da-DK">
                <a:solidFill>
                  <a:srgbClr val="FF0000"/>
                </a:solidFill>
              </a:rPr>
              <a:t>se videoen i bogen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Hvad sker der under centralbevægelsen?</a:t>
            </a:r>
          </a:p>
          <a:p>
            <a:r>
              <a:rPr lang="da-DK" dirty="0"/>
              <a:t>Hvornår og hvordan er det relevant i volleyball?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248DF8C-08D6-A836-89EC-9FBAB479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34" y="2065867"/>
            <a:ext cx="5482890" cy="31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BC448-93B3-B317-38C1-5994DEBB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Afsætsbevægelse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E8A95A-9A49-C01F-8B61-ADB9EE07C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Læs næstsidste afsnit i </a:t>
            </a:r>
            <a:r>
              <a:rPr lang="da-DK" dirty="0">
                <a:solidFill>
                  <a:srgbClr val="FF0000"/>
                </a:solidFill>
                <a:hlinkClick r:id="rId2"/>
              </a:rPr>
              <a:t>kap. 3.3 om ”Afsætsbevægelsen”. 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Stop når I når til figur 3.18. Prøv sammen med jeres makker at analysere jer frem til hvilke led der bevæges? Hvordan de bevæges og hvilke muskler der indgår. Når I kort har givet jeres bud så læs videre i beskrivelsen under figuren.</a:t>
            </a:r>
          </a:p>
        </p:txBody>
      </p:sp>
    </p:spTree>
    <p:extLst>
      <p:ext uri="{BB962C8B-B14F-4D97-AF65-F5344CB8AC3E}">
        <p14:creationId xmlns:p14="http://schemas.microsoft.com/office/powerpoint/2010/main" val="3168792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Himmelsk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immels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s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594</TotalTime>
  <Words>290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Himmelsk</vt:lpstr>
      <vt:lpstr>Bevægelseslære og anatomi</vt:lpstr>
      <vt:lpstr>MuskelbevægelseR – VIGTIGE BEGREBER  </vt:lpstr>
      <vt:lpstr>Skelettet  </vt:lpstr>
      <vt:lpstr>Led </vt:lpstr>
      <vt:lpstr>Musklerne bevæger vores led</vt:lpstr>
      <vt:lpstr>Albueleddet</vt:lpstr>
      <vt:lpstr>Bevægelse omkring et led </vt:lpstr>
      <vt:lpstr>Centralbevægelse</vt:lpstr>
      <vt:lpstr>Afsætsbevægelse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til forklaring af muskelkontraktion</dc:title>
  <dc:creator>Anders Peter Koch Hansen</dc:creator>
  <cp:lastModifiedBy>Anders Lund Hoyer</cp:lastModifiedBy>
  <cp:revision>5</cp:revision>
  <dcterms:created xsi:type="dcterms:W3CDTF">2017-10-25T12:32:31Z</dcterms:created>
  <dcterms:modified xsi:type="dcterms:W3CDTF">2026-01-29T14:25:35Z</dcterms:modified>
</cp:coreProperties>
</file>