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Sundhed i et biologisk perspektiv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Hvordan kroppen påvirkes af livsstil</a:t>
            </a:r>
          </a:p>
          <a:p>
            <a:r>
              <a:t>Fokus på kredsløb, stofskifte og sygdom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Blodsukker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Raske: 4-7 mmol/L</a:t>
            </a:r>
          </a:p>
          <a:p>
            <a:r>
              <a:t>Diabetikere: 7-11 mmol/L</a:t>
            </a:r>
          </a:p>
          <a:p>
            <a:r>
              <a:t>Efter måltid stiger blodsukker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Insulin og glukose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Insulin hjælper glukose ind i muskler</a:t>
            </a:r>
          </a:p>
          <a:p>
            <a:r>
              <a:t>80% af glukosen fjernes fra blodet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Fysisk inaktivitet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Medfører:</a:t>
            </a:r>
          </a:p>
          <a:p>
            <a:r>
              <a:t>- Lav fedtforbrænding</a:t>
            </a:r>
          </a:p>
          <a:p>
            <a:r>
              <a:t>- Øget insulinresistens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Aerob træning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Øger fedtforbrænding</a:t>
            </a:r>
          </a:p>
          <a:p>
            <a:r>
              <a:t>Forbedrer insulinfølsomhed</a:t>
            </a:r>
          </a:p>
          <a:p>
            <a:r>
              <a:t>Øger HDL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R-værdi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Respiratorisk kvotient</a:t>
            </a:r>
          </a:p>
          <a:p>
            <a:r>
              <a:t>Viser om kroppen forbrænder fedt eller kulhydrat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Sengeligning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Medfører:</a:t>
            </a:r>
          </a:p>
          <a:p>
            <a:r>
              <a:t>- Tab af muskelmasse</a:t>
            </a:r>
          </a:p>
          <a:p>
            <a:r>
              <a:t>- Nedsat kredsløb</a:t>
            </a:r>
          </a:p>
          <a:p>
            <a:r>
              <a:t>- Nedsat kondition</a:t>
            </a:r>
          </a:p>
          <a:p>
            <a:r>
              <a:t>- Øget risiko for sygdom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Tvillingeforsøg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Bruges til at undersøge arv vs miljø</a:t>
            </a:r>
          </a:p>
          <a:p>
            <a:r>
              <a:t>Viser betydningen af livsstil for sundhed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Metabolisk syndrom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Samling af risikofaktorer:</a:t>
            </a:r>
          </a:p>
          <a:p>
            <a:r>
              <a:t>- Overvægt</a:t>
            </a:r>
          </a:p>
          <a:p>
            <a:r>
              <a:t>- Forhøjet blodtryk</a:t>
            </a:r>
          </a:p>
          <a:p>
            <a:r>
              <a:t>- Insulinresistens</a:t>
            </a:r>
          </a:p>
          <a:p>
            <a:r>
              <a:t>- Øget risiko for hjertekarsygdomme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Hjertekarsygdomme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Skyldes ofte åreforkalkning</a:t>
            </a:r>
          </a:p>
          <a:p>
            <a:r>
              <a:t>Kan føre til blodpropper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Åreforkalkning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Fedt og kolesterol aflejres i karvægge</a:t>
            </a:r>
          </a:p>
          <a:p>
            <a:r>
              <a:t>Kar bliver smallere</a:t>
            </a:r>
          </a:p>
          <a:p>
            <a:r>
              <a:t>Øger risiko for blodprop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LDL og HDL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LDL: 'Dårligt' kolesterol</a:t>
            </a:r>
          </a:p>
          <a:p>
            <a:r>
              <a:t>- Aflejres i blodkar</a:t>
            </a:r>
          </a:p>
          <a:p/>
          <a:p>
            <a:r>
              <a:t>HDL: 'Godt' kolesterol</a:t>
            </a:r>
          </a:p>
          <a:p>
            <a:r>
              <a:t>- Transporterer kolesterol til leveren</a:t>
            </a:r>
          </a:p>
          <a:p/>
          <a:p>
            <a:r>
              <a:t>Aerob træning øger HDL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Blodprop i hjertet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Opstår når en kransarterie blokeres</a:t>
            </a:r>
          </a:p>
          <a:p>
            <a:r>
              <a:t>Hjertemusklen mangler ilt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 2 diabetes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Forhøjet blodsukker</a:t>
            </a:r>
          </a:p>
          <a:p>
            <a:r>
              <a:t>Insulin virker dårligere (insulinresistens)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