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4" r:id="rId3"/>
    <p:sldId id="280" r:id="rId4"/>
    <p:sldId id="282" r:id="rId5"/>
    <p:sldId id="283" r:id="rId6"/>
    <p:sldId id="284" r:id="rId7"/>
    <p:sldId id="285" r:id="rId8"/>
    <p:sldId id="286" r:id="rId9"/>
    <p:sldId id="290" r:id="rId10"/>
    <p:sldId id="291" r:id="rId11"/>
    <p:sldId id="287" r:id="rId12"/>
    <p:sldId id="288" r:id="rId13"/>
    <p:sldId id="292" r:id="rId14"/>
    <p:sldId id="296" r:id="rId15"/>
    <p:sldId id="298" r:id="rId16"/>
    <p:sldId id="299" r:id="rId17"/>
    <p:sldId id="300" r:id="rId18"/>
    <p:sldId id="294" r:id="rId19"/>
    <p:sldId id="303" r:id="rId20"/>
    <p:sldId id="302" r:id="rId21"/>
    <p:sldId id="301" r:id="rId22"/>
    <p:sldId id="304" r:id="rId23"/>
    <p:sldId id="305" r:id="rId24"/>
    <p:sldId id="306" r:id="rId2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7F824-60C5-4A8D-B1B7-D8845D38BAF7}" v="3038" dt="2025-02-25T20:06:27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a Bjørn Andersen" userId="b1a002c4-d712-4175-b703-f52690ad73b5" providerId="ADAL" clId="{F267F824-60C5-4A8D-B1B7-D8845D38BAF7}"/>
    <pc:docChg chg="undo custSel addSld delSld modSld sldOrd">
      <pc:chgData name="Camilla Bjørn Andersen" userId="b1a002c4-d712-4175-b703-f52690ad73b5" providerId="ADAL" clId="{F267F824-60C5-4A8D-B1B7-D8845D38BAF7}" dt="2025-02-25T20:06:27.744" v="4269"/>
      <pc:docMkLst>
        <pc:docMk/>
      </pc:docMkLst>
      <pc:sldChg chg="modSp mod modAnim">
        <pc:chgData name="Camilla Bjørn Andersen" userId="b1a002c4-d712-4175-b703-f52690ad73b5" providerId="ADAL" clId="{F267F824-60C5-4A8D-B1B7-D8845D38BAF7}" dt="2025-02-25T19:59:15.215" v="3989"/>
        <pc:sldMkLst>
          <pc:docMk/>
          <pc:sldMk cId="2498712284" sldId="274"/>
        </pc:sldMkLst>
        <pc:spChg chg="mod">
          <ac:chgData name="Camilla Bjørn Andersen" userId="b1a002c4-d712-4175-b703-f52690ad73b5" providerId="ADAL" clId="{F267F824-60C5-4A8D-B1B7-D8845D38BAF7}" dt="2025-02-24T11:54:45.802" v="46" actId="1036"/>
          <ac:spMkLst>
            <pc:docMk/>
            <pc:sldMk cId="2498712284" sldId="274"/>
            <ac:spMk id="10" creationId="{750D56AA-A535-47F2-9DC6-2151FAFB71C4}"/>
          </ac:spMkLst>
        </pc:spChg>
      </pc:sldChg>
      <pc:sldChg chg="modSp mod">
        <pc:chgData name="Camilla Bjørn Andersen" userId="b1a002c4-d712-4175-b703-f52690ad73b5" providerId="ADAL" clId="{F267F824-60C5-4A8D-B1B7-D8845D38BAF7}" dt="2025-02-24T11:53:32.335" v="21" actId="207"/>
        <pc:sldMkLst>
          <pc:docMk/>
          <pc:sldMk cId="2225463509" sldId="279"/>
        </pc:sldMkLst>
        <pc:spChg chg="mod">
          <ac:chgData name="Camilla Bjørn Andersen" userId="b1a002c4-d712-4175-b703-f52690ad73b5" providerId="ADAL" clId="{F267F824-60C5-4A8D-B1B7-D8845D38BAF7}" dt="2025-02-24T11:53:32.335" v="21" actId="207"/>
          <ac:spMkLst>
            <pc:docMk/>
            <pc:sldMk cId="2225463509" sldId="279"/>
            <ac:spMk id="3" creationId="{24B55510-DF05-48B2-9175-572C5E0F32B4}"/>
          </ac:spMkLst>
        </pc:spChg>
      </pc:sldChg>
      <pc:sldChg chg="addSp delSp modSp mod delAnim modAnim">
        <pc:chgData name="Camilla Bjørn Andersen" userId="b1a002c4-d712-4175-b703-f52690ad73b5" providerId="ADAL" clId="{F267F824-60C5-4A8D-B1B7-D8845D38BAF7}" dt="2025-02-25T19:59:09.992" v="3980"/>
        <pc:sldMkLst>
          <pc:docMk/>
          <pc:sldMk cId="2494859366" sldId="280"/>
        </pc:sldMkLst>
        <pc:spChg chg="mod">
          <ac:chgData name="Camilla Bjørn Andersen" userId="b1a002c4-d712-4175-b703-f52690ad73b5" providerId="ADAL" clId="{F267F824-60C5-4A8D-B1B7-D8845D38BAF7}" dt="2025-02-25T11:02:06.569" v="48" actId="20577"/>
          <ac:spMkLst>
            <pc:docMk/>
            <pc:sldMk cId="2494859366" sldId="280"/>
            <ac:spMk id="11" creationId="{8E9ADA24-646C-4684-B6D6-B5EBCD0841CD}"/>
          </ac:spMkLst>
        </pc:spChg>
        <pc:spChg chg="mod">
          <ac:chgData name="Camilla Bjørn Andersen" userId="b1a002c4-d712-4175-b703-f52690ad73b5" providerId="ADAL" clId="{F267F824-60C5-4A8D-B1B7-D8845D38BAF7}" dt="2025-02-25T11:02:11.284" v="52" actId="20577"/>
          <ac:spMkLst>
            <pc:docMk/>
            <pc:sldMk cId="2494859366" sldId="280"/>
            <ac:spMk id="23" creationId="{1AA8F2F0-42CB-47E4-AF56-8524C6EAC6BA}"/>
          </ac:spMkLst>
        </pc:spChg>
        <pc:spChg chg="del mod">
          <ac:chgData name="Camilla Bjørn Andersen" userId="b1a002c4-d712-4175-b703-f52690ad73b5" providerId="ADAL" clId="{F267F824-60C5-4A8D-B1B7-D8845D38BAF7}" dt="2025-02-25T18:37:10.120" v="1157" actId="478"/>
          <ac:spMkLst>
            <pc:docMk/>
            <pc:sldMk cId="2494859366" sldId="280"/>
            <ac:spMk id="25" creationId="{32D33A30-88D9-488B-8EDC-8FB2A6AC4EC3}"/>
          </ac:spMkLst>
        </pc:spChg>
        <pc:picChg chg="add del mod">
          <ac:chgData name="Camilla Bjørn Andersen" userId="b1a002c4-d712-4175-b703-f52690ad73b5" providerId="ADAL" clId="{F267F824-60C5-4A8D-B1B7-D8845D38BAF7}" dt="2025-02-25T18:40:11.266" v="1207" actId="478"/>
          <ac:picMkLst>
            <pc:docMk/>
            <pc:sldMk cId="2494859366" sldId="280"/>
            <ac:picMk id="4" creationId="{36435188-ECB8-D586-BE04-03802CBA742D}"/>
          </ac:picMkLst>
        </pc:picChg>
        <pc:picChg chg="add mod">
          <ac:chgData name="Camilla Bjørn Andersen" userId="b1a002c4-d712-4175-b703-f52690ad73b5" providerId="ADAL" clId="{F267F824-60C5-4A8D-B1B7-D8845D38BAF7}" dt="2025-02-25T18:40:24.430" v="1211" actId="1076"/>
          <ac:picMkLst>
            <pc:docMk/>
            <pc:sldMk cId="2494859366" sldId="280"/>
            <ac:picMk id="7" creationId="{9DF8AF9B-8AF0-BD45-CE84-C1A73C4905DA}"/>
          </ac:picMkLst>
        </pc:picChg>
      </pc:sldChg>
      <pc:sldChg chg="addSp delSp modSp mod delAnim modAnim">
        <pc:chgData name="Camilla Bjørn Andersen" userId="b1a002c4-d712-4175-b703-f52690ad73b5" providerId="ADAL" clId="{F267F824-60C5-4A8D-B1B7-D8845D38BAF7}" dt="2025-02-25T19:59:06.994" v="3977"/>
        <pc:sldMkLst>
          <pc:docMk/>
          <pc:sldMk cId="1211804696" sldId="282"/>
        </pc:sldMkLst>
        <pc:spChg chg="add mod">
          <ac:chgData name="Camilla Bjørn Andersen" userId="b1a002c4-d712-4175-b703-f52690ad73b5" providerId="ADAL" clId="{F267F824-60C5-4A8D-B1B7-D8845D38BAF7}" dt="2025-02-25T19:06:07.345" v="1962" actId="20577"/>
          <ac:spMkLst>
            <pc:docMk/>
            <pc:sldMk cId="1211804696" sldId="282"/>
            <ac:spMk id="6" creationId="{D3FD2B84-A4E6-5680-6D63-235069995033}"/>
          </ac:spMkLst>
        </pc:spChg>
        <pc:spChg chg="mod">
          <ac:chgData name="Camilla Bjørn Andersen" userId="b1a002c4-d712-4175-b703-f52690ad73b5" providerId="ADAL" clId="{F267F824-60C5-4A8D-B1B7-D8845D38BAF7}" dt="2025-02-25T11:02:23.120" v="59" actId="20577"/>
          <ac:spMkLst>
            <pc:docMk/>
            <pc:sldMk cId="1211804696" sldId="282"/>
            <ac:spMk id="11" creationId="{8E9ADA24-646C-4684-B6D6-B5EBCD0841CD}"/>
          </ac:spMkLst>
        </pc:spChg>
        <pc:spChg chg="del mod">
          <ac:chgData name="Camilla Bjørn Andersen" userId="b1a002c4-d712-4175-b703-f52690ad73b5" providerId="ADAL" clId="{F267F824-60C5-4A8D-B1B7-D8845D38BAF7}" dt="2025-02-25T18:38:26.015" v="1162" actId="478"/>
          <ac:spMkLst>
            <pc:docMk/>
            <pc:sldMk cId="1211804696" sldId="282"/>
            <ac:spMk id="15" creationId="{BC315586-565F-441F-977F-6BA436F31242}"/>
          </ac:spMkLst>
        </pc:spChg>
        <pc:spChg chg="mod">
          <ac:chgData name="Camilla Bjørn Andersen" userId="b1a002c4-d712-4175-b703-f52690ad73b5" providerId="ADAL" clId="{F267F824-60C5-4A8D-B1B7-D8845D38BAF7}" dt="2025-02-25T18:38:41.517" v="1203" actId="20577"/>
          <ac:spMkLst>
            <pc:docMk/>
            <pc:sldMk cId="1211804696" sldId="282"/>
            <ac:spMk id="21" creationId="{4EE611D0-0303-4EDE-B9AA-1221E951798C}"/>
          </ac:spMkLst>
        </pc:spChg>
        <pc:spChg chg="mod">
          <ac:chgData name="Camilla Bjørn Andersen" userId="b1a002c4-d712-4175-b703-f52690ad73b5" providerId="ADAL" clId="{F267F824-60C5-4A8D-B1B7-D8845D38BAF7}" dt="2025-02-25T11:02:49.726" v="75" actId="20577"/>
          <ac:spMkLst>
            <pc:docMk/>
            <pc:sldMk cId="1211804696" sldId="282"/>
            <ac:spMk id="23" creationId="{1AA8F2F0-42CB-47E4-AF56-8524C6EAC6BA}"/>
          </ac:spMkLst>
        </pc:spChg>
        <pc:spChg chg="mod">
          <ac:chgData name="Camilla Bjørn Andersen" userId="b1a002c4-d712-4175-b703-f52690ad73b5" providerId="ADAL" clId="{F267F824-60C5-4A8D-B1B7-D8845D38BAF7}" dt="2025-02-25T19:05:26.553" v="1887" actId="404"/>
          <ac:spMkLst>
            <pc:docMk/>
            <pc:sldMk cId="1211804696" sldId="282"/>
            <ac:spMk id="25" creationId="{32D33A30-88D9-488B-8EDC-8FB2A6AC4EC3}"/>
          </ac:spMkLst>
        </pc:spChg>
        <pc:picChg chg="add del mod">
          <ac:chgData name="Camilla Bjørn Andersen" userId="b1a002c4-d712-4175-b703-f52690ad73b5" providerId="ADAL" clId="{F267F824-60C5-4A8D-B1B7-D8845D38BAF7}" dt="2025-02-25T18:40:28.484" v="1212" actId="478"/>
          <ac:picMkLst>
            <pc:docMk/>
            <pc:sldMk cId="1211804696" sldId="282"/>
            <ac:picMk id="3" creationId="{21DA6A23-6B94-2CB2-32EC-A9B2FD38942A}"/>
          </ac:picMkLst>
        </pc:picChg>
        <pc:picChg chg="add del mod">
          <ac:chgData name="Camilla Bjørn Andersen" userId="b1a002c4-d712-4175-b703-f52690ad73b5" providerId="ADAL" clId="{F267F824-60C5-4A8D-B1B7-D8845D38BAF7}" dt="2025-02-25T19:07:14.829" v="1963" actId="478"/>
          <ac:picMkLst>
            <pc:docMk/>
            <pc:sldMk cId="1211804696" sldId="282"/>
            <ac:picMk id="4" creationId="{6BA3ABCD-9400-EE0F-2BF2-E93A777134C5}"/>
          </ac:picMkLst>
        </pc:picChg>
        <pc:picChg chg="add mod">
          <ac:chgData name="Camilla Bjørn Andersen" userId="b1a002c4-d712-4175-b703-f52690ad73b5" providerId="ADAL" clId="{F267F824-60C5-4A8D-B1B7-D8845D38BAF7}" dt="2025-02-25T19:07:22.022" v="1965" actId="1076"/>
          <ac:picMkLst>
            <pc:docMk/>
            <pc:sldMk cId="1211804696" sldId="282"/>
            <ac:picMk id="9" creationId="{B2BEFB7D-D0C9-4419-6481-E4E433E87525}"/>
          </ac:picMkLst>
        </pc:picChg>
      </pc:sldChg>
      <pc:sldChg chg="addSp delSp modSp mod delAnim modAnim">
        <pc:chgData name="Camilla Bjørn Andersen" userId="b1a002c4-d712-4175-b703-f52690ad73b5" providerId="ADAL" clId="{F267F824-60C5-4A8D-B1B7-D8845D38BAF7}" dt="2025-02-25T19:58:59.371" v="3972"/>
        <pc:sldMkLst>
          <pc:docMk/>
          <pc:sldMk cId="3163464182" sldId="283"/>
        </pc:sldMkLst>
        <pc:spChg chg="add mod">
          <ac:chgData name="Camilla Bjørn Andersen" userId="b1a002c4-d712-4175-b703-f52690ad73b5" providerId="ADAL" clId="{F267F824-60C5-4A8D-B1B7-D8845D38BAF7}" dt="2025-02-25T18:47:34.882" v="1357" actId="20577"/>
          <ac:spMkLst>
            <pc:docMk/>
            <pc:sldMk cId="3163464182" sldId="283"/>
            <ac:spMk id="7" creationId="{12AD23E6-A0DA-28C1-94D4-EADC34B1F9E0}"/>
          </ac:spMkLst>
        </pc:spChg>
        <pc:spChg chg="mod">
          <ac:chgData name="Camilla Bjørn Andersen" userId="b1a002c4-d712-4175-b703-f52690ad73b5" providerId="ADAL" clId="{F267F824-60C5-4A8D-B1B7-D8845D38BAF7}" dt="2025-02-25T11:02:56.977" v="77" actId="20577"/>
          <ac:spMkLst>
            <pc:docMk/>
            <pc:sldMk cId="3163464182" sldId="283"/>
            <ac:spMk id="11" creationId="{8E9ADA24-646C-4684-B6D6-B5EBCD0841CD}"/>
          </ac:spMkLst>
        </pc:spChg>
        <pc:spChg chg="mod">
          <ac:chgData name="Camilla Bjørn Andersen" userId="b1a002c4-d712-4175-b703-f52690ad73b5" providerId="ADAL" clId="{F267F824-60C5-4A8D-B1B7-D8845D38BAF7}" dt="2025-02-25T11:03:00.145" v="79" actId="20577"/>
          <ac:spMkLst>
            <pc:docMk/>
            <pc:sldMk cId="3163464182" sldId="283"/>
            <ac:spMk id="23" creationId="{1AA8F2F0-42CB-47E4-AF56-8524C6EAC6BA}"/>
          </ac:spMkLst>
        </pc:spChg>
        <pc:graphicFrameChg chg="del mod modGraphic">
          <ac:chgData name="Camilla Bjørn Andersen" userId="b1a002c4-d712-4175-b703-f52690ad73b5" providerId="ADAL" clId="{F267F824-60C5-4A8D-B1B7-D8845D38BAF7}" dt="2025-02-25T18:46:04.367" v="1217" actId="478"/>
          <ac:graphicFrameMkLst>
            <pc:docMk/>
            <pc:sldMk cId="3163464182" sldId="283"/>
            <ac:graphicFrameMk id="3" creationId="{CD9AB0BB-82BC-4BAC-84F4-EBCF128A422B}"/>
          </ac:graphicFrameMkLst>
        </pc:graphicFrameChg>
        <pc:picChg chg="add mod">
          <ac:chgData name="Camilla Bjørn Andersen" userId="b1a002c4-d712-4175-b703-f52690ad73b5" providerId="ADAL" clId="{F267F824-60C5-4A8D-B1B7-D8845D38BAF7}" dt="2025-02-25T19:07:35.110" v="1966" actId="14100"/>
          <ac:picMkLst>
            <pc:docMk/>
            <pc:sldMk cId="3163464182" sldId="283"/>
            <ac:picMk id="6" creationId="{65E77B4E-E117-E056-208B-254D2B37A015}"/>
          </ac:picMkLst>
        </pc:picChg>
        <pc:picChg chg="add del mod">
          <ac:chgData name="Camilla Bjørn Andersen" userId="b1a002c4-d712-4175-b703-f52690ad73b5" providerId="ADAL" clId="{F267F824-60C5-4A8D-B1B7-D8845D38BAF7}" dt="2025-02-25T19:07:38.454" v="1969" actId="478"/>
          <ac:picMkLst>
            <pc:docMk/>
            <pc:sldMk cId="3163464182" sldId="283"/>
            <ac:picMk id="10" creationId="{95F73CF1-DA60-5D5B-CCC1-A0ED839E4013}"/>
          </ac:picMkLst>
        </pc:picChg>
      </pc:sldChg>
      <pc:sldChg chg="addSp delSp modSp mod delAnim modAnim">
        <pc:chgData name="Camilla Bjørn Andersen" userId="b1a002c4-d712-4175-b703-f52690ad73b5" providerId="ADAL" clId="{F267F824-60C5-4A8D-B1B7-D8845D38BAF7}" dt="2025-02-25T19:58:55.790" v="3967"/>
        <pc:sldMkLst>
          <pc:docMk/>
          <pc:sldMk cId="2968322969" sldId="284"/>
        </pc:sldMkLst>
        <pc:spChg chg="add mod">
          <ac:chgData name="Camilla Bjørn Andersen" userId="b1a002c4-d712-4175-b703-f52690ad73b5" providerId="ADAL" clId="{F267F824-60C5-4A8D-B1B7-D8845D38BAF7}" dt="2025-02-25T18:52:50.778" v="1474" actId="20577"/>
          <ac:spMkLst>
            <pc:docMk/>
            <pc:sldMk cId="2968322969" sldId="284"/>
            <ac:spMk id="7" creationId="{9C7C305E-97D8-33FE-C85F-0DE0F5CBDE10}"/>
          </ac:spMkLst>
        </pc:spChg>
        <pc:spChg chg="mod">
          <ac:chgData name="Camilla Bjørn Andersen" userId="b1a002c4-d712-4175-b703-f52690ad73b5" providerId="ADAL" clId="{F267F824-60C5-4A8D-B1B7-D8845D38BAF7}" dt="2025-02-25T11:03:30.729" v="104" actId="20577"/>
          <ac:spMkLst>
            <pc:docMk/>
            <pc:sldMk cId="2968322969" sldId="284"/>
            <ac:spMk id="11" creationId="{8E9ADA24-646C-4684-B6D6-B5EBCD0841CD}"/>
          </ac:spMkLst>
        </pc:spChg>
        <pc:spChg chg="mod">
          <ac:chgData name="Camilla Bjørn Andersen" userId="b1a002c4-d712-4175-b703-f52690ad73b5" providerId="ADAL" clId="{F267F824-60C5-4A8D-B1B7-D8845D38BAF7}" dt="2025-02-25T11:03:50.787" v="110" actId="20577"/>
          <ac:spMkLst>
            <pc:docMk/>
            <pc:sldMk cId="2968322969" sldId="284"/>
            <ac:spMk id="21" creationId="{4EE611D0-0303-4EDE-B9AA-1221E951798C}"/>
          </ac:spMkLst>
        </pc:spChg>
        <pc:spChg chg="mod">
          <ac:chgData name="Camilla Bjørn Andersen" userId="b1a002c4-d712-4175-b703-f52690ad73b5" providerId="ADAL" clId="{F267F824-60C5-4A8D-B1B7-D8845D38BAF7}" dt="2025-02-25T11:04:01.902" v="113" actId="20577"/>
          <ac:spMkLst>
            <pc:docMk/>
            <pc:sldMk cId="2968322969" sldId="284"/>
            <ac:spMk id="23" creationId="{1AA8F2F0-42CB-47E4-AF56-8524C6EAC6BA}"/>
          </ac:spMkLst>
        </pc:spChg>
        <pc:graphicFrameChg chg="del mod modGraphic">
          <ac:chgData name="Camilla Bjørn Andersen" userId="b1a002c4-d712-4175-b703-f52690ad73b5" providerId="ADAL" clId="{F267F824-60C5-4A8D-B1B7-D8845D38BAF7}" dt="2025-02-25T18:52:00.698" v="1358" actId="478"/>
          <ac:graphicFrameMkLst>
            <pc:docMk/>
            <pc:sldMk cId="2968322969" sldId="284"/>
            <ac:graphicFrameMk id="3" creationId="{CD9AB0BB-82BC-4BAC-84F4-EBCF128A422B}"/>
          </ac:graphicFrameMkLst>
        </pc:graphicFrameChg>
        <pc:picChg chg="add mod">
          <ac:chgData name="Camilla Bjørn Andersen" userId="b1a002c4-d712-4175-b703-f52690ad73b5" providerId="ADAL" clId="{F267F824-60C5-4A8D-B1B7-D8845D38BAF7}" dt="2025-02-25T18:52:06.390" v="1360" actId="1076"/>
          <ac:picMkLst>
            <pc:docMk/>
            <pc:sldMk cId="2968322969" sldId="284"/>
            <ac:picMk id="6" creationId="{94B8BDD6-115F-3D91-487D-72D58F160066}"/>
          </ac:picMkLst>
        </pc:picChg>
      </pc:sldChg>
      <pc:sldChg chg="addSp delSp modSp mod delAnim modAnim">
        <pc:chgData name="Camilla Bjørn Andersen" userId="b1a002c4-d712-4175-b703-f52690ad73b5" providerId="ADAL" clId="{F267F824-60C5-4A8D-B1B7-D8845D38BAF7}" dt="2025-02-25T19:58:52.638" v="3963"/>
        <pc:sldMkLst>
          <pc:docMk/>
          <pc:sldMk cId="191162339" sldId="285"/>
        </pc:sldMkLst>
        <pc:spChg chg="add mod">
          <ac:chgData name="Camilla Bjørn Andersen" userId="b1a002c4-d712-4175-b703-f52690ad73b5" providerId="ADAL" clId="{F267F824-60C5-4A8D-B1B7-D8845D38BAF7}" dt="2025-02-25T19:14:30.668" v="2326" actId="14100"/>
          <ac:spMkLst>
            <pc:docMk/>
            <pc:sldMk cId="191162339" sldId="285"/>
            <ac:spMk id="7" creationId="{6488AF35-AB74-191D-5E0A-89AB4C27E9ED}"/>
          </ac:spMkLst>
        </pc:spChg>
        <pc:spChg chg="mod">
          <ac:chgData name="Camilla Bjørn Andersen" userId="b1a002c4-d712-4175-b703-f52690ad73b5" providerId="ADAL" clId="{F267F824-60C5-4A8D-B1B7-D8845D38BAF7}" dt="2025-02-25T11:04:08.476" v="115" actId="20577"/>
          <ac:spMkLst>
            <pc:docMk/>
            <pc:sldMk cId="191162339" sldId="285"/>
            <ac:spMk id="23" creationId="{1AA8F2F0-42CB-47E4-AF56-8524C6EAC6BA}"/>
          </ac:spMkLst>
        </pc:spChg>
        <pc:graphicFrameChg chg="del mod modGraphic">
          <ac:chgData name="Camilla Bjørn Andersen" userId="b1a002c4-d712-4175-b703-f52690ad73b5" providerId="ADAL" clId="{F267F824-60C5-4A8D-B1B7-D8845D38BAF7}" dt="2025-02-25T18:56:36.466" v="1475" actId="478"/>
          <ac:graphicFrameMkLst>
            <pc:docMk/>
            <pc:sldMk cId="191162339" sldId="285"/>
            <ac:graphicFrameMk id="3" creationId="{CD9AB0BB-82BC-4BAC-84F4-EBCF128A422B}"/>
          </ac:graphicFrameMkLst>
        </pc:graphicFrameChg>
        <pc:picChg chg="add del mod">
          <ac:chgData name="Camilla Bjørn Andersen" userId="b1a002c4-d712-4175-b703-f52690ad73b5" providerId="ADAL" clId="{F267F824-60C5-4A8D-B1B7-D8845D38BAF7}" dt="2025-02-25T19:14:11.106" v="2320" actId="478"/>
          <ac:picMkLst>
            <pc:docMk/>
            <pc:sldMk cId="191162339" sldId="285"/>
            <ac:picMk id="6" creationId="{A5FB1F23-92E6-74AF-011D-765EEC9C5459}"/>
          </ac:picMkLst>
        </pc:picChg>
        <pc:picChg chg="add mod">
          <ac:chgData name="Camilla Bjørn Andersen" userId="b1a002c4-d712-4175-b703-f52690ad73b5" providerId="ADAL" clId="{F267F824-60C5-4A8D-B1B7-D8845D38BAF7}" dt="2025-02-25T19:14:19.502" v="2324" actId="1076"/>
          <ac:picMkLst>
            <pc:docMk/>
            <pc:sldMk cId="191162339" sldId="285"/>
            <ac:picMk id="10" creationId="{7A4418A7-EA61-E0A3-0608-A72C12D21C17}"/>
          </ac:picMkLst>
        </pc:picChg>
      </pc:sldChg>
      <pc:sldChg chg="addSp delSp modSp mod delAnim modAnim">
        <pc:chgData name="Camilla Bjørn Andersen" userId="b1a002c4-d712-4175-b703-f52690ad73b5" providerId="ADAL" clId="{F267F824-60C5-4A8D-B1B7-D8845D38BAF7}" dt="2025-02-25T19:58:49.640" v="3959"/>
        <pc:sldMkLst>
          <pc:docMk/>
          <pc:sldMk cId="2017540372" sldId="286"/>
        </pc:sldMkLst>
        <pc:spChg chg="mod">
          <ac:chgData name="Camilla Bjørn Andersen" userId="b1a002c4-d712-4175-b703-f52690ad73b5" providerId="ADAL" clId="{F267F824-60C5-4A8D-B1B7-D8845D38BAF7}" dt="2025-02-25T11:05:01.182" v="141" actId="20577"/>
          <ac:spMkLst>
            <pc:docMk/>
            <pc:sldMk cId="2017540372" sldId="286"/>
            <ac:spMk id="2" creationId="{0CCFE7D5-C4D0-453E-94E2-59A42AE165D9}"/>
          </ac:spMkLst>
        </pc:spChg>
        <pc:spChg chg="add mod">
          <ac:chgData name="Camilla Bjørn Andersen" userId="b1a002c4-d712-4175-b703-f52690ad73b5" providerId="ADAL" clId="{F267F824-60C5-4A8D-B1B7-D8845D38BAF7}" dt="2025-02-25T19:04:43.233" v="1882" actId="20577"/>
          <ac:spMkLst>
            <pc:docMk/>
            <pc:sldMk cId="2017540372" sldId="286"/>
            <ac:spMk id="4" creationId="{31FB9D9C-09E2-5803-612D-573B6F691316}"/>
          </ac:spMkLst>
        </pc:spChg>
        <pc:spChg chg="mod">
          <ac:chgData name="Camilla Bjørn Andersen" userId="b1a002c4-d712-4175-b703-f52690ad73b5" providerId="ADAL" clId="{F267F824-60C5-4A8D-B1B7-D8845D38BAF7}" dt="2025-02-25T11:05:07.789" v="150" actId="120"/>
          <ac:spMkLst>
            <pc:docMk/>
            <pc:sldMk cId="2017540372" sldId="286"/>
            <ac:spMk id="11" creationId="{8E9ADA24-646C-4684-B6D6-B5EBCD0841CD}"/>
          </ac:spMkLst>
        </pc:spChg>
        <pc:spChg chg="del mod">
          <ac:chgData name="Camilla Bjørn Andersen" userId="b1a002c4-d712-4175-b703-f52690ad73b5" providerId="ADAL" clId="{F267F824-60C5-4A8D-B1B7-D8845D38BAF7}" dt="2025-02-25T19:02:31.902" v="1798" actId="478"/>
          <ac:spMkLst>
            <pc:docMk/>
            <pc:sldMk cId="2017540372" sldId="286"/>
            <ac:spMk id="14" creationId="{22F2DA17-8889-4600-AA82-0A779D7F944D}"/>
          </ac:spMkLst>
        </pc:spChg>
        <pc:spChg chg="mod">
          <ac:chgData name="Camilla Bjørn Andersen" userId="b1a002c4-d712-4175-b703-f52690ad73b5" providerId="ADAL" clId="{F267F824-60C5-4A8D-B1B7-D8845D38BAF7}" dt="2025-02-25T11:05:44.950" v="183" actId="27636"/>
          <ac:spMkLst>
            <pc:docMk/>
            <pc:sldMk cId="2017540372" sldId="286"/>
            <ac:spMk id="21" creationId="{4EE611D0-0303-4EDE-B9AA-1221E951798C}"/>
          </ac:spMkLst>
        </pc:spChg>
        <pc:spChg chg="mod">
          <ac:chgData name="Camilla Bjørn Andersen" userId="b1a002c4-d712-4175-b703-f52690ad73b5" providerId="ADAL" clId="{F267F824-60C5-4A8D-B1B7-D8845D38BAF7}" dt="2025-02-25T11:05:59.873" v="189" actId="20577"/>
          <ac:spMkLst>
            <pc:docMk/>
            <pc:sldMk cId="2017540372" sldId="286"/>
            <ac:spMk id="23" creationId="{1AA8F2F0-42CB-47E4-AF56-8524C6EAC6BA}"/>
          </ac:spMkLst>
        </pc:spChg>
        <pc:spChg chg="mod">
          <ac:chgData name="Camilla Bjørn Andersen" userId="b1a002c4-d712-4175-b703-f52690ad73b5" providerId="ADAL" clId="{F267F824-60C5-4A8D-B1B7-D8845D38BAF7}" dt="2025-02-25T19:04:06.848" v="1821" actId="20577"/>
          <ac:spMkLst>
            <pc:docMk/>
            <pc:sldMk cId="2017540372" sldId="286"/>
            <ac:spMk id="25" creationId="{32D33A30-88D9-488B-8EDC-8FB2A6AC4EC3}"/>
          </ac:spMkLst>
        </pc:spChg>
        <pc:picChg chg="add del mod">
          <ac:chgData name="Camilla Bjørn Andersen" userId="b1a002c4-d712-4175-b703-f52690ad73b5" providerId="ADAL" clId="{F267F824-60C5-4A8D-B1B7-D8845D38BAF7}" dt="2025-02-25T19:05:01.643" v="1884" actId="478"/>
          <ac:picMkLst>
            <pc:docMk/>
            <pc:sldMk cId="2017540372" sldId="286"/>
            <ac:picMk id="3" creationId="{A509AAB7-2028-F140-4C21-4CF7F2B81331}"/>
          </ac:picMkLst>
        </pc:picChg>
        <pc:picChg chg="add del mod">
          <ac:chgData name="Camilla Bjørn Andersen" userId="b1a002c4-d712-4175-b703-f52690ad73b5" providerId="ADAL" clId="{F267F824-60C5-4A8D-B1B7-D8845D38BAF7}" dt="2025-02-25T19:13:29.057" v="2319" actId="478"/>
          <ac:picMkLst>
            <pc:docMk/>
            <pc:sldMk cId="2017540372" sldId="286"/>
            <ac:picMk id="6" creationId="{B2076BA6-7332-853F-8A96-706FC638A2A5}"/>
          </ac:picMkLst>
        </pc:picChg>
      </pc:sldChg>
      <pc:sldChg chg="addSp delSp modSp mod modAnim">
        <pc:chgData name="Camilla Bjørn Andersen" userId="b1a002c4-d712-4175-b703-f52690ad73b5" providerId="ADAL" clId="{F267F824-60C5-4A8D-B1B7-D8845D38BAF7}" dt="2025-02-25T19:58:34.973" v="3944"/>
        <pc:sldMkLst>
          <pc:docMk/>
          <pc:sldMk cId="3480004034" sldId="287"/>
        </pc:sldMkLst>
        <pc:spChg chg="mod">
          <ac:chgData name="Camilla Bjørn Andersen" userId="b1a002c4-d712-4175-b703-f52690ad73b5" providerId="ADAL" clId="{F267F824-60C5-4A8D-B1B7-D8845D38BAF7}" dt="2025-02-25T11:11:12.897" v="364" actId="20577"/>
          <ac:spMkLst>
            <pc:docMk/>
            <pc:sldMk cId="3480004034" sldId="287"/>
            <ac:spMk id="11" creationId="{8E9ADA24-646C-4684-B6D6-B5EBCD0841CD}"/>
          </ac:spMkLst>
        </pc:spChg>
        <pc:spChg chg="mod">
          <ac:chgData name="Camilla Bjørn Andersen" userId="b1a002c4-d712-4175-b703-f52690ad73b5" providerId="ADAL" clId="{F267F824-60C5-4A8D-B1B7-D8845D38BAF7}" dt="2025-02-25T19:12:08.844" v="2282" actId="1076"/>
          <ac:spMkLst>
            <pc:docMk/>
            <pc:sldMk cId="3480004034" sldId="287"/>
            <ac:spMk id="14" creationId="{B0301405-693A-4D9B-A252-74F3364C0C39}"/>
          </ac:spMkLst>
        </pc:spChg>
        <pc:spChg chg="mod">
          <ac:chgData name="Camilla Bjørn Andersen" userId="b1a002c4-d712-4175-b703-f52690ad73b5" providerId="ADAL" clId="{F267F824-60C5-4A8D-B1B7-D8845D38BAF7}" dt="2025-02-25T11:11:30.417" v="385" actId="120"/>
          <ac:spMkLst>
            <pc:docMk/>
            <pc:sldMk cId="3480004034" sldId="287"/>
            <ac:spMk id="21" creationId="{4EE611D0-0303-4EDE-B9AA-1221E951798C}"/>
          </ac:spMkLst>
        </pc:spChg>
        <pc:spChg chg="mod">
          <ac:chgData name="Camilla Bjørn Andersen" userId="b1a002c4-d712-4175-b703-f52690ad73b5" providerId="ADAL" clId="{F267F824-60C5-4A8D-B1B7-D8845D38BAF7}" dt="2025-02-25T11:06:04.100" v="191" actId="20577"/>
          <ac:spMkLst>
            <pc:docMk/>
            <pc:sldMk cId="3480004034" sldId="287"/>
            <ac:spMk id="23" creationId="{1AA8F2F0-42CB-47E4-AF56-8524C6EAC6BA}"/>
          </ac:spMkLst>
        </pc:spChg>
        <pc:spChg chg="mod">
          <ac:chgData name="Camilla Bjørn Andersen" userId="b1a002c4-d712-4175-b703-f52690ad73b5" providerId="ADAL" clId="{F267F824-60C5-4A8D-B1B7-D8845D38BAF7}" dt="2025-02-25T19:10:40.912" v="2099" actId="120"/>
          <ac:spMkLst>
            <pc:docMk/>
            <pc:sldMk cId="3480004034" sldId="287"/>
            <ac:spMk id="25" creationId="{32D33A30-88D9-488B-8EDC-8FB2A6AC4EC3}"/>
          </ac:spMkLst>
        </pc:spChg>
        <pc:picChg chg="add del mod">
          <ac:chgData name="Camilla Bjørn Andersen" userId="b1a002c4-d712-4175-b703-f52690ad73b5" providerId="ADAL" clId="{F267F824-60C5-4A8D-B1B7-D8845D38BAF7}" dt="2025-02-25T19:16:37.839" v="2402" actId="478"/>
          <ac:picMkLst>
            <pc:docMk/>
            <pc:sldMk cId="3480004034" sldId="287"/>
            <ac:picMk id="3" creationId="{500C8891-933A-D64E-7F9D-40F01A9A9A88}"/>
          </ac:picMkLst>
        </pc:picChg>
        <pc:picChg chg="add mod">
          <ac:chgData name="Camilla Bjørn Andersen" userId="b1a002c4-d712-4175-b703-f52690ad73b5" providerId="ADAL" clId="{F267F824-60C5-4A8D-B1B7-D8845D38BAF7}" dt="2025-02-25T19:16:38.177" v="2403"/>
          <ac:picMkLst>
            <pc:docMk/>
            <pc:sldMk cId="3480004034" sldId="287"/>
            <ac:picMk id="4" creationId="{FA4C67FD-46FA-F65F-5F21-A888E8E4719D}"/>
          </ac:picMkLst>
        </pc:picChg>
      </pc:sldChg>
      <pc:sldChg chg="addSp delSp modSp mod modAnim">
        <pc:chgData name="Camilla Bjørn Andersen" userId="b1a002c4-d712-4175-b703-f52690ad73b5" providerId="ADAL" clId="{F267F824-60C5-4A8D-B1B7-D8845D38BAF7}" dt="2025-02-25T19:58:31.544" v="3939"/>
        <pc:sldMkLst>
          <pc:docMk/>
          <pc:sldMk cId="625751959" sldId="288"/>
        </pc:sldMkLst>
        <pc:spChg chg="mod">
          <ac:chgData name="Camilla Bjørn Andersen" userId="b1a002c4-d712-4175-b703-f52690ad73b5" providerId="ADAL" clId="{F267F824-60C5-4A8D-B1B7-D8845D38BAF7}" dt="2025-02-25T19:16:09.154" v="2400" actId="1076"/>
          <ac:spMkLst>
            <pc:docMk/>
            <pc:sldMk cId="625751959" sldId="288"/>
            <ac:spMk id="14" creationId="{2C37F713-831B-4CB6-B99D-AFCA61F45A63}"/>
          </ac:spMkLst>
        </pc:spChg>
        <pc:spChg chg="mod">
          <ac:chgData name="Camilla Bjørn Andersen" userId="b1a002c4-d712-4175-b703-f52690ad73b5" providerId="ADAL" clId="{F267F824-60C5-4A8D-B1B7-D8845D38BAF7}" dt="2025-02-25T11:12:15.986" v="404" actId="20577"/>
          <ac:spMkLst>
            <pc:docMk/>
            <pc:sldMk cId="625751959" sldId="288"/>
            <ac:spMk id="23" creationId="{1AA8F2F0-42CB-47E4-AF56-8524C6EAC6BA}"/>
          </ac:spMkLst>
        </pc:spChg>
        <pc:spChg chg="mod">
          <ac:chgData name="Camilla Bjørn Andersen" userId="b1a002c4-d712-4175-b703-f52690ad73b5" providerId="ADAL" clId="{F267F824-60C5-4A8D-B1B7-D8845D38BAF7}" dt="2025-02-25T19:17:07.282" v="2431" actId="20577"/>
          <ac:spMkLst>
            <pc:docMk/>
            <pc:sldMk cId="625751959" sldId="288"/>
            <ac:spMk id="25" creationId="{32D33A30-88D9-488B-8EDC-8FB2A6AC4EC3}"/>
          </ac:spMkLst>
        </pc:spChg>
        <pc:picChg chg="add del mod">
          <ac:chgData name="Camilla Bjørn Andersen" userId="b1a002c4-d712-4175-b703-f52690ad73b5" providerId="ADAL" clId="{F267F824-60C5-4A8D-B1B7-D8845D38BAF7}" dt="2025-02-25T19:16:50.022" v="2404" actId="478"/>
          <ac:picMkLst>
            <pc:docMk/>
            <pc:sldMk cId="625751959" sldId="288"/>
            <ac:picMk id="3" creationId="{8B8B876D-1FF8-F1F4-A048-6D6446777BED}"/>
          </ac:picMkLst>
        </pc:picChg>
        <pc:picChg chg="add mod">
          <ac:chgData name="Camilla Bjørn Andersen" userId="b1a002c4-d712-4175-b703-f52690ad73b5" providerId="ADAL" clId="{F267F824-60C5-4A8D-B1B7-D8845D38BAF7}" dt="2025-02-25T19:16:50.345" v="2405"/>
          <ac:picMkLst>
            <pc:docMk/>
            <pc:sldMk cId="625751959" sldId="288"/>
            <ac:picMk id="4" creationId="{BC6A5DC3-B595-93F0-0DD5-EA66ADB66920}"/>
          </ac:picMkLst>
        </pc:picChg>
      </pc:sldChg>
      <pc:sldChg chg="addSp delSp modSp del mod">
        <pc:chgData name="Camilla Bjørn Andersen" userId="b1a002c4-d712-4175-b703-f52690ad73b5" providerId="ADAL" clId="{F267F824-60C5-4A8D-B1B7-D8845D38BAF7}" dt="2025-02-25T19:00:21.898" v="1692" actId="47"/>
        <pc:sldMkLst>
          <pc:docMk/>
          <pc:sldMk cId="3774846834" sldId="289"/>
        </pc:sldMkLst>
        <pc:spChg chg="mod">
          <ac:chgData name="Camilla Bjørn Andersen" userId="b1a002c4-d712-4175-b703-f52690ad73b5" providerId="ADAL" clId="{F267F824-60C5-4A8D-B1B7-D8845D38BAF7}" dt="2025-02-25T11:04:20.265" v="118" actId="20577"/>
          <ac:spMkLst>
            <pc:docMk/>
            <pc:sldMk cId="3774846834" sldId="289"/>
            <ac:spMk id="2" creationId="{0CCFE7D5-C4D0-453E-94E2-59A42AE165D9}"/>
          </ac:spMkLst>
        </pc:spChg>
        <pc:spChg chg="mod">
          <ac:chgData name="Camilla Bjørn Andersen" userId="b1a002c4-d712-4175-b703-f52690ad73b5" providerId="ADAL" clId="{F267F824-60C5-4A8D-B1B7-D8845D38BAF7}" dt="2025-02-25T11:04:29.927" v="124" actId="20577"/>
          <ac:spMkLst>
            <pc:docMk/>
            <pc:sldMk cId="3774846834" sldId="289"/>
            <ac:spMk id="15" creationId="{61F15799-EE90-4202-9319-2EB33615C764}"/>
          </ac:spMkLst>
        </pc:spChg>
        <pc:spChg chg="mod">
          <ac:chgData name="Camilla Bjørn Andersen" userId="b1a002c4-d712-4175-b703-f52690ad73b5" providerId="ADAL" clId="{F267F824-60C5-4A8D-B1B7-D8845D38BAF7}" dt="2025-02-25T11:04:38.369" v="130" actId="20577"/>
          <ac:spMkLst>
            <pc:docMk/>
            <pc:sldMk cId="3774846834" sldId="289"/>
            <ac:spMk id="16" creationId="{622CB4E6-8C56-4507-AF0C-5097D0FCED6D}"/>
          </ac:spMkLst>
        </pc:spChg>
        <pc:spChg chg="mod">
          <ac:chgData name="Camilla Bjørn Andersen" userId="b1a002c4-d712-4175-b703-f52690ad73b5" providerId="ADAL" clId="{F267F824-60C5-4A8D-B1B7-D8845D38BAF7}" dt="2025-02-25T12:42:39.556" v="1136" actId="20577"/>
          <ac:spMkLst>
            <pc:docMk/>
            <pc:sldMk cId="3774846834" sldId="289"/>
            <ac:spMk id="17" creationId="{E79F8355-DC09-442B-B62A-304436A8B4C6}"/>
          </ac:spMkLst>
        </pc:spChg>
        <pc:graphicFrameChg chg="del mod modGraphic">
          <ac:chgData name="Camilla Bjørn Andersen" userId="b1a002c4-d712-4175-b703-f52690ad73b5" providerId="ADAL" clId="{F267F824-60C5-4A8D-B1B7-D8845D38BAF7}" dt="2025-02-25T12:42:05.967" v="1128" actId="478"/>
          <ac:graphicFrameMkLst>
            <pc:docMk/>
            <pc:sldMk cId="3774846834" sldId="289"/>
            <ac:graphicFrameMk id="3" creationId="{CD9AB0BB-82BC-4BAC-84F4-EBCF128A422B}"/>
          </ac:graphicFrameMkLst>
        </pc:graphicFrameChg>
        <pc:picChg chg="add mod">
          <ac:chgData name="Camilla Bjørn Andersen" userId="b1a002c4-d712-4175-b703-f52690ad73b5" providerId="ADAL" clId="{F267F824-60C5-4A8D-B1B7-D8845D38BAF7}" dt="2025-02-25T12:42:08.600" v="1130" actId="1076"/>
          <ac:picMkLst>
            <pc:docMk/>
            <pc:sldMk cId="3774846834" sldId="289"/>
            <ac:picMk id="6" creationId="{FC945C7B-ECA0-31E1-BC9B-B08E0FBC0614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58:46.532" v="3954"/>
        <pc:sldMkLst>
          <pc:docMk/>
          <pc:sldMk cId="93933262" sldId="290"/>
        </pc:sldMkLst>
        <pc:spChg chg="mod">
          <ac:chgData name="Camilla Bjørn Andersen" userId="b1a002c4-d712-4175-b703-f52690ad73b5" providerId="ADAL" clId="{F267F824-60C5-4A8D-B1B7-D8845D38BAF7}" dt="2025-02-25T11:08:52.617" v="246" actId="114"/>
          <ac:spMkLst>
            <pc:docMk/>
            <pc:sldMk cId="93933262" sldId="290"/>
            <ac:spMk id="2" creationId="{423A75AE-91E5-9780-B379-D4314AA8D9B2}"/>
          </ac:spMkLst>
        </pc:spChg>
        <pc:spChg chg="add mod">
          <ac:chgData name="Camilla Bjørn Andersen" userId="b1a002c4-d712-4175-b703-f52690ad73b5" providerId="ADAL" clId="{F267F824-60C5-4A8D-B1B7-D8845D38BAF7}" dt="2025-02-25T19:12:57.507" v="2298" actId="6549"/>
          <ac:spMkLst>
            <pc:docMk/>
            <pc:sldMk cId="93933262" sldId="290"/>
            <ac:spMk id="7" creationId="{3F4C852E-3FAB-8458-3C7B-86037C0F3F53}"/>
          </ac:spMkLst>
        </pc:spChg>
        <pc:spChg chg="add mod">
          <ac:chgData name="Camilla Bjørn Andersen" userId="b1a002c4-d712-4175-b703-f52690ad73b5" providerId="ADAL" clId="{F267F824-60C5-4A8D-B1B7-D8845D38BAF7}" dt="2025-02-25T19:13:07.197" v="2316" actId="20577"/>
          <ac:spMkLst>
            <pc:docMk/>
            <pc:sldMk cId="93933262" sldId="290"/>
            <ac:spMk id="9" creationId="{E9913D62-6149-34EE-78A6-CC3F9113F35F}"/>
          </ac:spMkLst>
        </pc:spChg>
        <pc:spChg chg="mod">
          <ac:chgData name="Camilla Bjørn Andersen" userId="b1a002c4-d712-4175-b703-f52690ad73b5" providerId="ADAL" clId="{F267F824-60C5-4A8D-B1B7-D8845D38BAF7}" dt="2025-02-25T11:08:57.326" v="250" actId="20577"/>
          <ac:spMkLst>
            <pc:docMk/>
            <pc:sldMk cId="93933262" sldId="290"/>
            <ac:spMk id="11" creationId="{C02E6979-1A47-BB4D-665E-8D7D61798FF1}"/>
          </ac:spMkLst>
        </pc:spChg>
        <pc:spChg chg="del mod">
          <ac:chgData name="Camilla Bjørn Andersen" userId="b1a002c4-d712-4175-b703-f52690ad73b5" providerId="ADAL" clId="{F267F824-60C5-4A8D-B1B7-D8845D38BAF7}" dt="2025-02-25T19:12:49.793" v="2289" actId="478"/>
          <ac:spMkLst>
            <pc:docMk/>
            <pc:sldMk cId="93933262" sldId="290"/>
            <ac:spMk id="14" creationId="{9C04694D-5690-B3DD-421D-883FFBA27C33}"/>
          </ac:spMkLst>
        </pc:spChg>
        <pc:spChg chg="mod">
          <ac:chgData name="Camilla Bjørn Andersen" userId="b1a002c4-d712-4175-b703-f52690ad73b5" providerId="ADAL" clId="{F267F824-60C5-4A8D-B1B7-D8845D38BAF7}" dt="2025-02-25T11:09:06.787" v="288" actId="20577"/>
          <ac:spMkLst>
            <pc:docMk/>
            <pc:sldMk cId="93933262" sldId="290"/>
            <ac:spMk id="19" creationId="{5347270B-897D-F70D-AAD4-19174C6BA7EA}"/>
          </ac:spMkLst>
        </pc:spChg>
        <pc:spChg chg="mod">
          <ac:chgData name="Camilla Bjørn Andersen" userId="b1a002c4-d712-4175-b703-f52690ad73b5" providerId="ADAL" clId="{F267F824-60C5-4A8D-B1B7-D8845D38BAF7}" dt="2025-02-25T11:09:11.166" v="290" actId="20577"/>
          <ac:spMkLst>
            <pc:docMk/>
            <pc:sldMk cId="93933262" sldId="290"/>
            <ac:spMk id="21" creationId="{98EA401C-D84F-F79E-F61D-5110326AF333}"/>
          </ac:spMkLst>
        </pc:spChg>
        <pc:spChg chg="del mod">
          <ac:chgData name="Camilla Bjørn Andersen" userId="b1a002c4-d712-4175-b703-f52690ad73b5" providerId="ADAL" clId="{F267F824-60C5-4A8D-B1B7-D8845D38BAF7}" dt="2025-02-25T19:12:49.793" v="2289" actId="478"/>
          <ac:spMkLst>
            <pc:docMk/>
            <pc:sldMk cId="93933262" sldId="290"/>
            <ac:spMk id="25" creationId="{5E0C4EB5-1800-F08B-EEB9-F5423A189B70}"/>
          </ac:spMkLst>
        </pc:spChg>
        <pc:picChg chg="add del mod">
          <ac:chgData name="Camilla Bjørn Andersen" userId="b1a002c4-d712-4175-b703-f52690ad73b5" providerId="ADAL" clId="{F267F824-60C5-4A8D-B1B7-D8845D38BAF7}" dt="2025-02-25T19:07:48.357" v="1970" actId="478"/>
          <ac:picMkLst>
            <pc:docMk/>
            <pc:sldMk cId="93933262" sldId="290"/>
            <ac:picMk id="3" creationId="{D8B9967A-028F-B073-731D-51D4F5846967}"/>
          </ac:picMkLst>
        </pc:picChg>
        <pc:picChg chg="add del mod">
          <ac:chgData name="Camilla Bjørn Andersen" userId="b1a002c4-d712-4175-b703-f52690ad73b5" providerId="ADAL" clId="{F267F824-60C5-4A8D-B1B7-D8845D38BAF7}" dt="2025-02-25T19:12:49.793" v="2289" actId="478"/>
          <ac:picMkLst>
            <pc:docMk/>
            <pc:sldMk cId="93933262" sldId="290"/>
            <ac:picMk id="6" creationId="{B5034AA3-1B2F-DFD1-2357-80529094E7D2}"/>
          </ac:picMkLst>
        </pc:picChg>
        <pc:picChg chg="add mod">
          <ac:chgData name="Camilla Bjørn Andersen" userId="b1a002c4-d712-4175-b703-f52690ad73b5" providerId="ADAL" clId="{F267F824-60C5-4A8D-B1B7-D8845D38BAF7}" dt="2025-02-25T19:12:50.436" v="2290"/>
          <ac:picMkLst>
            <pc:docMk/>
            <pc:sldMk cId="93933262" sldId="290"/>
            <ac:picMk id="10" creationId="{1B67E069-EC4C-1F7A-8E82-398FCA595BEE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58:38.730" v="3949"/>
        <pc:sldMkLst>
          <pc:docMk/>
          <pc:sldMk cId="3317700295" sldId="291"/>
        </pc:sldMkLst>
        <pc:spChg chg="mod">
          <ac:chgData name="Camilla Bjørn Andersen" userId="b1a002c4-d712-4175-b703-f52690ad73b5" providerId="ADAL" clId="{F267F824-60C5-4A8D-B1B7-D8845D38BAF7}" dt="2025-02-25T11:10:47.999" v="330" actId="20577"/>
          <ac:spMkLst>
            <pc:docMk/>
            <pc:sldMk cId="3317700295" sldId="291"/>
            <ac:spMk id="2" creationId="{4540AB64-40A2-4386-4A30-CDF3999A7DCA}"/>
          </ac:spMkLst>
        </pc:spChg>
        <pc:spChg chg="add mod">
          <ac:chgData name="Camilla Bjørn Andersen" userId="b1a002c4-d712-4175-b703-f52690ad73b5" providerId="ADAL" clId="{F267F824-60C5-4A8D-B1B7-D8845D38BAF7}" dt="2025-02-25T19:12:33.008" v="2287" actId="1076"/>
          <ac:spMkLst>
            <pc:docMk/>
            <pc:sldMk cId="3317700295" sldId="291"/>
            <ac:spMk id="3" creationId="{E85CCFD2-C423-FE24-D549-00589DC8D5A0}"/>
          </ac:spMkLst>
        </pc:spChg>
        <pc:spChg chg="add mod">
          <ac:chgData name="Camilla Bjørn Andersen" userId="b1a002c4-d712-4175-b703-f52690ad73b5" providerId="ADAL" clId="{F267F824-60C5-4A8D-B1B7-D8845D38BAF7}" dt="2025-02-25T19:12:29.199" v="2286" actId="1076"/>
          <ac:spMkLst>
            <pc:docMk/>
            <pc:sldMk cId="3317700295" sldId="291"/>
            <ac:spMk id="4" creationId="{4266E13B-A1C3-6A70-EC0B-70E152C04777}"/>
          </ac:spMkLst>
        </pc:spChg>
        <pc:spChg chg="mod">
          <ac:chgData name="Camilla Bjørn Andersen" userId="b1a002c4-d712-4175-b703-f52690ad73b5" providerId="ADAL" clId="{F267F824-60C5-4A8D-B1B7-D8845D38BAF7}" dt="2025-02-25T11:10:50.772" v="334" actId="20577"/>
          <ac:spMkLst>
            <pc:docMk/>
            <pc:sldMk cId="3317700295" sldId="291"/>
            <ac:spMk id="11" creationId="{FD25F87D-B071-BE50-A27F-A76D3F4BD273}"/>
          </ac:spMkLst>
        </pc:spChg>
        <pc:spChg chg="del">
          <ac:chgData name="Camilla Bjørn Andersen" userId="b1a002c4-d712-4175-b703-f52690ad73b5" providerId="ADAL" clId="{F267F824-60C5-4A8D-B1B7-D8845D38BAF7}" dt="2025-02-25T19:09:13.435" v="2042" actId="478"/>
          <ac:spMkLst>
            <pc:docMk/>
            <pc:sldMk cId="3317700295" sldId="291"/>
            <ac:spMk id="14" creationId="{3DFFFC55-B2A5-8A7F-C474-B936E570572E}"/>
          </ac:spMkLst>
        </pc:spChg>
        <pc:spChg chg="mod">
          <ac:chgData name="Camilla Bjørn Andersen" userId="b1a002c4-d712-4175-b703-f52690ad73b5" providerId="ADAL" clId="{F267F824-60C5-4A8D-B1B7-D8845D38BAF7}" dt="2025-02-25T11:10:55.949" v="348" actId="20577"/>
          <ac:spMkLst>
            <pc:docMk/>
            <pc:sldMk cId="3317700295" sldId="291"/>
            <ac:spMk id="19" creationId="{8928301B-BE8F-3F9F-1A94-C7DD411740AB}"/>
          </ac:spMkLst>
        </pc:spChg>
        <pc:spChg chg="del mod">
          <ac:chgData name="Camilla Bjørn Andersen" userId="b1a002c4-d712-4175-b703-f52690ad73b5" providerId="ADAL" clId="{F267F824-60C5-4A8D-B1B7-D8845D38BAF7}" dt="2025-02-25T19:09:13.435" v="2042" actId="478"/>
          <ac:spMkLst>
            <pc:docMk/>
            <pc:sldMk cId="3317700295" sldId="291"/>
            <ac:spMk id="25" creationId="{E905C0D6-6EDC-562F-C536-65431B0A3981}"/>
          </ac:spMkLst>
        </pc:spChg>
        <pc:picChg chg="add del mod">
          <ac:chgData name="Camilla Bjørn Andersen" userId="b1a002c4-d712-4175-b703-f52690ad73b5" providerId="ADAL" clId="{F267F824-60C5-4A8D-B1B7-D8845D38BAF7}" dt="2025-02-25T19:12:24.180" v="2284" actId="478"/>
          <ac:picMkLst>
            <pc:docMk/>
            <pc:sldMk cId="3317700295" sldId="291"/>
            <ac:picMk id="6" creationId="{20C0906A-CE3E-803F-8816-BBFB6D6BCE1C}"/>
          </ac:picMkLst>
        </pc:picChg>
        <pc:picChg chg="add mod">
          <ac:chgData name="Camilla Bjørn Andersen" userId="b1a002c4-d712-4175-b703-f52690ad73b5" providerId="ADAL" clId="{F267F824-60C5-4A8D-B1B7-D8845D38BAF7}" dt="2025-02-25T19:12:38.734" v="2288" actId="1076"/>
          <ac:picMkLst>
            <pc:docMk/>
            <pc:sldMk cId="3317700295" sldId="291"/>
            <ac:picMk id="7" creationId="{C4BEE4EC-B741-A357-CA98-90C4A1929167}"/>
          </ac:picMkLst>
        </pc:picChg>
      </pc:sldChg>
      <pc:sldChg chg="addSp modSp new mod setBg">
        <pc:chgData name="Camilla Bjørn Andersen" userId="b1a002c4-d712-4175-b703-f52690ad73b5" providerId="ADAL" clId="{F267F824-60C5-4A8D-B1B7-D8845D38BAF7}" dt="2025-02-25T11:55:04.980" v="436" actId="20577"/>
        <pc:sldMkLst>
          <pc:docMk/>
          <pc:sldMk cId="4236109269" sldId="292"/>
        </pc:sldMkLst>
        <pc:spChg chg="mod">
          <ac:chgData name="Camilla Bjørn Andersen" userId="b1a002c4-d712-4175-b703-f52690ad73b5" providerId="ADAL" clId="{F267F824-60C5-4A8D-B1B7-D8845D38BAF7}" dt="2025-02-25T11:55:04.980" v="436" actId="20577"/>
          <ac:spMkLst>
            <pc:docMk/>
            <pc:sldMk cId="4236109269" sldId="292"/>
            <ac:spMk id="2" creationId="{B29BDB5F-F272-C894-7067-8AB8403F295C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7" creationId="{577D6B2E-37A3-429E-A37C-F30ED6487282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9" creationId="{5CEAD642-85CF-4750-8432-7C80C901F001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11" creationId="{FA33EEAE-15D5-4119-8C1E-89D943F911EF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13" creationId="{730D8B3B-9B80-4025-B934-26DC7D7CD231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15" creationId="{1064D5D5-227B-4F66-9AEA-46F570E793BD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17" creationId="{646B67A4-D328-4747-A82B-65E84FA46368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19" creationId="{B5A1B09C-1565-46F8-B70F-621C5EB48A09}"/>
          </ac:spMkLst>
        </pc:spChg>
        <pc:spChg chg="add">
          <ac:chgData name="Camilla Bjørn Andersen" userId="b1a002c4-d712-4175-b703-f52690ad73b5" providerId="ADAL" clId="{F267F824-60C5-4A8D-B1B7-D8845D38BAF7}" dt="2025-02-25T11:54:41.016" v="426" actId="26606"/>
          <ac:spMkLst>
            <pc:docMk/>
            <pc:sldMk cId="4236109269" sldId="292"/>
            <ac:spMk id="21" creationId="{8C516CC8-80AC-446C-A56E-9F54B7210402}"/>
          </ac:spMkLst>
        </pc:spChg>
      </pc:sldChg>
      <pc:sldChg chg="add del">
        <pc:chgData name="Camilla Bjørn Andersen" userId="b1a002c4-d712-4175-b703-f52690ad73b5" providerId="ADAL" clId="{F267F824-60C5-4A8D-B1B7-D8845D38BAF7}" dt="2025-02-25T11:59:46.931" v="663" actId="47"/>
        <pc:sldMkLst>
          <pc:docMk/>
          <pc:sldMk cId="1501826242" sldId="293"/>
        </pc:sldMkLst>
      </pc:sldChg>
      <pc:sldChg chg="addSp delSp modSp add mod delAnim modAnim">
        <pc:chgData name="Camilla Bjørn Andersen" userId="b1a002c4-d712-4175-b703-f52690ad73b5" providerId="ADAL" clId="{F267F824-60C5-4A8D-B1B7-D8845D38BAF7}" dt="2025-02-25T19:51:48.002" v="3676" actId="20577"/>
        <pc:sldMkLst>
          <pc:docMk/>
          <pc:sldMk cId="3415506444" sldId="294"/>
        </pc:sldMkLst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3" creationId="{A0AD8BA1-2603-0B59-338A-CE1BF5A5D52D}"/>
          </ac:spMkLst>
        </pc:spChg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4" creationId="{B93D079A-52E6-EA62-CB62-CE0CEAD83FD2}"/>
          </ac:spMkLst>
        </pc:spChg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6" creationId="{1D327C9E-2521-DF2F-0F41-36630A7872CB}"/>
          </ac:spMkLst>
        </pc:spChg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7" creationId="{0B238544-B40B-F3EE-F6E7-B7B50C1C6837}"/>
          </ac:spMkLst>
        </pc:spChg>
        <pc:spChg chg="del">
          <ac:chgData name="Camilla Bjørn Andersen" userId="b1a002c4-d712-4175-b703-f52690ad73b5" providerId="ADAL" clId="{F267F824-60C5-4A8D-B1B7-D8845D38BAF7}" dt="2025-02-25T12:05:41.519" v="823" actId="478"/>
          <ac:spMkLst>
            <pc:docMk/>
            <pc:sldMk cId="3415506444" sldId="294"/>
            <ac:spMk id="8" creationId="{659ADB3F-2A89-4F4E-9965-B150A5B6CAE0}"/>
          </ac:spMkLst>
        </pc:spChg>
        <pc:spChg chg="add mod">
          <ac:chgData name="Camilla Bjørn Andersen" userId="b1a002c4-d712-4175-b703-f52690ad73b5" providerId="ADAL" clId="{F267F824-60C5-4A8D-B1B7-D8845D38BAF7}" dt="2025-02-25T19:34:05.161" v="3088"/>
          <ac:spMkLst>
            <pc:docMk/>
            <pc:sldMk cId="3415506444" sldId="294"/>
            <ac:spMk id="8" creationId="{8F47D7E4-DB12-3DCB-CEC5-F7847A0C57B8}"/>
          </ac:spMkLst>
        </pc:spChg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9" creationId="{27E13FCB-1221-E715-27A5-880D81A47237}"/>
          </ac:spMkLst>
        </pc:spChg>
        <pc:spChg chg="add del mod">
          <ac:chgData name="Camilla Bjørn Andersen" userId="b1a002c4-d712-4175-b703-f52690ad73b5" providerId="ADAL" clId="{F267F824-60C5-4A8D-B1B7-D8845D38BAF7}" dt="2025-02-25T19:34:04.765" v="3087" actId="478"/>
          <ac:spMkLst>
            <pc:docMk/>
            <pc:sldMk cId="3415506444" sldId="294"/>
            <ac:spMk id="10" creationId="{2D20A918-74F4-FEAC-80C8-181D9A428B42}"/>
          </ac:spMkLst>
        </pc:spChg>
        <pc:spChg chg="add mod">
          <ac:chgData name="Camilla Bjørn Andersen" userId="b1a002c4-d712-4175-b703-f52690ad73b5" providerId="ADAL" clId="{F267F824-60C5-4A8D-B1B7-D8845D38BAF7}" dt="2025-02-25T19:34:18.816" v="3094" actId="20577"/>
          <ac:spMkLst>
            <pc:docMk/>
            <pc:sldMk cId="3415506444" sldId="294"/>
            <ac:spMk id="11" creationId="{6F17D4CC-2055-B932-B450-0674F46881B5}"/>
          </ac:spMkLst>
        </pc:spChg>
        <pc:spChg chg="del">
          <ac:chgData name="Camilla Bjørn Andersen" userId="b1a002c4-d712-4175-b703-f52690ad73b5" providerId="ADAL" clId="{F267F824-60C5-4A8D-B1B7-D8845D38BAF7}" dt="2025-02-25T12:05:41.519" v="823" actId="478"/>
          <ac:spMkLst>
            <pc:docMk/>
            <pc:sldMk cId="3415506444" sldId="294"/>
            <ac:spMk id="11" creationId="{8E9ADA24-646C-4684-B6D6-B5EBCD0841CD}"/>
          </ac:spMkLst>
        </pc:spChg>
        <pc:spChg chg="add del mod">
          <ac:chgData name="Camilla Bjørn Andersen" userId="b1a002c4-d712-4175-b703-f52690ad73b5" providerId="ADAL" clId="{F267F824-60C5-4A8D-B1B7-D8845D38BAF7}" dt="2025-02-25T19:39:35.609" v="3213" actId="478"/>
          <ac:spMkLst>
            <pc:docMk/>
            <pc:sldMk cId="3415506444" sldId="294"/>
            <ac:spMk id="12" creationId="{E43E8131-B2B4-486D-57DA-9634EBE2CF52}"/>
          </ac:spMkLst>
        </pc:spChg>
        <pc:spChg chg="add mod">
          <ac:chgData name="Camilla Bjørn Andersen" userId="b1a002c4-d712-4175-b703-f52690ad73b5" providerId="ADAL" clId="{F267F824-60C5-4A8D-B1B7-D8845D38BAF7}" dt="2025-02-25T19:34:05.161" v="3088"/>
          <ac:spMkLst>
            <pc:docMk/>
            <pc:sldMk cId="3415506444" sldId="294"/>
            <ac:spMk id="13" creationId="{A9C91DE4-16B3-2A87-0C53-9DA1F3327C7B}"/>
          </ac:spMkLst>
        </pc:spChg>
        <pc:spChg chg="del">
          <ac:chgData name="Camilla Bjørn Andersen" userId="b1a002c4-d712-4175-b703-f52690ad73b5" providerId="ADAL" clId="{F267F824-60C5-4A8D-B1B7-D8845D38BAF7}" dt="2025-02-25T12:05:41.519" v="823" actId="478"/>
          <ac:spMkLst>
            <pc:docMk/>
            <pc:sldMk cId="3415506444" sldId="294"/>
            <ac:spMk id="13" creationId="{B0C40E98-2403-45E3-9DA8-F531FBCB81FB}"/>
          </ac:spMkLst>
        </pc:spChg>
        <pc:spChg chg="add del mod">
          <ac:chgData name="Camilla Bjørn Andersen" userId="b1a002c4-d712-4175-b703-f52690ad73b5" providerId="ADAL" clId="{F267F824-60C5-4A8D-B1B7-D8845D38BAF7}" dt="2025-02-25T19:39:35.609" v="3213" actId="478"/>
          <ac:spMkLst>
            <pc:docMk/>
            <pc:sldMk cId="3415506444" sldId="294"/>
            <ac:spMk id="14" creationId="{1708EECA-1515-F24B-A844-0FCC7FB3B964}"/>
          </ac:spMkLst>
        </pc:spChg>
        <pc:spChg chg="add mod">
          <ac:chgData name="Camilla Bjørn Andersen" userId="b1a002c4-d712-4175-b703-f52690ad73b5" providerId="ADAL" clId="{F267F824-60C5-4A8D-B1B7-D8845D38BAF7}" dt="2025-02-25T19:36:38.895" v="3187" actId="120"/>
          <ac:spMkLst>
            <pc:docMk/>
            <pc:sldMk cId="3415506444" sldId="294"/>
            <ac:spMk id="15" creationId="{1DC4144A-E0B3-EA31-9481-93A651E672CF}"/>
          </ac:spMkLst>
        </pc:spChg>
        <pc:spChg chg="add mod">
          <ac:chgData name="Camilla Bjørn Andersen" userId="b1a002c4-d712-4175-b703-f52690ad73b5" providerId="ADAL" clId="{F267F824-60C5-4A8D-B1B7-D8845D38BAF7}" dt="2025-02-25T19:34:05.161" v="3088"/>
          <ac:spMkLst>
            <pc:docMk/>
            <pc:sldMk cId="3415506444" sldId="294"/>
            <ac:spMk id="16" creationId="{174CEBA2-0365-0B1E-9E5B-1412D7D0F23F}"/>
          </ac:spMkLst>
        </pc:spChg>
        <pc:spChg chg="add mod">
          <ac:chgData name="Camilla Bjørn Andersen" userId="b1a002c4-d712-4175-b703-f52690ad73b5" providerId="ADAL" clId="{F267F824-60C5-4A8D-B1B7-D8845D38BAF7}" dt="2025-02-25T19:51:48.002" v="3676" actId="20577"/>
          <ac:spMkLst>
            <pc:docMk/>
            <pc:sldMk cId="3415506444" sldId="294"/>
            <ac:spMk id="17" creationId="{4E83D681-C3EB-5D64-BDB0-78C0906D2FF7}"/>
          </ac:spMkLst>
        </pc:spChg>
        <pc:spChg chg="mod">
          <ac:chgData name="Camilla Bjørn Andersen" userId="b1a002c4-d712-4175-b703-f52690ad73b5" providerId="ADAL" clId="{F267F824-60C5-4A8D-B1B7-D8845D38BAF7}" dt="2025-02-25T12:05:44.603" v="826" actId="20577"/>
          <ac:spMkLst>
            <pc:docMk/>
            <pc:sldMk cId="3415506444" sldId="294"/>
            <ac:spMk id="18" creationId="{FEE89C47-40AA-49AC-A77A-C266954D8E9D}"/>
          </ac:spMkLst>
        </pc:spChg>
        <pc:spChg chg="del">
          <ac:chgData name="Camilla Bjørn Andersen" userId="b1a002c4-d712-4175-b703-f52690ad73b5" providerId="ADAL" clId="{F267F824-60C5-4A8D-B1B7-D8845D38BAF7}" dt="2025-02-25T12:05:41.519" v="823" actId="478"/>
          <ac:spMkLst>
            <pc:docMk/>
            <pc:sldMk cId="3415506444" sldId="294"/>
            <ac:spMk id="19" creationId="{26078303-366C-48AF-8B88-78287DDA3988}"/>
          </ac:spMkLst>
        </pc:spChg>
        <pc:spChg chg="add mod">
          <ac:chgData name="Camilla Bjørn Andersen" userId="b1a002c4-d712-4175-b703-f52690ad73b5" providerId="ADAL" clId="{F267F824-60C5-4A8D-B1B7-D8845D38BAF7}" dt="2025-02-25T19:51:11.580" v="3675" actId="20577"/>
          <ac:spMkLst>
            <pc:docMk/>
            <pc:sldMk cId="3415506444" sldId="294"/>
            <ac:spMk id="19" creationId="{385CDE0B-A370-6D8E-D9DB-5CF9C82E7689}"/>
          </ac:spMkLst>
        </pc:spChg>
        <pc:spChg chg="add mod">
          <ac:chgData name="Camilla Bjørn Andersen" userId="b1a002c4-d712-4175-b703-f52690ad73b5" providerId="ADAL" clId="{F267F824-60C5-4A8D-B1B7-D8845D38BAF7}" dt="2025-02-25T19:40:04.565" v="3264" actId="6549"/>
          <ac:spMkLst>
            <pc:docMk/>
            <pc:sldMk cId="3415506444" sldId="294"/>
            <ac:spMk id="20" creationId="{510B0F42-203C-3730-3B21-3A484A819896}"/>
          </ac:spMkLst>
        </pc:spChg>
        <pc:spChg chg="del">
          <ac:chgData name="Camilla Bjørn Andersen" userId="b1a002c4-d712-4175-b703-f52690ad73b5" providerId="ADAL" clId="{F267F824-60C5-4A8D-B1B7-D8845D38BAF7}" dt="2025-02-25T12:05:51.780" v="827" actId="478"/>
          <ac:spMkLst>
            <pc:docMk/>
            <pc:sldMk cId="3415506444" sldId="294"/>
            <ac:spMk id="26" creationId="{3BB6F204-8542-4603-BB76-3D2DB2E503D2}"/>
          </ac:spMkLst>
        </pc:spChg>
        <pc:spChg chg="del">
          <ac:chgData name="Camilla Bjørn Andersen" userId="b1a002c4-d712-4175-b703-f52690ad73b5" providerId="ADAL" clId="{F267F824-60C5-4A8D-B1B7-D8845D38BAF7}" dt="2025-02-25T12:05:51.780" v="827" actId="478"/>
          <ac:spMkLst>
            <pc:docMk/>
            <pc:sldMk cId="3415506444" sldId="294"/>
            <ac:spMk id="27" creationId="{48EFB5CF-030E-49D1-9E68-7A0EBBE63FF7}"/>
          </ac:spMkLst>
        </pc:spChg>
        <pc:picChg chg="add mod">
          <ac:chgData name="Camilla Bjørn Andersen" userId="b1a002c4-d712-4175-b703-f52690ad73b5" providerId="ADAL" clId="{F267F824-60C5-4A8D-B1B7-D8845D38BAF7}" dt="2025-02-25T19:39:36.013" v="3214"/>
          <ac:picMkLst>
            <pc:docMk/>
            <pc:sldMk cId="3415506444" sldId="294"/>
            <ac:picMk id="21" creationId="{720ABD99-7235-A220-5A8D-3B31C1F877AC}"/>
          </ac:picMkLst>
        </pc:picChg>
      </pc:sldChg>
      <pc:sldChg chg="addSp modSp add del mod ord">
        <pc:chgData name="Camilla Bjørn Andersen" userId="b1a002c4-d712-4175-b703-f52690ad73b5" providerId="ADAL" clId="{F267F824-60C5-4A8D-B1B7-D8845D38BAF7}" dt="2025-02-25T19:53:45.501" v="3849" actId="47"/>
        <pc:sldMkLst>
          <pc:docMk/>
          <pc:sldMk cId="532161269" sldId="295"/>
        </pc:sldMkLst>
        <pc:picChg chg="add mod">
          <ac:chgData name="Camilla Bjørn Andersen" userId="b1a002c4-d712-4175-b703-f52690ad73b5" providerId="ADAL" clId="{F267F824-60C5-4A8D-B1B7-D8845D38BAF7}" dt="2025-02-25T19:53:41.674" v="3848" actId="1036"/>
          <ac:picMkLst>
            <pc:docMk/>
            <pc:sldMk cId="532161269" sldId="295"/>
            <ac:picMk id="4" creationId="{42D4DE58-1559-070C-1E5B-A37B9463C5BC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58:25.844" v="3934"/>
        <pc:sldMkLst>
          <pc:docMk/>
          <pc:sldMk cId="3406794800" sldId="296"/>
        </pc:sldMkLst>
        <pc:spChg chg="mod">
          <ac:chgData name="Camilla Bjørn Andersen" userId="b1a002c4-d712-4175-b703-f52690ad73b5" providerId="ADAL" clId="{F267F824-60C5-4A8D-B1B7-D8845D38BAF7}" dt="2025-02-25T19:18:36.631" v="2762" actId="20577"/>
          <ac:spMkLst>
            <pc:docMk/>
            <pc:sldMk cId="3406794800" sldId="296"/>
            <ac:spMk id="8" creationId="{659ADB3F-2A89-4F4E-9965-B150A5B6CAE0}"/>
          </ac:spMkLst>
        </pc:spChg>
        <pc:spChg chg="mod">
          <ac:chgData name="Camilla Bjørn Andersen" userId="b1a002c4-d712-4175-b703-f52690ad73b5" providerId="ADAL" clId="{F267F824-60C5-4A8D-B1B7-D8845D38BAF7}" dt="2025-02-25T11:59:12.549" v="637" actId="6549"/>
          <ac:spMkLst>
            <pc:docMk/>
            <pc:sldMk cId="3406794800" sldId="296"/>
            <ac:spMk id="18" creationId="{FEE89C47-40AA-49AC-A77A-C266954D8E9D}"/>
          </ac:spMkLst>
        </pc:spChg>
        <pc:spChg chg="del mod">
          <ac:chgData name="Camilla Bjørn Andersen" userId="b1a002c4-d712-4175-b703-f52690ad73b5" providerId="ADAL" clId="{F267F824-60C5-4A8D-B1B7-D8845D38BAF7}" dt="2025-02-25T19:20:08.940" v="2763" actId="478"/>
          <ac:spMkLst>
            <pc:docMk/>
            <pc:sldMk cId="3406794800" sldId="296"/>
            <ac:spMk id="26" creationId="{3BB6F204-8542-4603-BB76-3D2DB2E503D2}"/>
          </ac:spMkLst>
        </pc:spChg>
        <pc:picChg chg="add mod">
          <ac:chgData name="Camilla Bjørn Andersen" userId="b1a002c4-d712-4175-b703-f52690ad73b5" providerId="ADAL" clId="{F267F824-60C5-4A8D-B1B7-D8845D38BAF7}" dt="2025-02-25T19:20:15.463" v="2765" actId="1076"/>
          <ac:picMkLst>
            <pc:docMk/>
            <pc:sldMk cId="3406794800" sldId="296"/>
            <ac:picMk id="4" creationId="{C93DBE6E-903D-A3AB-4791-19C6C325B30E}"/>
          </ac:picMkLst>
        </pc:picChg>
      </pc:sldChg>
      <pc:sldChg chg="add del">
        <pc:chgData name="Camilla Bjørn Andersen" userId="b1a002c4-d712-4175-b703-f52690ad73b5" providerId="ADAL" clId="{F267F824-60C5-4A8D-B1B7-D8845D38BAF7}" dt="2025-02-25T11:56:05.638" v="448" actId="47"/>
        <pc:sldMkLst>
          <pc:docMk/>
          <pc:sldMk cId="1852880525" sldId="297"/>
        </pc:sldMkLst>
      </pc:sldChg>
      <pc:sldChg chg="addSp delSp modSp add mod delAnim modAnim">
        <pc:chgData name="Camilla Bjørn Andersen" userId="b1a002c4-d712-4175-b703-f52690ad73b5" providerId="ADAL" clId="{F267F824-60C5-4A8D-B1B7-D8845D38BAF7}" dt="2025-02-25T19:25:18.056" v="2879" actId="20577"/>
        <pc:sldMkLst>
          <pc:docMk/>
          <pc:sldMk cId="3079649342" sldId="298"/>
        </pc:sldMkLst>
        <pc:spChg chg="add del mod">
          <ac:chgData name="Camilla Bjørn Andersen" userId="b1a002c4-d712-4175-b703-f52690ad73b5" providerId="ADAL" clId="{F267F824-60C5-4A8D-B1B7-D8845D38BAF7}" dt="2025-02-25T11:58:25.235" v="614" actId="478"/>
          <ac:spMkLst>
            <pc:docMk/>
            <pc:sldMk cId="3079649342" sldId="298"/>
            <ac:spMk id="6" creationId="{8452A1AB-D075-C640-F868-41191F4948A9}"/>
          </ac:spMkLst>
        </pc:spChg>
        <pc:spChg chg="add del mod">
          <ac:chgData name="Camilla Bjørn Andersen" userId="b1a002c4-d712-4175-b703-f52690ad73b5" providerId="ADAL" clId="{F267F824-60C5-4A8D-B1B7-D8845D38BAF7}" dt="2025-02-25T11:58:22.902" v="613" actId="478"/>
          <ac:spMkLst>
            <pc:docMk/>
            <pc:sldMk cId="3079649342" sldId="298"/>
            <ac:spMk id="7" creationId="{2A5B5180-C8C5-4165-C23A-94E0FD446D99}"/>
          </ac:spMkLst>
        </pc:spChg>
        <pc:spChg chg="add del mod">
          <ac:chgData name="Camilla Bjørn Andersen" userId="b1a002c4-d712-4175-b703-f52690ad73b5" providerId="ADAL" clId="{F267F824-60C5-4A8D-B1B7-D8845D38BAF7}" dt="2025-02-25T11:58:20.346" v="612" actId="478"/>
          <ac:spMkLst>
            <pc:docMk/>
            <pc:sldMk cId="3079649342" sldId="298"/>
            <ac:spMk id="9" creationId="{8FD963C1-2392-504D-5746-8DB2674DE294}"/>
          </ac:spMkLst>
        </pc:spChg>
        <pc:spChg chg="add mod">
          <ac:chgData name="Camilla Bjørn Andersen" userId="b1a002c4-d712-4175-b703-f52690ad73b5" providerId="ADAL" clId="{F267F824-60C5-4A8D-B1B7-D8845D38BAF7}" dt="2025-02-25T19:21:13.704" v="2773" actId="1076"/>
          <ac:spMkLst>
            <pc:docMk/>
            <pc:sldMk cId="3079649342" sldId="298"/>
            <ac:spMk id="10" creationId="{1B9D7ACD-E05C-0BF9-5A62-8535C461C3D8}"/>
          </ac:spMkLst>
        </pc:spChg>
        <pc:spChg chg="add mod">
          <ac:chgData name="Camilla Bjørn Andersen" userId="b1a002c4-d712-4175-b703-f52690ad73b5" providerId="ADAL" clId="{F267F824-60C5-4A8D-B1B7-D8845D38BAF7}" dt="2025-02-25T19:24:54.617" v="2801" actId="1076"/>
          <ac:spMkLst>
            <pc:docMk/>
            <pc:sldMk cId="3079649342" sldId="298"/>
            <ac:spMk id="12" creationId="{2F872AC6-CFC6-491B-63B6-A547BA552257}"/>
          </ac:spMkLst>
        </pc:spChg>
        <pc:spChg chg="del mod">
          <ac:chgData name="Camilla Bjørn Andersen" userId="b1a002c4-d712-4175-b703-f52690ad73b5" providerId="ADAL" clId="{F267F824-60C5-4A8D-B1B7-D8845D38BAF7}" dt="2025-02-25T12:04:09.180" v="770" actId="478"/>
          <ac:spMkLst>
            <pc:docMk/>
            <pc:sldMk cId="3079649342" sldId="298"/>
            <ac:spMk id="14" creationId="{DEF040EE-F625-4013-82D8-8A8BD7FFDAC8}"/>
          </ac:spMkLst>
        </pc:spChg>
        <pc:spChg chg="del mod">
          <ac:chgData name="Camilla Bjørn Andersen" userId="b1a002c4-d712-4175-b703-f52690ad73b5" providerId="ADAL" clId="{F267F824-60C5-4A8D-B1B7-D8845D38BAF7}" dt="2025-02-25T12:04:09.180" v="770" actId="478"/>
          <ac:spMkLst>
            <pc:docMk/>
            <pc:sldMk cId="3079649342" sldId="298"/>
            <ac:spMk id="15" creationId="{A8C78035-2D32-48A6-B2A3-02F36234027D}"/>
          </ac:spMkLst>
        </pc:spChg>
        <pc:spChg chg="add mod">
          <ac:chgData name="Camilla Bjørn Andersen" userId="b1a002c4-d712-4175-b703-f52690ad73b5" providerId="ADAL" clId="{F267F824-60C5-4A8D-B1B7-D8845D38BAF7}" dt="2025-02-25T19:25:18.056" v="2879" actId="20577"/>
          <ac:spMkLst>
            <pc:docMk/>
            <pc:sldMk cId="3079649342" sldId="298"/>
            <ac:spMk id="16" creationId="{8F71562F-DC8C-277B-8492-DBE5C64C54E3}"/>
          </ac:spMkLst>
        </pc:spChg>
        <pc:spChg chg="mod">
          <ac:chgData name="Camilla Bjørn Andersen" userId="b1a002c4-d712-4175-b703-f52690ad73b5" providerId="ADAL" clId="{F267F824-60C5-4A8D-B1B7-D8845D38BAF7}" dt="2025-02-25T19:21:27.877" v="2776" actId="1076"/>
          <ac:spMkLst>
            <pc:docMk/>
            <pc:sldMk cId="3079649342" sldId="298"/>
            <ac:spMk id="19" creationId="{26078303-366C-48AF-8B88-78287DDA3988}"/>
          </ac:spMkLst>
        </pc:spChg>
        <pc:spChg chg="mod">
          <ac:chgData name="Camilla Bjørn Andersen" userId="b1a002c4-d712-4175-b703-f52690ad73b5" providerId="ADAL" clId="{F267F824-60C5-4A8D-B1B7-D8845D38BAF7}" dt="2025-02-25T11:59:15.945" v="639" actId="20577"/>
          <ac:spMkLst>
            <pc:docMk/>
            <pc:sldMk cId="3079649342" sldId="298"/>
            <ac:spMk id="23" creationId="{1AA8F2F0-42CB-47E4-AF56-8524C6EAC6BA}"/>
          </ac:spMkLst>
        </pc:spChg>
        <pc:picChg chg="add mod">
          <ac:chgData name="Camilla Bjørn Andersen" userId="b1a002c4-d712-4175-b703-f52690ad73b5" providerId="ADAL" clId="{F267F824-60C5-4A8D-B1B7-D8845D38BAF7}" dt="2025-02-25T19:24:58.855" v="2802" actId="1076"/>
          <ac:picMkLst>
            <pc:docMk/>
            <pc:sldMk cId="3079649342" sldId="298"/>
            <ac:picMk id="4" creationId="{A01C2913-7BE4-A9A6-0ED7-6E514ACE81C2}"/>
          </ac:picMkLst>
        </pc:picChg>
        <pc:picChg chg="add del mod">
          <ac:chgData name="Camilla Bjørn Andersen" userId="b1a002c4-d712-4175-b703-f52690ad73b5" providerId="ADAL" clId="{F267F824-60C5-4A8D-B1B7-D8845D38BAF7}" dt="2025-02-25T11:57:55.207" v="607" actId="478"/>
          <ac:picMkLst>
            <pc:docMk/>
            <pc:sldMk cId="3079649342" sldId="298"/>
            <ac:picMk id="4" creationId="{F7D68156-3FEE-C0C5-49E3-6E014C9E7210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33:35.165" v="3085" actId="478"/>
        <pc:sldMkLst>
          <pc:docMk/>
          <pc:sldMk cId="1388597185" sldId="299"/>
        </pc:sldMkLst>
        <pc:spChg chg="add del mod">
          <ac:chgData name="Camilla Bjørn Andersen" userId="b1a002c4-d712-4175-b703-f52690ad73b5" providerId="ADAL" clId="{F267F824-60C5-4A8D-B1B7-D8845D38BAF7}" dt="2025-02-25T19:27:47.735" v="2880" actId="478"/>
          <ac:spMkLst>
            <pc:docMk/>
            <pc:sldMk cId="1388597185" sldId="299"/>
            <ac:spMk id="3" creationId="{A7BDFFD0-8744-5E70-79F2-0E386AC6963E}"/>
          </ac:spMkLst>
        </pc:spChg>
        <pc:spChg chg="add del mod">
          <ac:chgData name="Camilla Bjørn Andersen" userId="b1a002c4-d712-4175-b703-f52690ad73b5" providerId="ADAL" clId="{F267F824-60C5-4A8D-B1B7-D8845D38BAF7}" dt="2025-02-25T19:27:47.735" v="2880" actId="478"/>
          <ac:spMkLst>
            <pc:docMk/>
            <pc:sldMk cId="1388597185" sldId="299"/>
            <ac:spMk id="4" creationId="{70D8D631-2972-9B4E-33AD-4CF435673A7A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6" creationId="{C68764D4-506E-6A25-CAA8-79CE4E6335DF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7" creationId="{2AFC09F5-1FAC-0DD8-A833-6E798130B9D0}"/>
          </ac:spMkLst>
        </pc:spChg>
        <pc:spChg chg="del">
          <ac:chgData name="Camilla Bjørn Andersen" userId="b1a002c4-d712-4175-b703-f52690ad73b5" providerId="ADAL" clId="{F267F824-60C5-4A8D-B1B7-D8845D38BAF7}" dt="2025-02-25T12:05:19.837" v="819" actId="478"/>
          <ac:spMkLst>
            <pc:docMk/>
            <pc:sldMk cId="1388597185" sldId="299"/>
            <ac:spMk id="8" creationId="{659ADB3F-2A89-4F4E-9965-B150A5B6CAE0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9" creationId="{91D8D69D-5A3B-CDB7-B7C7-279577A4E11C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10" creationId="{44DD654C-D303-A197-69F2-59AE94D63BBE}"/>
          </ac:spMkLst>
        </pc:spChg>
        <pc:spChg chg="del">
          <ac:chgData name="Camilla Bjørn Andersen" userId="b1a002c4-d712-4175-b703-f52690ad73b5" providerId="ADAL" clId="{F267F824-60C5-4A8D-B1B7-D8845D38BAF7}" dt="2025-02-25T12:05:19.837" v="819" actId="478"/>
          <ac:spMkLst>
            <pc:docMk/>
            <pc:sldMk cId="1388597185" sldId="299"/>
            <ac:spMk id="11" creationId="{8E9ADA24-646C-4684-B6D6-B5EBCD0841CD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12" creationId="{616482F5-FA4C-01CC-3384-C9B29D0F3710}"/>
          </ac:spMkLst>
        </pc:spChg>
        <pc:spChg chg="del">
          <ac:chgData name="Camilla Bjørn Andersen" userId="b1a002c4-d712-4175-b703-f52690ad73b5" providerId="ADAL" clId="{F267F824-60C5-4A8D-B1B7-D8845D38BAF7}" dt="2025-02-25T12:05:19.837" v="819" actId="478"/>
          <ac:spMkLst>
            <pc:docMk/>
            <pc:sldMk cId="1388597185" sldId="299"/>
            <ac:spMk id="13" creationId="{B0C40E98-2403-45E3-9DA8-F531FBCB81FB}"/>
          </ac:spMkLst>
        </pc:spChg>
        <pc:spChg chg="add mod">
          <ac:chgData name="Camilla Bjørn Andersen" userId="b1a002c4-d712-4175-b703-f52690ad73b5" providerId="ADAL" clId="{F267F824-60C5-4A8D-B1B7-D8845D38BAF7}" dt="2025-02-25T19:30:33.710" v="3037" actId="20577"/>
          <ac:spMkLst>
            <pc:docMk/>
            <pc:sldMk cId="1388597185" sldId="299"/>
            <ac:spMk id="13" creationId="{E5CB0B46-494B-3B12-CA60-59A6A2486294}"/>
          </ac:spMkLst>
        </pc:spChg>
        <pc:spChg chg="add mod">
          <ac:chgData name="Camilla Bjørn Andersen" userId="b1a002c4-d712-4175-b703-f52690ad73b5" providerId="ADAL" clId="{F267F824-60C5-4A8D-B1B7-D8845D38BAF7}" dt="2025-02-25T19:30:42.165" v="3045" actId="20577"/>
          <ac:spMkLst>
            <pc:docMk/>
            <pc:sldMk cId="1388597185" sldId="299"/>
            <ac:spMk id="14" creationId="{291D51AC-58C3-3F0A-2225-125BE571E103}"/>
          </ac:spMkLst>
        </pc:spChg>
        <pc:spChg chg="del mod">
          <ac:chgData name="Camilla Bjørn Andersen" userId="b1a002c4-d712-4175-b703-f52690ad73b5" providerId="ADAL" clId="{F267F824-60C5-4A8D-B1B7-D8845D38BAF7}" dt="2025-02-25T12:04:32.615" v="792" actId="478"/>
          <ac:spMkLst>
            <pc:docMk/>
            <pc:sldMk cId="1388597185" sldId="299"/>
            <ac:spMk id="14" creationId="{DEF040EE-F625-4013-82D8-8A8BD7FFDAC8}"/>
          </ac:spMkLst>
        </pc:spChg>
        <pc:spChg chg="del mod">
          <ac:chgData name="Camilla Bjørn Andersen" userId="b1a002c4-d712-4175-b703-f52690ad73b5" providerId="ADAL" clId="{F267F824-60C5-4A8D-B1B7-D8845D38BAF7}" dt="2025-02-25T12:04:28.369" v="791" actId="478"/>
          <ac:spMkLst>
            <pc:docMk/>
            <pc:sldMk cId="1388597185" sldId="299"/>
            <ac:spMk id="15" creationId="{A8C78035-2D32-48A6-B2A3-02F36234027D}"/>
          </ac:spMkLst>
        </pc:spChg>
        <pc:spChg chg="add mod">
          <ac:chgData name="Camilla Bjørn Andersen" userId="b1a002c4-d712-4175-b703-f52690ad73b5" providerId="ADAL" clId="{F267F824-60C5-4A8D-B1B7-D8845D38BAF7}" dt="2025-02-25T19:28:37.491" v="2887"/>
          <ac:spMkLst>
            <pc:docMk/>
            <pc:sldMk cId="1388597185" sldId="299"/>
            <ac:spMk id="15" creationId="{CCC3C157-3849-3836-B153-EF794C437888}"/>
          </ac:spMkLst>
        </pc:spChg>
        <pc:spChg chg="add del mod">
          <ac:chgData name="Camilla Bjørn Andersen" userId="b1a002c4-d712-4175-b703-f52690ad73b5" providerId="ADAL" clId="{F267F824-60C5-4A8D-B1B7-D8845D38BAF7}" dt="2025-02-25T19:28:36.881" v="2886" actId="478"/>
          <ac:spMkLst>
            <pc:docMk/>
            <pc:sldMk cId="1388597185" sldId="299"/>
            <ac:spMk id="16" creationId="{841B5F1E-5DA3-644F-D1EF-6A9AA31F0D80}"/>
          </ac:spMkLst>
        </pc:spChg>
        <pc:spChg chg="add mod">
          <ac:chgData name="Camilla Bjørn Andersen" userId="b1a002c4-d712-4175-b703-f52690ad73b5" providerId="ADAL" clId="{F267F824-60C5-4A8D-B1B7-D8845D38BAF7}" dt="2025-02-25T19:28:42.880" v="2890" actId="20577"/>
          <ac:spMkLst>
            <pc:docMk/>
            <pc:sldMk cId="1388597185" sldId="299"/>
            <ac:spMk id="17" creationId="{46BDEAB9-14C4-055F-3BC3-1B6DA79CE1A8}"/>
          </ac:spMkLst>
        </pc:spChg>
        <pc:spChg chg="add mod">
          <ac:chgData name="Camilla Bjørn Andersen" userId="b1a002c4-d712-4175-b703-f52690ad73b5" providerId="ADAL" clId="{F267F824-60C5-4A8D-B1B7-D8845D38BAF7}" dt="2025-02-25T19:28:37.491" v="2887"/>
          <ac:spMkLst>
            <pc:docMk/>
            <pc:sldMk cId="1388597185" sldId="299"/>
            <ac:spMk id="18" creationId="{89B82029-A9AD-9C68-F9E0-1765EACCA487}"/>
          </ac:spMkLst>
        </pc:spChg>
        <pc:spChg chg="del">
          <ac:chgData name="Camilla Bjørn Andersen" userId="b1a002c4-d712-4175-b703-f52690ad73b5" providerId="ADAL" clId="{F267F824-60C5-4A8D-B1B7-D8845D38BAF7}" dt="2025-02-25T12:05:19.837" v="819" actId="478"/>
          <ac:spMkLst>
            <pc:docMk/>
            <pc:sldMk cId="1388597185" sldId="299"/>
            <ac:spMk id="19" creationId="{26078303-366C-48AF-8B88-78287DDA3988}"/>
          </ac:spMkLst>
        </pc:spChg>
        <pc:spChg chg="add mod">
          <ac:chgData name="Camilla Bjørn Andersen" userId="b1a002c4-d712-4175-b703-f52690ad73b5" providerId="ADAL" clId="{F267F824-60C5-4A8D-B1B7-D8845D38BAF7}" dt="2025-02-25T19:30:23.324" v="3026" actId="20577"/>
          <ac:spMkLst>
            <pc:docMk/>
            <pc:sldMk cId="1388597185" sldId="299"/>
            <ac:spMk id="19" creationId="{DFE76152-B2CC-A93C-7CCC-81BFF18B60C1}"/>
          </ac:spMkLst>
        </pc:spChg>
        <pc:spChg chg="add mod">
          <ac:chgData name="Camilla Bjørn Andersen" userId="b1a002c4-d712-4175-b703-f52690ad73b5" providerId="ADAL" clId="{F267F824-60C5-4A8D-B1B7-D8845D38BAF7}" dt="2025-02-25T19:28:37.491" v="2887"/>
          <ac:spMkLst>
            <pc:docMk/>
            <pc:sldMk cId="1388597185" sldId="299"/>
            <ac:spMk id="20" creationId="{CB82AB96-B0AD-FE7F-C2C9-EDA32A5259EE}"/>
          </ac:spMkLst>
        </pc:spChg>
        <pc:spChg chg="add mod">
          <ac:chgData name="Camilla Bjørn Andersen" userId="b1a002c4-d712-4175-b703-f52690ad73b5" providerId="ADAL" clId="{F267F824-60C5-4A8D-B1B7-D8845D38BAF7}" dt="2025-02-25T19:29:22.182" v="2917" actId="20577"/>
          <ac:spMkLst>
            <pc:docMk/>
            <pc:sldMk cId="1388597185" sldId="299"/>
            <ac:spMk id="21" creationId="{BB0B974E-6870-D178-F7C5-DD9352E75BE3}"/>
          </ac:spMkLst>
        </pc:spChg>
        <pc:spChg chg="mod">
          <ac:chgData name="Camilla Bjørn Andersen" userId="b1a002c4-d712-4175-b703-f52690ad73b5" providerId="ADAL" clId="{F267F824-60C5-4A8D-B1B7-D8845D38BAF7}" dt="2025-02-25T11:59:22.609" v="641" actId="20577"/>
          <ac:spMkLst>
            <pc:docMk/>
            <pc:sldMk cId="1388597185" sldId="299"/>
            <ac:spMk id="23" creationId="{1AA8F2F0-42CB-47E4-AF56-8524C6EAC6BA}"/>
          </ac:spMkLst>
        </pc:spChg>
        <pc:picChg chg="add mod">
          <ac:chgData name="Camilla Bjørn Andersen" userId="b1a002c4-d712-4175-b703-f52690ad73b5" providerId="ADAL" clId="{F267F824-60C5-4A8D-B1B7-D8845D38BAF7}" dt="2025-02-25T19:28:09.925" v="2885" actId="1076"/>
          <ac:picMkLst>
            <pc:docMk/>
            <pc:sldMk cId="1388597185" sldId="299"/>
            <ac:picMk id="11" creationId="{C0078D64-D0C6-495B-4C11-D6719BD7339F}"/>
          </ac:picMkLst>
        </pc:picChg>
        <pc:picChg chg="add del mod">
          <ac:chgData name="Camilla Bjørn Andersen" userId="b1a002c4-d712-4175-b703-f52690ad73b5" providerId="ADAL" clId="{F267F824-60C5-4A8D-B1B7-D8845D38BAF7}" dt="2025-02-25T19:30:05.179" v="2975" actId="478"/>
          <ac:picMkLst>
            <pc:docMk/>
            <pc:sldMk cId="1388597185" sldId="299"/>
            <ac:picMk id="26" creationId="{2776C949-2EB7-80DB-B1A6-6FE43C34CF62}"/>
          </ac:picMkLst>
        </pc:picChg>
        <pc:picChg chg="add del mod">
          <ac:chgData name="Camilla Bjørn Andersen" userId="b1a002c4-d712-4175-b703-f52690ad73b5" providerId="ADAL" clId="{F267F824-60C5-4A8D-B1B7-D8845D38BAF7}" dt="2025-02-25T19:33:35.165" v="3085" actId="478"/>
          <ac:picMkLst>
            <pc:docMk/>
            <pc:sldMk cId="1388597185" sldId="299"/>
            <ac:picMk id="28" creationId="{C516C3B9-799A-62EC-1324-5E48BE856D60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39:23.587" v="3212" actId="1076"/>
        <pc:sldMkLst>
          <pc:docMk/>
          <pc:sldMk cId="4186782658" sldId="300"/>
        </pc:sldMkLst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3" creationId="{FC3BB201-97A8-5FF1-0806-5A558338469A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4" creationId="{B3ED065A-5A9A-BE07-5E6E-2F56FE74919E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6" creationId="{795E50E0-996F-2466-F717-09F816FF2887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7" creationId="{C1397BAE-7E38-472B-4D66-1C0EDC23F63B}"/>
          </ac:spMkLst>
        </pc:spChg>
        <pc:spChg chg="add mod">
          <ac:chgData name="Camilla Bjørn Andersen" userId="b1a002c4-d712-4175-b703-f52690ad73b5" providerId="ADAL" clId="{F267F824-60C5-4A8D-B1B7-D8845D38BAF7}" dt="2025-02-25T19:33:13.638" v="3078" actId="20577"/>
          <ac:spMkLst>
            <pc:docMk/>
            <pc:sldMk cId="4186782658" sldId="300"/>
            <ac:spMk id="8" creationId="{551C3C38-FFA2-8480-E47C-7FB6CE5703BD}"/>
          </ac:spMkLst>
        </pc:spChg>
        <pc:spChg chg="del">
          <ac:chgData name="Camilla Bjørn Andersen" userId="b1a002c4-d712-4175-b703-f52690ad73b5" providerId="ADAL" clId="{F267F824-60C5-4A8D-B1B7-D8845D38BAF7}" dt="2025-02-25T12:05:30.653" v="821" actId="478"/>
          <ac:spMkLst>
            <pc:docMk/>
            <pc:sldMk cId="4186782658" sldId="300"/>
            <ac:spMk id="8" creationId="{659ADB3F-2A89-4F4E-9965-B150A5B6CAE0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9" creationId="{60E4FA51-115B-E961-8D1E-F8A9ABE45EB7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10" creationId="{8BA7C24A-6713-0F04-016A-FAD1338F9971}"/>
          </ac:spMkLst>
        </pc:spChg>
        <pc:spChg chg="del">
          <ac:chgData name="Camilla Bjørn Andersen" userId="b1a002c4-d712-4175-b703-f52690ad73b5" providerId="ADAL" clId="{F267F824-60C5-4A8D-B1B7-D8845D38BAF7}" dt="2025-02-25T12:05:30.653" v="821" actId="478"/>
          <ac:spMkLst>
            <pc:docMk/>
            <pc:sldMk cId="4186782658" sldId="300"/>
            <ac:spMk id="11" creationId="{8E9ADA24-646C-4684-B6D6-B5EBCD0841CD}"/>
          </ac:spMkLst>
        </pc:spChg>
        <pc:spChg chg="add mod">
          <ac:chgData name="Camilla Bjørn Andersen" userId="b1a002c4-d712-4175-b703-f52690ad73b5" providerId="ADAL" clId="{F267F824-60C5-4A8D-B1B7-D8845D38BAF7}" dt="2025-02-25T19:33:21.023" v="3084" actId="20577"/>
          <ac:spMkLst>
            <pc:docMk/>
            <pc:sldMk cId="4186782658" sldId="300"/>
            <ac:spMk id="11" creationId="{A15BDFBC-D4D1-E321-08BA-351ECB22BB86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12" creationId="{7B9DE4EE-495D-C8B5-F379-466C40E4F6BC}"/>
          </ac:spMkLst>
        </pc:spChg>
        <pc:spChg chg="add mod">
          <ac:chgData name="Camilla Bjørn Andersen" userId="b1a002c4-d712-4175-b703-f52690ad73b5" providerId="ADAL" clId="{F267F824-60C5-4A8D-B1B7-D8845D38BAF7}" dt="2025-02-25T19:31:20.700" v="3047"/>
          <ac:spMkLst>
            <pc:docMk/>
            <pc:sldMk cId="4186782658" sldId="300"/>
            <ac:spMk id="13" creationId="{520BF73C-2F63-0475-6019-47CD165D23E6}"/>
          </ac:spMkLst>
        </pc:spChg>
        <pc:spChg chg="del">
          <ac:chgData name="Camilla Bjørn Andersen" userId="b1a002c4-d712-4175-b703-f52690ad73b5" providerId="ADAL" clId="{F267F824-60C5-4A8D-B1B7-D8845D38BAF7}" dt="2025-02-25T12:05:30.653" v="821" actId="478"/>
          <ac:spMkLst>
            <pc:docMk/>
            <pc:sldMk cId="4186782658" sldId="300"/>
            <ac:spMk id="13" creationId="{B0C40E98-2403-45E3-9DA8-F531FBCB81FB}"/>
          </ac:spMkLst>
        </pc:spChg>
        <pc:spChg chg="add mod">
          <ac:chgData name="Camilla Bjørn Andersen" userId="b1a002c4-d712-4175-b703-f52690ad73b5" providerId="ADAL" clId="{F267F824-60C5-4A8D-B1B7-D8845D38BAF7}" dt="2025-02-25T19:31:25.012" v="3049" actId="6549"/>
          <ac:spMkLst>
            <pc:docMk/>
            <pc:sldMk cId="4186782658" sldId="300"/>
            <ac:spMk id="14" creationId="{7EE32E29-CFB8-FCA2-3470-30E519F1CAC7}"/>
          </ac:spMkLst>
        </pc:spChg>
        <pc:spChg chg="del mod">
          <ac:chgData name="Camilla Bjørn Andersen" userId="b1a002c4-d712-4175-b703-f52690ad73b5" providerId="ADAL" clId="{F267F824-60C5-4A8D-B1B7-D8845D38BAF7}" dt="2025-02-25T12:04:50.224" v="807" actId="478"/>
          <ac:spMkLst>
            <pc:docMk/>
            <pc:sldMk cId="4186782658" sldId="300"/>
            <ac:spMk id="14" creationId="{DEF040EE-F625-4013-82D8-8A8BD7FFDAC8}"/>
          </ac:spMkLst>
        </pc:spChg>
        <pc:spChg chg="add mod">
          <ac:chgData name="Camilla Bjørn Andersen" userId="b1a002c4-d712-4175-b703-f52690ad73b5" providerId="ADAL" clId="{F267F824-60C5-4A8D-B1B7-D8845D38BAF7}" dt="2025-02-25T19:31:20.700" v="3047"/>
          <ac:spMkLst>
            <pc:docMk/>
            <pc:sldMk cId="4186782658" sldId="300"/>
            <ac:spMk id="15" creationId="{7BEC3D59-38DC-26A8-950C-48B9BE2D68CC}"/>
          </ac:spMkLst>
        </pc:spChg>
        <pc:spChg chg="del mod">
          <ac:chgData name="Camilla Bjørn Andersen" userId="b1a002c4-d712-4175-b703-f52690ad73b5" providerId="ADAL" clId="{F267F824-60C5-4A8D-B1B7-D8845D38BAF7}" dt="2025-02-25T12:04:51.983" v="808" actId="478"/>
          <ac:spMkLst>
            <pc:docMk/>
            <pc:sldMk cId="4186782658" sldId="300"/>
            <ac:spMk id="15" creationId="{A8C78035-2D32-48A6-B2A3-02F36234027D}"/>
          </ac:spMkLst>
        </pc:spChg>
        <pc:spChg chg="add del mod">
          <ac:chgData name="Camilla Bjørn Andersen" userId="b1a002c4-d712-4175-b703-f52690ad73b5" providerId="ADAL" clId="{F267F824-60C5-4A8D-B1B7-D8845D38BAF7}" dt="2025-02-25T19:31:20.314" v="3046" actId="478"/>
          <ac:spMkLst>
            <pc:docMk/>
            <pc:sldMk cId="4186782658" sldId="300"/>
            <ac:spMk id="16" creationId="{7138CD67-C950-A851-08DD-6E355C85D044}"/>
          </ac:spMkLst>
        </pc:spChg>
        <pc:spChg chg="add mod">
          <ac:chgData name="Camilla Bjørn Andersen" userId="b1a002c4-d712-4175-b703-f52690ad73b5" providerId="ADAL" clId="{F267F824-60C5-4A8D-B1B7-D8845D38BAF7}" dt="2025-02-25T19:31:37.721" v="3070" actId="20577"/>
          <ac:spMkLst>
            <pc:docMk/>
            <pc:sldMk cId="4186782658" sldId="300"/>
            <ac:spMk id="17" creationId="{5DEEFFA2-A7BE-8D48-D610-9FC7597E42A2}"/>
          </ac:spMkLst>
        </pc:spChg>
        <pc:spChg chg="add mod">
          <ac:chgData name="Camilla Bjørn Andersen" userId="b1a002c4-d712-4175-b703-f52690ad73b5" providerId="ADAL" clId="{F267F824-60C5-4A8D-B1B7-D8845D38BAF7}" dt="2025-02-25T19:31:20.700" v="3047"/>
          <ac:spMkLst>
            <pc:docMk/>
            <pc:sldMk cId="4186782658" sldId="300"/>
            <ac:spMk id="18" creationId="{9774C062-723B-2A86-2919-6BA7BDC2D2AF}"/>
          </ac:spMkLst>
        </pc:spChg>
        <pc:spChg chg="del">
          <ac:chgData name="Camilla Bjørn Andersen" userId="b1a002c4-d712-4175-b703-f52690ad73b5" providerId="ADAL" clId="{F267F824-60C5-4A8D-B1B7-D8845D38BAF7}" dt="2025-02-25T12:05:30.653" v="821" actId="478"/>
          <ac:spMkLst>
            <pc:docMk/>
            <pc:sldMk cId="4186782658" sldId="300"/>
            <ac:spMk id="19" creationId="{26078303-366C-48AF-8B88-78287DDA3988}"/>
          </ac:spMkLst>
        </pc:spChg>
        <pc:spChg chg="add mod">
          <ac:chgData name="Camilla Bjørn Andersen" userId="b1a002c4-d712-4175-b703-f52690ad73b5" providerId="ADAL" clId="{F267F824-60C5-4A8D-B1B7-D8845D38BAF7}" dt="2025-02-25T19:31:33.287" v="3060" actId="20577"/>
          <ac:spMkLst>
            <pc:docMk/>
            <pc:sldMk cId="4186782658" sldId="300"/>
            <ac:spMk id="19" creationId="{E1C5F3C3-0E85-A344-0321-62130EDCD1B9}"/>
          </ac:spMkLst>
        </pc:spChg>
        <pc:spChg chg="mod">
          <ac:chgData name="Camilla Bjørn Andersen" userId="b1a002c4-d712-4175-b703-f52690ad73b5" providerId="ADAL" clId="{F267F824-60C5-4A8D-B1B7-D8845D38BAF7}" dt="2025-02-25T11:59:37.098" v="657" actId="20577"/>
          <ac:spMkLst>
            <pc:docMk/>
            <pc:sldMk cId="4186782658" sldId="300"/>
            <ac:spMk id="23" creationId="{1AA8F2F0-42CB-47E4-AF56-8524C6EAC6BA}"/>
          </ac:spMkLst>
        </pc:spChg>
        <pc:picChg chg="add del mod">
          <ac:chgData name="Camilla Bjørn Andersen" userId="b1a002c4-d712-4175-b703-f52690ad73b5" providerId="ADAL" clId="{F267F824-60C5-4A8D-B1B7-D8845D38BAF7}" dt="2025-02-25T19:39:16.429" v="3210" actId="478"/>
          <ac:picMkLst>
            <pc:docMk/>
            <pc:sldMk cId="4186782658" sldId="300"/>
            <ac:picMk id="21" creationId="{F2556C1B-E571-1AB8-3556-5803502E7A1A}"/>
          </ac:picMkLst>
        </pc:picChg>
        <pc:picChg chg="add mod">
          <ac:chgData name="Camilla Bjørn Andersen" userId="b1a002c4-d712-4175-b703-f52690ad73b5" providerId="ADAL" clId="{F267F824-60C5-4A8D-B1B7-D8845D38BAF7}" dt="2025-02-25T19:39:23.587" v="3212" actId="1076"/>
          <ac:picMkLst>
            <pc:docMk/>
            <pc:sldMk cId="4186782658" sldId="300"/>
            <ac:picMk id="26" creationId="{BE310CE3-99EB-2EF5-85D3-0F8C5515CD9C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58:16.942" v="3932"/>
        <pc:sldMkLst>
          <pc:docMk/>
          <pc:sldMk cId="602662672" sldId="301"/>
        </pc:sldMkLst>
        <pc:spChg chg="add mod">
          <ac:chgData name="Camilla Bjørn Andersen" userId="b1a002c4-d712-4175-b703-f52690ad73b5" providerId="ADAL" clId="{F267F824-60C5-4A8D-B1B7-D8845D38BAF7}" dt="2025-02-25T19:58:02.204" v="3930" actId="20577"/>
          <ac:spMkLst>
            <pc:docMk/>
            <pc:sldMk cId="602662672" sldId="301"/>
            <ac:spMk id="3" creationId="{DFDAFC3B-9965-76F8-9961-2453DAA4AE18}"/>
          </ac:spMkLst>
        </pc:spChg>
        <pc:spChg chg="del">
          <ac:chgData name="Camilla Bjørn Andersen" userId="b1a002c4-d712-4175-b703-f52690ad73b5" providerId="ADAL" clId="{F267F824-60C5-4A8D-B1B7-D8845D38BAF7}" dt="2025-02-25T19:57:03.741" v="3909" actId="478"/>
          <ac:spMkLst>
            <pc:docMk/>
            <pc:sldMk cId="602662672" sldId="301"/>
            <ac:spMk id="8" creationId="{F3BF72C6-35F1-FADC-2966-2B341AA10AFC}"/>
          </ac:spMkLst>
        </pc:spChg>
        <pc:spChg chg="mod">
          <ac:chgData name="Camilla Bjørn Andersen" userId="b1a002c4-d712-4175-b703-f52690ad73b5" providerId="ADAL" clId="{F267F824-60C5-4A8D-B1B7-D8845D38BAF7}" dt="2025-02-25T19:57:38.344" v="3921" actId="255"/>
          <ac:spMkLst>
            <pc:docMk/>
            <pc:sldMk cId="602662672" sldId="301"/>
            <ac:spMk id="11" creationId="{C401579A-8027-9061-BDC5-57B635870506}"/>
          </ac:spMkLst>
        </pc:spChg>
        <pc:spChg chg="del">
          <ac:chgData name="Camilla Bjørn Andersen" userId="b1a002c4-d712-4175-b703-f52690ad73b5" providerId="ADAL" clId="{F267F824-60C5-4A8D-B1B7-D8845D38BAF7}" dt="2025-02-25T19:57:01.523" v="3908" actId="478"/>
          <ac:spMkLst>
            <pc:docMk/>
            <pc:sldMk cId="602662672" sldId="301"/>
            <ac:spMk id="13" creationId="{7BD2E2EF-0410-997D-8773-89E4BB03A8AD}"/>
          </ac:spMkLst>
        </pc:spChg>
        <pc:spChg chg="del">
          <ac:chgData name="Camilla Bjørn Andersen" userId="b1a002c4-d712-4175-b703-f52690ad73b5" providerId="ADAL" clId="{F267F824-60C5-4A8D-B1B7-D8845D38BAF7}" dt="2025-02-25T19:57:01.523" v="3908" actId="478"/>
          <ac:spMkLst>
            <pc:docMk/>
            <pc:sldMk cId="602662672" sldId="301"/>
            <ac:spMk id="19" creationId="{97A5C12C-0830-FB57-133A-504681FC8084}"/>
          </ac:spMkLst>
        </pc:spChg>
        <pc:spChg chg="del">
          <ac:chgData name="Camilla Bjørn Andersen" userId="b1a002c4-d712-4175-b703-f52690ad73b5" providerId="ADAL" clId="{F267F824-60C5-4A8D-B1B7-D8845D38BAF7}" dt="2025-02-25T19:56:38.640" v="3895" actId="478"/>
          <ac:spMkLst>
            <pc:docMk/>
            <pc:sldMk cId="602662672" sldId="301"/>
            <ac:spMk id="26" creationId="{BA63912C-773A-C36B-98BD-FF3BCB49F6B2}"/>
          </ac:spMkLst>
        </pc:spChg>
        <pc:spChg chg="del">
          <ac:chgData name="Camilla Bjørn Andersen" userId="b1a002c4-d712-4175-b703-f52690ad73b5" providerId="ADAL" clId="{F267F824-60C5-4A8D-B1B7-D8845D38BAF7}" dt="2025-02-25T19:56:38.640" v="3895" actId="478"/>
          <ac:spMkLst>
            <pc:docMk/>
            <pc:sldMk cId="602662672" sldId="301"/>
            <ac:spMk id="27" creationId="{026E9B92-2FCB-1B83-EC24-9FE1DE9C7D80}"/>
          </ac:spMkLst>
        </pc:spChg>
        <pc:picChg chg="add mod">
          <ac:chgData name="Camilla Bjørn Andersen" userId="b1a002c4-d712-4175-b703-f52690ad73b5" providerId="ADAL" clId="{F267F824-60C5-4A8D-B1B7-D8845D38BAF7}" dt="2025-02-25T19:56:38.976" v="3896"/>
          <ac:picMkLst>
            <pc:docMk/>
            <pc:sldMk cId="602662672" sldId="301"/>
            <ac:picMk id="4" creationId="{A778C1DC-6773-3055-F435-55EC4FD0101E}"/>
          </ac:picMkLst>
        </pc:picChg>
      </pc:sldChg>
      <pc:sldChg chg="addSp delSp modSp add mod delAnim modAnim">
        <pc:chgData name="Camilla Bjørn Andersen" userId="b1a002c4-d712-4175-b703-f52690ad73b5" providerId="ADAL" clId="{F267F824-60C5-4A8D-B1B7-D8845D38BAF7}" dt="2025-02-25T19:58:13.383" v="3931"/>
        <pc:sldMkLst>
          <pc:docMk/>
          <pc:sldMk cId="1274285373" sldId="302"/>
        </pc:sldMkLst>
        <pc:spChg chg="mod">
          <ac:chgData name="Camilla Bjørn Andersen" userId="b1a002c4-d712-4175-b703-f52690ad73b5" providerId="ADAL" clId="{F267F824-60C5-4A8D-B1B7-D8845D38BAF7}" dt="2025-02-25T19:53:58.437" v="3852" actId="20577"/>
          <ac:spMkLst>
            <pc:docMk/>
            <pc:sldMk cId="1274285373" sldId="302"/>
            <ac:spMk id="2" creationId="{A0B4EFC5-1626-1561-501D-D7B6A78044E7}"/>
          </ac:spMkLst>
        </pc:spChg>
        <pc:spChg chg="add mod">
          <ac:chgData name="Camilla Bjørn Andersen" userId="b1a002c4-d712-4175-b703-f52690ad73b5" providerId="ADAL" clId="{F267F824-60C5-4A8D-B1B7-D8845D38BAF7}" dt="2025-02-25T19:56:24.114" v="3893" actId="20577"/>
          <ac:spMkLst>
            <pc:docMk/>
            <pc:sldMk cId="1274285373" sldId="302"/>
            <ac:spMk id="3" creationId="{79E5E866-1CF8-03AB-53ED-29E7C950FBC5}"/>
          </ac:spMkLst>
        </pc:spChg>
        <pc:spChg chg="add del mod">
          <ac:chgData name="Camilla Bjørn Andersen" userId="b1a002c4-d712-4175-b703-f52690ad73b5" providerId="ADAL" clId="{F267F824-60C5-4A8D-B1B7-D8845D38BAF7}" dt="2025-02-25T19:56:28.268" v="3894" actId="478"/>
          <ac:spMkLst>
            <pc:docMk/>
            <pc:sldMk cId="1274285373" sldId="302"/>
            <ac:spMk id="4" creationId="{B9D21584-B1F8-E39F-A469-C9187B5C9E7B}"/>
          </ac:spMkLst>
        </pc:spChg>
        <pc:spChg chg="del">
          <ac:chgData name="Camilla Bjørn Andersen" userId="b1a002c4-d712-4175-b703-f52690ad73b5" providerId="ADAL" clId="{F267F824-60C5-4A8D-B1B7-D8845D38BAF7}" dt="2025-02-25T19:54:03.282" v="3853" actId="478"/>
          <ac:spMkLst>
            <pc:docMk/>
            <pc:sldMk cId="1274285373" sldId="302"/>
            <ac:spMk id="8" creationId="{72127A42-7CCA-1D88-9502-D4A4C2344250}"/>
          </ac:spMkLst>
        </pc:spChg>
        <pc:spChg chg="mod">
          <ac:chgData name="Camilla Bjørn Andersen" userId="b1a002c4-d712-4175-b703-f52690ad73b5" providerId="ADAL" clId="{F267F824-60C5-4A8D-B1B7-D8845D38BAF7}" dt="2025-02-25T19:57:41.964" v="3922" actId="20577"/>
          <ac:spMkLst>
            <pc:docMk/>
            <pc:sldMk cId="1274285373" sldId="302"/>
            <ac:spMk id="11" creationId="{CFCBA5E0-6442-15A2-A847-85DF335BD67E}"/>
          </ac:spMkLst>
        </pc:spChg>
        <pc:spChg chg="del">
          <ac:chgData name="Camilla Bjørn Andersen" userId="b1a002c4-d712-4175-b703-f52690ad73b5" providerId="ADAL" clId="{F267F824-60C5-4A8D-B1B7-D8845D38BAF7}" dt="2025-02-25T19:54:56.128" v="3856" actId="478"/>
          <ac:spMkLst>
            <pc:docMk/>
            <pc:sldMk cId="1274285373" sldId="302"/>
            <ac:spMk id="13" creationId="{B1EACB25-4BBD-7D53-68FE-665EE4431D20}"/>
          </ac:spMkLst>
        </pc:spChg>
        <pc:spChg chg="mod">
          <ac:chgData name="Camilla Bjørn Andersen" userId="b1a002c4-d712-4175-b703-f52690ad73b5" providerId="ADAL" clId="{F267F824-60C5-4A8D-B1B7-D8845D38BAF7}" dt="2025-02-25T19:53:54.020" v="3851" actId="20577"/>
          <ac:spMkLst>
            <pc:docMk/>
            <pc:sldMk cId="1274285373" sldId="302"/>
            <ac:spMk id="18" creationId="{82548A54-BB88-ADE5-9187-15DCD7EE32F9}"/>
          </ac:spMkLst>
        </pc:spChg>
        <pc:spChg chg="del">
          <ac:chgData name="Camilla Bjørn Andersen" userId="b1a002c4-d712-4175-b703-f52690ad73b5" providerId="ADAL" clId="{F267F824-60C5-4A8D-B1B7-D8845D38BAF7}" dt="2025-02-25T19:54:56.128" v="3856" actId="478"/>
          <ac:spMkLst>
            <pc:docMk/>
            <pc:sldMk cId="1274285373" sldId="302"/>
            <ac:spMk id="19" creationId="{E07F4E38-9F2E-FC4B-18E0-407A27766837}"/>
          </ac:spMkLst>
        </pc:spChg>
        <pc:spChg chg="del">
          <ac:chgData name="Camilla Bjørn Andersen" userId="b1a002c4-d712-4175-b703-f52690ad73b5" providerId="ADAL" clId="{F267F824-60C5-4A8D-B1B7-D8845D38BAF7}" dt="2025-02-25T19:55:16.126" v="3857" actId="478"/>
          <ac:spMkLst>
            <pc:docMk/>
            <pc:sldMk cId="1274285373" sldId="302"/>
            <ac:spMk id="26" creationId="{C4CDE558-7CE9-673D-7B1A-C3A5BA8A04B7}"/>
          </ac:spMkLst>
        </pc:spChg>
        <pc:spChg chg="del">
          <ac:chgData name="Camilla Bjørn Andersen" userId="b1a002c4-d712-4175-b703-f52690ad73b5" providerId="ADAL" clId="{F267F824-60C5-4A8D-B1B7-D8845D38BAF7}" dt="2025-02-25T19:55:16.126" v="3857" actId="478"/>
          <ac:spMkLst>
            <pc:docMk/>
            <pc:sldMk cId="1274285373" sldId="302"/>
            <ac:spMk id="27" creationId="{2D41E805-08B7-3BEB-A87D-4AE6C5640053}"/>
          </ac:spMkLst>
        </pc:spChg>
        <pc:picChg chg="add mod">
          <ac:chgData name="Camilla Bjørn Andersen" userId="b1a002c4-d712-4175-b703-f52690ad73b5" providerId="ADAL" clId="{F267F824-60C5-4A8D-B1B7-D8845D38BAF7}" dt="2025-02-25T19:55:16.485" v="3858"/>
          <ac:picMkLst>
            <pc:docMk/>
            <pc:sldMk cId="1274285373" sldId="302"/>
            <ac:picMk id="6" creationId="{BE96113E-574F-A9CC-9C8E-B00D253D397D}"/>
          </ac:picMkLst>
        </pc:picChg>
      </pc:sldChg>
      <pc:sldChg chg="addSp delSp modSp add mod">
        <pc:chgData name="Camilla Bjørn Andersen" userId="b1a002c4-d712-4175-b703-f52690ad73b5" providerId="ADAL" clId="{F267F824-60C5-4A8D-B1B7-D8845D38BAF7}" dt="2025-02-25T19:53:32.746" v="3847" actId="20577"/>
        <pc:sldMkLst>
          <pc:docMk/>
          <pc:sldMk cId="1791664243" sldId="303"/>
        </pc:sldMkLst>
        <pc:spChg chg="mod">
          <ac:chgData name="Camilla Bjørn Andersen" userId="b1a002c4-d712-4175-b703-f52690ad73b5" providerId="ADAL" clId="{F267F824-60C5-4A8D-B1B7-D8845D38BAF7}" dt="2025-02-25T19:53:32.746" v="3847" actId="20577"/>
          <ac:spMkLst>
            <pc:docMk/>
            <pc:sldMk cId="1791664243" sldId="303"/>
            <ac:spMk id="2" creationId="{2943BF3A-FF91-4438-BA17-1DCDF557625E}"/>
          </ac:spMkLst>
        </pc:spChg>
        <pc:spChg chg="mod">
          <ac:chgData name="Camilla Bjørn Andersen" userId="b1a002c4-d712-4175-b703-f52690ad73b5" providerId="ADAL" clId="{F267F824-60C5-4A8D-B1B7-D8845D38BAF7}" dt="2025-02-25T19:44:39.455" v="3279" actId="20577"/>
          <ac:spMkLst>
            <pc:docMk/>
            <pc:sldMk cId="1791664243" sldId="303"/>
            <ac:spMk id="11" creationId="{BD0222F4-6B01-DE36-5FB3-AFA280512209}"/>
          </ac:spMkLst>
        </pc:spChg>
        <pc:spChg chg="mod">
          <ac:chgData name="Camilla Bjørn Andersen" userId="b1a002c4-d712-4175-b703-f52690ad73b5" providerId="ADAL" clId="{F267F824-60C5-4A8D-B1B7-D8845D38BAF7}" dt="2025-02-25T19:50:32.044" v="3657" actId="20577"/>
          <ac:spMkLst>
            <pc:docMk/>
            <pc:sldMk cId="1791664243" sldId="303"/>
            <ac:spMk id="15" creationId="{87968B38-5847-C9FB-BDC6-CEFB4F856302}"/>
          </ac:spMkLst>
        </pc:spChg>
        <pc:spChg chg="mod">
          <ac:chgData name="Camilla Bjørn Andersen" userId="b1a002c4-d712-4175-b703-f52690ad73b5" providerId="ADAL" clId="{F267F824-60C5-4A8D-B1B7-D8845D38BAF7}" dt="2025-02-25T19:49:41.344" v="3605" actId="1035"/>
          <ac:spMkLst>
            <pc:docMk/>
            <pc:sldMk cId="1791664243" sldId="303"/>
            <ac:spMk id="16" creationId="{1374AB85-E0CD-F82F-E01E-3223B1E6AFC8}"/>
          </ac:spMkLst>
        </pc:spChg>
        <pc:spChg chg="mod">
          <ac:chgData name="Camilla Bjørn Andersen" userId="b1a002c4-d712-4175-b703-f52690ad73b5" providerId="ADAL" clId="{F267F824-60C5-4A8D-B1B7-D8845D38BAF7}" dt="2025-02-25T19:49:48.611" v="3608" actId="14100"/>
          <ac:spMkLst>
            <pc:docMk/>
            <pc:sldMk cId="1791664243" sldId="303"/>
            <ac:spMk id="17" creationId="{6423C3C1-F6E4-501C-847D-CFC85D657901}"/>
          </ac:spMkLst>
        </pc:spChg>
        <pc:spChg chg="mod">
          <ac:chgData name="Camilla Bjørn Andersen" userId="b1a002c4-d712-4175-b703-f52690ad73b5" providerId="ADAL" clId="{F267F824-60C5-4A8D-B1B7-D8845D38BAF7}" dt="2025-02-25T19:52:36.417" v="3749" actId="20577"/>
          <ac:spMkLst>
            <pc:docMk/>
            <pc:sldMk cId="1791664243" sldId="303"/>
            <ac:spMk id="19" creationId="{F229B2FD-153B-80FF-B300-36A3C104579E}"/>
          </ac:spMkLst>
        </pc:spChg>
        <pc:spChg chg="mod">
          <ac:chgData name="Camilla Bjørn Andersen" userId="b1a002c4-d712-4175-b703-f52690ad73b5" providerId="ADAL" clId="{F267F824-60C5-4A8D-B1B7-D8845D38BAF7}" dt="2025-02-25T19:53:23.883" v="3840" actId="20577"/>
          <ac:spMkLst>
            <pc:docMk/>
            <pc:sldMk cId="1791664243" sldId="303"/>
            <ac:spMk id="20" creationId="{5C5D9D8F-9C54-7DF1-9B6B-9B9CAEAC1045}"/>
          </ac:spMkLst>
        </pc:spChg>
        <pc:picChg chg="add del mod">
          <ac:chgData name="Camilla Bjørn Andersen" userId="b1a002c4-d712-4175-b703-f52690ad73b5" providerId="ADAL" clId="{F267F824-60C5-4A8D-B1B7-D8845D38BAF7}" dt="2025-02-25T19:49:23.755" v="3583" actId="478"/>
          <ac:picMkLst>
            <pc:docMk/>
            <pc:sldMk cId="1791664243" sldId="303"/>
            <ac:picMk id="3" creationId="{11486FF2-6E04-3355-952A-D0E8B32154E5}"/>
          </ac:picMkLst>
        </pc:picChg>
        <pc:picChg chg="add del mod">
          <ac:chgData name="Camilla Bjørn Andersen" userId="b1a002c4-d712-4175-b703-f52690ad73b5" providerId="ADAL" clId="{F267F824-60C5-4A8D-B1B7-D8845D38BAF7}" dt="2025-02-25T19:50:35.212" v="3658" actId="478"/>
          <ac:picMkLst>
            <pc:docMk/>
            <pc:sldMk cId="1791664243" sldId="303"/>
            <ac:picMk id="6" creationId="{D287D395-B8E7-5CB7-882C-8464534AF542}"/>
          </ac:picMkLst>
        </pc:picChg>
      </pc:sldChg>
      <pc:sldChg chg="addSp modSp new mod setBg">
        <pc:chgData name="Camilla Bjørn Andersen" userId="b1a002c4-d712-4175-b703-f52690ad73b5" providerId="ADAL" clId="{F267F824-60C5-4A8D-B1B7-D8845D38BAF7}" dt="2025-02-25T20:01:16.498" v="4018" actId="26606"/>
        <pc:sldMkLst>
          <pc:docMk/>
          <pc:sldMk cId="2048156722" sldId="304"/>
        </pc:sldMkLst>
        <pc:spChg chg="mod">
          <ac:chgData name="Camilla Bjørn Andersen" userId="b1a002c4-d712-4175-b703-f52690ad73b5" providerId="ADAL" clId="{F267F824-60C5-4A8D-B1B7-D8845D38BAF7}" dt="2025-02-25T20:01:16.498" v="4018" actId="26606"/>
          <ac:spMkLst>
            <pc:docMk/>
            <pc:sldMk cId="2048156722" sldId="304"/>
            <ac:spMk id="2" creationId="{21FCFFDB-6EFC-26C0-384D-E4947713A04F}"/>
          </ac:spMkLst>
        </pc:spChg>
        <pc:spChg chg="add">
          <ac:chgData name="Camilla Bjørn Andersen" userId="b1a002c4-d712-4175-b703-f52690ad73b5" providerId="ADAL" clId="{F267F824-60C5-4A8D-B1B7-D8845D38BAF7}" dt="2025-02-25T20:01:16.498" v="4018" actId="26606"/>
          <ac:spMkLst>
            <pc:docMk/>
            <pc:sldMk cId="2048156722" sldId="304"/>
            <ac:spMk id="7" creationId="{1EADCAF8-8823-4E89-8612-21029831A4B2}"/>
          </ac:spMkLst>
        </pc:spChg>
        <pc:spChg chg="add">
          <ac:chgData name="Camilla Bjørn Andersen" userId="b1a002c4-d712-4175-b703-f52690ad73b5" providerId="ADAL" clId="{F267F824-60C5-4A8D-B1B7-D8845D38BAF7}" dt="2025-02-25T20:01:16.498" v="4018" actId="26606"/>
          <ac:spMkLst>
            <pc:docMk/>
            <pc:sldMk cId="2048156722" sldId="304"/>
            <ac:spMk id="9" creationId="{28CA07B2-0819-4B62-9425-7A52BBDD7070}"/>
          </ac:spMkLst>
        </pc:spChg>
        <pc:grpChg chg="add">
          <ac:chgData name="Camilla Bjørn Andersen" userId="b1a002c4-d712-4175-b703-f52690ad73b5" providerId="ADAL" clId="{F267F824-60C5-4A8D-B1B7-D8845D38BAF7}" dt="2025-02-25T20:01:16.498" v="4018" actId="26606"/>
          <ac:grpSpMkLst>
            <pc:docMk/>
            <pc:sldMk cId="2048156722" sldId="304"/>
            <ac:grpSpMk id="11" creationId="{DA02BEE4-A5D4-40AF-882D-49D34B086FFF}"/>
          </ac:grpSpMkLst>
        </pc:grpChg>
      </pc:sldChg>
      <pc:sldChg chg="add modAnim">
        <pc:chgData name="Camilla Bjørn Andersen" userId="b1a002c4-d712-4175-b703-f52690ad73b5" providerId="ADAL" clId="{F267F824-60C5-4A8D-B1B7-D8845D38BAF7}" dt="2025-02-25T20:06:25.200" v="4268"/>
        <pc:sldMkLst>
          <pc:docMk/>
          <pc:sldMk cId="3963895300" sldId="305"/>
        </pc:sldMkLst>
      </pc:sldChg>
      <pc:sldChg chg="delSp modSp add mod delAnim modAnim">
        <pc:chgData name="Camilla Bjørn Andersen" userId="b1a002c4-d712-4175-b703-f52690ad73b5" providerId="ADAL" clId="{F267F824-60C5-4A8D-B1B7-D8845D38BAF7}" dt="2025-02-25T20:06:27.744" v="4269"/>
        <pc:sldMkLst>
          <pc:docMk/>
          <pc:sldMk cId="371431662" sldId="306"/>
        </pc:sldMkLst>
        <pc:spChg chg="del">
          <ac:chgData name="Camilla Bjørn Andersen" userId="b1a002c4-d712-4175-b703-f52690ad73b5" providerId="ADAL" clId="{F267F824-60C5-4A8D-B1B7-D8845D38BAF7}" dt="2025-02-25T20:02:12.099" v="4024" actId="478"/>
          <ac:spMkLst>
            <pc:docMk/>
            <pc:sldMk cId="371431662" sldId="306"/>
            <ac:spMk id="4" creationId="{31B83C27-0F57-4481-A2FA-5A9DCFCFF791}"/>
          </ac:spMkLst>
        </pc:spChg>
        <pc:spChg chg="mod">
          <ac:chgData name="Camilla Bjørn Andersen" userId="b1a002c4-d712-4175-b703-f52690ad73b5" providerId="ADAL" clId="{F267F824-60C5-4A8D-B1B7-D8845D38BAF7}" dt="2025-02-25T20:05:16.877" v="4260" actId="27636"/>
          <ac:spMkLst>
            <pc:docMk/>
            <pc:sldMk cId="371431662" sldId="306"/>
            <ac:spMk id="6" creationId="{2F846D5A-B1BD-4C23-A0BB-85FFD0D34C44}"/>
          </ac:spMkLst>
        </pc:spChg>
        <pc:spChg chg="del mod">
          <ac:chgData name="Camilla Bjørn Andersen" userId="b1a002c4-d712-4175-b703-f52690ad73b5" providerId="ADAL" clId="{F267F824-60C5-4A8D-B1B7-D8845D38BAF7}" dt="2025-02-25T20:04:58.389" v="4231" actId="478"/>
          <ac:spMkLst>
            <pc:docMk/>
            <pc:sldMk cId="371431662" sldId="306"/>
            <ac:spMk id="9" creationId="{BCDDF87E-7567-4424-A89F-D6A022FA54B1}"/>
          </ac:spMkLst>
        </pc:spChg>
        <pc:spChg chg="del mod">
          <ac:chgData name="Camilla Bjørn Andersen" userId="b1a002c4-d712-4175-b703-f52690ad73b5" providerId="ADAL" clId="{F267F824-60C5-4A8D-B1B7-D8845D38BAF7}" dt="2025-02-25T20:05:00.436" v="4232" actId="478"/>
          <ac:spMkLst>
            <pc:docMk/>
            <pc:sldMk cId="371431662" sldId="306"/>
            <ac:spMk id="10" creationId="{C37608D6-E650-4D02-B644-3A20BEDDC8AC}"/>
          </ac:spMkLst>
        </pc:spChg>
        <pc:spChg chg="del mod">
          <ac:chgData name="Camilla Bjørn Andersen" userId="b1a002c4-d712-4175-b703-f52690ad73b5" providerId="ADAL" clId="{F267F824-60C5-4A8D-B1B7-D8845D38BAF7}" dt="2025-02-25T20:05:14.288" v="4258" actId="478"/>
          <ac:spMkLst>
            <pc:docMk/>
            <pc:sldMk cId="371431662" sldId="306"/>
            <ac:spMk id="11" creationId="{47E0AF48-41BD-45A6-90E4-1D756FF7C473}"/>
          </ac:spMkLst>
        </pc:spChg>
        <pc:spChg chg="del">
          <ac:chgData name="Camilla Bjørn Andersen" userId="b1a002c4-d712-4175-b703-f52690ad73b5" providerId="ADAL" clId="{F267F824-60C5-4A8D-B1B7-D8845D38BAF7}" dt="2025-02-25T20:02:09.876" v="4023" actId="478"/>
          <ac:spMkLst>
            <pc:docMk/>
            <pc:sldMk cId="371431662" sldId="306"/>
            <ac:spMk id="12" creationId="{26BEC9D5-3855-4BB6-8D9F-6BBE2F19674D}"/>
          </ac:spMkLst>
        </pc:spChg>
        <pc:spChg chg="del">
          <ac:chgData name="Camilla Bjørn Andersen" userId="b1a002c4-d712-4175-b703-f52690ad73b5" providerId="ADAL" clId="{F267F824-60C5-4A8D-B1B7-D8845D38BAF7}" dt="2025-02-25T20:02:00.933" v="4021" actId="478"/>
          <ac:spMkLst>
            <pc:docMk/>
            <pc:sldMk cId="371431662" sldId="306"/>
            <ac:spMk id="13" creationId="{A1D64A7E-6A09-4669-A347-B5A02174BA41}"/>
          </ac:spMkLst>
        </pc:spChg>
        <pc:spChg chg="del">
          <ac:chgData name="Camilla Bjørn Andersen" userId="b1a002c4-d712-4175-b703-f52690ad73b5" providerId="ADAL" clId="{F267F824-60C5-4A8D-B1B7-D8845D38BAF7}" dt="2025-02-25T20:02:03.548" v="4022" actId="478"/>
          <ac:spMkLst>
            <pc:docMk/>
            <pc:sldMk cId="371431662" sldId="306"/>
            <ac:spMk id="14" creationId="{BD14A9FB-CBF5-4E35-A7E4-2198049CECB7}"/>
          </ac:spMkLst>
        </pc:spChg>
        <pc:spChg chg="del">
          <ac:chgData name="Camilla Bjørn Andersen" userId="b1a002c4-d712-4175-b703-f52690ad73b5" providerId="ADAL" clId="{F267F824-60C5-4A8D-B1B7-D8845D38BAF7}" dt="2025-02-25T20:01:46.258" v="4020" actId="478"/>
          <ac:spMkLst>
            <pc:docMk/>
            <pc:sldMk cId="371431662" sldId="306"/>
            <ac:spMk id="15" creationId="{8E448FA7-A606-47F2-9A38-97B560E5F821}"/>
          </ac:spMkLst>
        </pc:spChg>
        <pc:picChg chg="mod">
          <ac:chgData name="Camilla Bjørn Andersen" userId="b1a002c4-d712-4175-b703-f52690ad73b5" providerId="ADAL" clId="{F267F824-60C5-4A8D-B1B7-D8845D38BAF7}" dt="2025-02-25T20:05:33.147" v="4265" actId="1076"/>
          <ac:picMkLst>
            <pc:docMk/>
            <pc:sldMk cId="371431662" sldId="306"/>
            <ac:picMk id="3" creationId="{66577BD6-3814-4045-8515-E11ED9AEFB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BD86E-C585-4615-981B-492F4384D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137E60C-EBA3-4CBE-A9C0-C5495D56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601236-E97B-46A9-AE2A-42A83D38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E38716-585C-4A63-BF7A-175A56187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FB7C7A-65AE-4281-9962-7E6ECA50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533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A025C-97C9-499E-8007-7732D0FE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BBC0B1-FED0-4D32-928E-E5F9902FB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06C4EE-A3D4-41C2-8717-CD81E5756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912DF74-132D-45B3-92D3-D5FA7571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AFF0B2-A1A3-4A87-8FCA-2AB672DF1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68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E98C1-752E-4FCE-A25C-D79503FE0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B4B04E3-A3F8-464D-96CB-800704581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1C03AE-3C5C-444F-B63A-E45ACF930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AE4FA4-4213-49B0-9B17-43E7001B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FE6C56-CE96-49BC-B92B-BA1F557F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49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32D4E-1C44-44EC-89FD-B0BC83EFA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A00C46-FD28-4420-9C1B-D73583AB4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4CE6CE-9F98-4F86-AF1F-C5E94F4F9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541D2DC-0F89-4F6E-91AE-56ADFF6B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D41FF6A-1404-4EF3-8DA4-A318E9379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0FDCF9-007F-4977-9D37-053DEF40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7951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14F8A-0051-49DD-897B-7BDE42F1B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94CD9F8-F738-45C6-911B-8134D5BD5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DD0AAA0-176D-4677-B2B9-300873784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59B239F-E07F-4FE2-AB3C-21008AC0F0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5941F12-4EDA-42BA-B62A-E9C672811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136700F-5813-4510-988F-1E44E953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57AB926-2323-4CB2-99A1-93F5E286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A1D45C4-8E92-4223-A283-3A37A710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8693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77755-F46F-4EFB-8ACA-E4814590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F304E6F-9ADD-47E1-8AF5-85352CEB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E318174-3A5D-49F5-B3E6-C9AD43BC1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6886B0F-BCDD-4B35-906D-48B2F3B2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21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A535100-FA5E-43E8-8E35-BD771D5B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83A243-BD65-4917-87CD-9522025C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0E91DD-FD89-48FA-B1CC-5320F834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645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EF395-67A0-4C9E-AB42-88D77616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161C27-1EFB-4C7F-B30C-AB28C6C54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E49044B-40E7-4489-99A2-3BF851255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84F0D69-4F24-474B-983C-D74F0EDD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80C6F7-1C80-47A7-85E7-08E040A2D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C98DDF-2DEC-4131-8A6A-DD9F76D4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429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00E4A-2846-4EEB-AFCB-377AD2FE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FB97809-BB65-4D96-94D0-84A309428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702F5D9-1011-485F-AEE7-EC13E6791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9C491F-DBE7-4DE6-9D5E-294F327DA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5FC8FAD-D7E8-4888-9E62-CE4299DB1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9B8330-856E-43CA-B5E5-C914927C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56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B329E-98BC-4251-A3AB-4DE32CC2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157E7A-9BA2-4A95-8A73-40A7D544D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A640D2-20B3-4A4B-9AA6-7B7E7D06A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6A449A-2F0E-408C-8837-5058AF64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B8FB08-6B2E-4641-BFC5-BF937F435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699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7348F7C-CF5F-4E42-A246-3E1B622DA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9D3FED6-6469-4253-BCD4-CEC5531C1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652F48-5E5B-4FA6-9AB5-BD7BA7C8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70EC0C-C4A1-40C7-BFA6-DEBE7476D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FAE3B6-9EC6-4E08-8CD0-B01A5E34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29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EF031AD-DB6B-4330-A0B0-1A8683B46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6D43CA-528D-4065-B7FC-7431D0BF5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2DD19D-CCF1-435B-8EC7-9BD6871851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A0543-970C-4686-8869-5D7E18FDAE5D}" type="datetimeFigureOut">
              <a:rPr lang="da-DK" smtClean="0"/>
              <a:t>25-02-2025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678EC1-D69C-45D1-AA88-BBAFE5E700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CB8AF2-7D54-41EC-8824-EFBD61445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E8D10-075D-46D4-BD88-674EEDD271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829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Billedresultat for statistics">
            <a:extLst>
              <a:ext uri="{FF2B5EF4-FFF2-40B4-BE49-F238E27FC236}">
                <a16:creationId xmlns:a16="http://schemas.microsoft.com/office/drawing/2014/main" id="{FE8E6DB4-A6FF-4105-A7D3-9947ABE37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" b="21248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26726D0-223E-4526-B467-D08CD0181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 sz="8000" b="1" dirty="0">
                <a:solidFill>
                  <a:srgbClr val="FFFFFF"/>
                </a:solidFill>
              </a:rPr>
              <a:t>Deskriptiv statistik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B55510-DF05-48B2-9175-572C5E0F3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7964"/>
            <a:ext cx="9144000" cy="1098395"/>
          </a:xfrm>
        </p:spPr>
        <p:txBody>
          <a:bodyPr>
            <a:normAutofit/>
          </a:bodyPr>
          <a:lstStyle/>
          <a:p>
            <a:r>
              <a:rPr lang="da-DK" sz="3200" b="1" i="0" dirty="0">
                <a:effectLst/>
                <a:latin typeface="Volkhov"/>
              </a:rPr>
              <a:t>Deskriptorer (Beskrivende tal)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225463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Deskriptiv statistik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Kaldes også beskrivende statistik.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FF9D26A-111F-4741-B449-65872131944C}"/>
              </a:ext>
            </a:extLst>
          </p:cNvPr>
          <p:cNvSpPr txBox="1">
            <a:spLocks/>
          </p:cNvSpPr>
          <p:nvPr/>
        </p:nvSpPr>
        <p:spPr>
          <a:xfrm>
            <a:off x="838198" y="4518583"/>
            <a:ext cx="10228869" cy="478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Inddeles i to typer observationer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750D56AA-A535-47F2-9DC6-2151FAFB71C4}"/>
              </a:ext>
            </a:extLst>
          </p:cNvPr>
          <p:cNvSpPr txBox="1">
            <a:spLocks/>
          </p:cNvSpPr>
          <p:nvPr/>
        </p:nvSpPr>
        <p:spPr>
          <a:xfrm>
            <a:off x="2443478" y="2179465"/>
            <a:ext cx="8910322" cy="73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er altså den del af statistikken som beskriver et datasæt. </a:t>
            </a:r>
            <a:br>
              <a:rPr lang="da-DK" sz="2000" dirty="0"/>
            </a:br>
            <a:endParaRPr lang="da-DK" sz="20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8E9ADA24-646C-4684-B6D6-B5EBCD0841CD}"/>
              </a:ext>
            </a:extLst>
          </p:cNvPr>
          <p:cNvSpPr txBox="1">
            <a:spLocks/>
          </p:cNvSpPr>
          <p:nvPr/>
        </p:nvSpPr>
        <p:spPr>
          <a:xfrm>
            <a:off x="838198" y="318938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Bruges til at gøre store datasæt mere overskuelige.</a:t>
            </a:r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002A7632-F562-4EC8-BF42-64A738C0D3B7}"/>
              </a:ext>
            </a:extLst>
          </p:cNvPr>
          <p:cNvSpPr txBox="1">
            <a:spLocks/>
          </p:cNvSpPr>
          <p:nvPr/>
        </p:nvSpPr>
        <p:spPr>
          <a:xfrm>
            <a:off x="2443477" y="3595330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Gør det f.eks. er lettere at sammenligne to datasæt.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04D15436-46E9-43C1-BD09-EE36811FA55D}"/>
              </a:ext>
            </a:extLst>
          </p:cNvPr>
          <p:cNvSpPr txBox="1">
            <a:spLocks/>
          </p:cNvSpPr>
          <p:nvPr/>
        </p:nvSpPr>
        <p:spPr>
          <a:xfrm>
            <a:off x="838198" y="4996789"/>
            <a:ext cx="3825242" cy="478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Grupperede observationer: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DA3E7A5E-A225-4E94-A9EE-4160AAA9EFD0}"/>
              </a:ext>
            </a:extLst>
          </p:cNvPr>
          <p:cNvSpPr txBox="1">
            <a:spLocks/>
          </p:cNvSpPr>
          <p:nvPr/>
        </p:nvSpPr>
        <p:spPr>
          <a:xfrm>
            <a:off x="838198" y="5380469"/>
            <a:ext cx="3825242" cy="478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Ugrupperede observationer:</a:t>
            </a: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E47120C7-F735-43F0-B625-4D1C7D48C7C8}"/>
              </a:ext>
            </a:extLst>
          </p:cNvPr>
          <p:cNvSpPr txBox="1">
            <a:spLocks/>
          </p:cNvSpPr>
          <p:nvPr/>
        </p:nvSpPr>
        <p:spPr>
          <a:xfrm>
            <a:off x="3947157" y="4996789"/>
            <a:ext cx="6500149" cy="478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Observationerne er inddelt i grupper/intervaller</a:t>
            </a:r>
          </a:p>
        </p:txBody>
      </p:sp>
      <p:sp>
        <p:nvSpPr>
          <p:cNvPr id="18" name="Pladsholder til indhold 2">
            <a:extLst>
              <a:ext uri="{FF2B5EF4-FFF2-40B4-BE49-F238E27FC236}">
                <a16:creationId xmlns:a16="http://schemas.microsoft.com/office/drawing/2014/main" id="{D54FF623-5DF1-4200-BCEE-B19D9C4B6C23}"/>
              </a:ext>
            </a:extLst>
          </p:cNvPr>
          <p:cNvSpPr txBox="1">
            <a:spLocks/>
          </p:cNvSpPr>
          <p:nvPr/>
        </p:nvSpPr>
        <p:spPr>
          <a:xfrm>
            <a:off x="3947157" y="5380469"/>
            <a:ext cx="6609083" cy="478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Observationerne er ikke inddelt i grupper</a:t>
            </a:r>
          </a:p>
        </p:txBody>
      </p:sp>
    </p:spTree>
    <p:extLst>
      <p:ext uri="{BB962C8B-B14F-4D97-AF65-F5344CB8AC3E}">
        <p14:creationId xmlns:p14="http://schemas.microsoft.com/office/powerpoint/2010/main" val="2498712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Observationerne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4EE611D0-0303-4EDE-B9AA-1221E951798C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Billede 6">
            <a:extLst>
              <a:ext uri="{FF2B5EF4-FFF2-40B4-BE49-F238E27FC236}">
                <a16:creationId xmlns:a16="http://schemas.microsoft.com/office/drawing/2014/main" id="{9DF8AF9B-8AF0-BD45-CE84-C1A73C490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4777121"/>
            <a:ext cx="5711689" cy="166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5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Observationssættets størrelse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Antallet af observationer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4EE611D0-0303-4EDE-B9AA-1221E951798C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Findes ved at tælle alle observationerne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4781978"/>
                <a:ext cx="189484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r>
                  <a:rPr lang="da-DK" sz="2000" dirty="0"/>
                  <a:t> </a:t>
                </a:r>
              </a:p>
            </p:txBody>
          </p:sp>
        </mc:Choice>
        <mc:Fallback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4781978"/>
                <a:ext cx="1894842" cy="491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D3FD2B84-A4E6-5680-6D63-235069995033}"/>
              </a:ext>
            </a:extLst>
          </p:cNvPr>
          <p:cNvSpPr txBox="1">
            <a:spLocks/>
          </p:cNvSpPr>
          <p:nvPr/>
        </p:nvSpPr>
        <p:spPr>
          <a:xfrm>
            <a:off x="838198" y="5566024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vil sige der er 19 observationer i observationssættet.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2BEFB7D-D0C9-4419-6481-E4E433E87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597" y="4959170"/>
            <a:ext cx="459105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0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Hyppighed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 l="-248" b="-37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Antal gange en observation forekommer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4EE611D0-0303-4EDE-B9AA-1221E951798C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5E77B4E-E117-E056-208B-254D2B37A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4665419"/>
            <a:ext cx="8444950" cy="8289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Pladsholder til indhold 2">
                <a:extLst>
                  <a:ext uri="{FF2B5EF4-FFF2-40B4-BE49-F238E27FC236}">
                    <a16:creationId xmlns:a16="http://schemas.microsoft.com/office/drawing/2014/main" id="{12AD23E6-A0DA-28C1-94D4-EADC34B1F9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833165"/>
                <a:ext cx="10515600" cy="4787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da-DK" sz="2000" dirty="0"/>
                  <a:t>Hyppigheden for størrelse 40 er 3, dvs.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(40)=3</m:t>
                    </m:r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7" name="Pladsholder til indhold 2">
                <a:extLst>
                  <a:ext uri="{FF2B5EF4-FFF2-40B4-BE49-F238E27FC236}">
                    <a16:creationId xmlns:a16="http://schemas.microsoft.com/office/drawing/2014/main" id="{12AD23E6-A0DA-28C1-94D4-EADC34B1F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833165"/>
                <a:ext cx="10515600" cy="478772"/>
              </a:xfrm>
              <a:prstGeom prst="rect">
                <a:avLst/>
              </a:prstGeom>
              <a:blipFill>
                <a:blip r:embed="rId4"/>
                <a:stretch>
                  <a:fillRect l="-580" t="-1410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464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Frekvens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 l="-743" b="-37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Den procentdel observationen udgør af hele observationssættet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  <a:blipFill>
                <a:blip r:embed="rId3"/>
                <a:stretch>
                  <a:fillRect t="-62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4B8BDD6-115F-3D91-487D-72D58F160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4616232"/>
            <a:ext cx="9305925" cy="1314450"/>
          </a:xfrm>
          <a:prstGeom prst="rect">
            <a:avLst/>
          </a:prstGeom>
        </p:spPr>
      </p:pic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9C7C305E-97D8-33FE-C85F-0DE0F5CBDE10}"/>
              </a:ext>
            </a:extLst>
          </p:cNvPr>
          <p:cNvSpPr txBox="1">
            <a:spLocks/>
          </p:cNvSpPr>
          <p:nvPr/>
        </p:nvSpPr>
        <p:spPr>
          <a:xfrm>
            <a:off x="838197" y="6096428"/>
            <a:ext cx="10624795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Frekvensen for størrelse 42 er 10,5%, det betyder at der er 10,5% elever i 1.r der bruger størrelse 42.</a:t>
            </a:r>
          </a:p>
        </p:txBody>
      </p:sp>
    </p:spTree>
    <p:extLst>
      <p:ext uri="{BB962C8B-B14F-4D97-AF65-F5344CB8AC3E}">
        <p14:creationId xmlns:p14="http://schemas.microsoft.com/office/powerpoint/2010/main" val="296832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Kumuleret frekvens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8E9ADA24-646C-4684-B6D6-B5EBCD0841CD}"/>
              </a:ext>
            </a:extLst>
          </p:cNvPr>
          <p:cNvSpPr txBox="1">
            <a:spLocks/>
          </p:cNvSpPr>
          <p:nvPr/>
        </p:nvSpPr>
        <p:spPr>
          <a:xfrm>
            <a:off x="2443477" y="1723819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93133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Den procentdel observationen og dem under udgør af hele observationssættet.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315745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5A61E6FA-B090-4686-952D-93D493AC7D08}"/>
              </a:ext>
            </a:extLst>
          </p:cNvPr>
          <p:cNvSpPr txBox="1">
            <a:spLocks/>
          </p:cNvSpPr>
          <p:nvPr/>
        </p:nvSpPr>
        <p:spPr>
          <a:xfrm>
            <a:off x="2443476" y="3153935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Frekvenserne lægges gradvist sammen. 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488AF35-AB74-191D-5E0A-89AB4C27E9ED}"/>
              </a:ext>
            </a:extLst>
          </p:cNvPr>
          <p:cNvSpPr txBox="1">
            <a:spLocks/>
          </p:cNvSpPr>
          <p:nvPr/>
        </p:nvSpPr>
        <p:spPr>
          <a:xfrm>
            <a:off x="838198" y="5974066"/>
            <a:ext cx="8305802" cy="650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For størrelse 41 er den kumulerede frekvens 58%, det betyder at 58% af eleverne i 1.r bruger størrelse 41 eller mindre. 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7A4418A7-EA61-E0A3-0608-A72C12D21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8" y="4630273"/>
            <a:ext cx="8782880" cy="11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2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Middelværdi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a-DK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Gennemsnittet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a-DK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a-D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b>
                          <m:sSubPr>
                            <m:ctrlPr>
                              <a:rPr lang="da-DK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a-DK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a-DK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7" y="4781978"/>
                <a:ext cx="10624795" cy="165804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a-DK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da-DK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sz="1800" b="0" i="1" smtClean="0">
                              <a:latin typeface="Cambria Math" panose="02040503050406030204" pitchFamily="18" charset="0"/>
                            </a:rPr>
                            <m:t>40+39+37+39+40+38+44+42+43+43+39+41+39+40+43+42+43+44+39</m:t>
                          </m:r>
                        </m:num>
                        <m:den>
                          <m:r>
                            <a:rPr lang="da-DK" sz="18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</m:oMath>
                  </m:oMathPara>
                </a14:m>
                <a:endParaRPr lang="da-DK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sz="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a-DK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a-DK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da-DK" sz="1800" b="0" i="1" smtClean="0">
                          <a:latin typeface="Cambria Math" panose="02040503050406030204" pitchFamily="18" charset="0"/>
                        </a:rPr>
                        <m:t>=40,8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7" y="4781978"/>
                <a:ext cx="10624795" cy="16580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1FB9D9C-09E2-5803-612D-573B6F691316}"/>
              </a:ext>
            </a:extLst>
          </p:cNvPr>
          <p:cNvSpPr txBox="1">
            <a:spLocks/>
          </p:cNvSpPr>
          <p:nvPr/>
        </p:nvSpPr>
        <p:spPr>
          <a:xfrm>
            <a:off x="838197" y="6065317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vil sige at gennemsnittet er 40,8</a:t>
            </a:r>
          </a:p>
        </p:txBody>
      </p:sp>
    </p:spTree>
    <p:extLst>
      <p:ext uri="{BB962C8B-B14F-4D97-AF65-F5344CB8AC3E}">
        <p14:creationId xmlns:p14="http://schemas.microsoft.com/office/powerpoint/2010/main" val="201754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311CA-44F7-56A6-44B3-285E2322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A75AE-91E5-9780-B379-D4314AA8D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Observationen </a:t>
            </a:r>
            <a:r>
              <a:rPr lang="da-DK" sz="4000" i="1" dirty="0"/>
              <a:t>min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8B345AB4-1303-113A-E4C5-FD61A7D66D39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5CE91501-653D-B987-4364-422FDF6FE787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C02E6979-1A47-BB4D-665E-8D7D61798FF1}"/>
              </a:ext>
            </a:extLst>
          </p:cNvPr>
          <p:cNvSpPr txBox="1">
            <a:spLocks/>
          </p:cNvSpPr>
          <p:nvPr/>
        </p:nvSpPr>
        <p:spPr>
          <a:xfrm>
            <a:off x="2443477" y="1723819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min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7719DAC5-E4CA-25A6-2059-7A142BA79DB0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5347270B-897D-F70D-AAD4-19174C6BA7EA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Den mindste værdi i observationssættet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2A61E842-3107-CD84-FABC-57C149C58B02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98EA401C-D84F-F79E-F61D-5110326AF333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5AA5B7E7-196E-C9CC-8FEE-18F0949D2F59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D564AE25-B321-13AE-BC1C-721BF2A61572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ladsholder til indhold 2">
                <a:extLst>
                  <a:ext uri="{FF2B5EF4-FFF2-40B4-BE49-F238E27FC236}">
                    <a16:creationId xmlns:a16="http://schemas.microsoft.com/office/drawing/2014/main" id="{3F4C852E-3FAB-8458-3C7B-86037C0F3F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4896534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𝑚𝑖𝑛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=37</m:t>
                    </m:r>
                  </m:oMath>
                </a14:m>
                <a:r>
                  <a:rPr lang="da-DK" sz="2000" dirty="0"/>
                  <a:t>  </a:t>
                </a:r>
              </a:p>
            </p:txBody>
          </p:sp>
        </mc:Choice>
        <mc:Fallback>
          <p:sp>
            <p:nvSpPr>
              <p:cNvPr id="7" name="Pladsholder til indhold 2">
                <a:extLst>
                  <a:ext uri="{FF2B5EF4-FFF2-40B4-BE49-F238E27FC236}">
                    <a16:creationId xmlns:a16="http://schemas.microsoft.com/office/drawing/2014/main" id="{3F4C852E-3FAB-8458-3C7B-86037C0F3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4896534"/>
                <a:ext cx="10236202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E9913D62-6149-34EE-78A6-CC3F9113F35F}"/>
              </a:ext>
            </a:extLst>
          </p:cNvPr>
          <p:cNvSpPr txBox="1">
            <a:spLocks/>
          </p:cNvSpPr>
          <p:nvPr/>
        </p:nvSpPr>
        <p:spPr>
          <a:xfrm>
            <a:off x="838198" y="5749128"/>
            <a:ext cx="10515600" cy="491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den mindste skostørrelse i 1.r er 37.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B67E069-EC4C-1F7A-8E82-398FCA595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49" y="4600583"/>
            <a:ext cx="6724252" cy="9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3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44E91-3AD6-AF8E-C1B9-DE62124A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0AB64-40A2-4386-4A30-CDF3999A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Observationen </a:t>
            </a:r>
            <a:r>
              <a:rPr lang="da-DK" sz="4000" i="1" dirty="0"/>
              <a:t>max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76B36A51-32CB-A16D-5B3C-CE1C08F4BE3E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C610433-E3EC-3539-4BE3-D85E46F26662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FD25F87D-B071-BE50-A27F-A76D3F4BD273}"/>
              </a:ext>
            </a:extLst>
          </p:cNvPr>
          <p:cNvSpPr txBox="1">
            <a:spLocks/>
          </p:cNvSpPr>
          <p:nvPr/>
        </p:nvSpPr>
        <p:spPr>
          <a:xfrm>
            <a:off x="2443477" y="1723819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max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A7C3F79D-C7E8-CAAA-8EE1-2E56A7D457E8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8928301B-BE8F-3F9F-1A94-C7DD411740AB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Den største værdi i observationssættet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0BF956DA-E71A-D2F8-2226-0050898F40A7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0B925077-AF33-BA91-9CF1-1E3E511D5965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3D4CA179-2921-069F-71BF-4D3C50924A46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08755800-C28E-F79E-BCB4-76E73FF33E70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E85CCFD2-C423-FE24-D549-00589DC8D5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4896534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𝑚𝑎𝑥</m:t>
                    </m:r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=44</m:t>
                    </m:r>
                  </m:oMath>
                </a14:m>
                <a:r>
                  <a:rPr lang="da-DK" sz="2000" dirty="0"/>
                  <a:t>  </a:t>
                </a:r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E85CCFD2-C423-FE24-D549-00589DC8D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4896534"/>
                <a:ext cx="10236202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4266E13B-A1C3-6A70-EC0B-70E152C04777}"/>
              </a:ext>
            </a:extLst>
          </p:cNvPr>
          <p:cNvSpPr txBox="1">
            <a:spLocks/>
          </p:cNvSpPr>
          <p:nvPr/>
        </p:nvSpPr>
        <p:spPr>
          <a:xfrm>
            <a:off x="838198" y="5749128"/>
            <a:ext cx="10515600" cy="491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den største skostørrelse i 1.r er 44.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4BEE4EC-B741-A357-CA98-90C4A1929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49" y="4600583"/>
            <a:ext cx="6724252" cy="9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Variationsbredde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𝑉𝐵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 l="-24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Forskellen mellem den største og den mindste observation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𝑉𝐵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𝑚𝑎𝑥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21" name="Pladsholder til indhold 2">
                <a:extLst>
                  <a:ext uri="{FF2B5EF4-FFF2-40B4-BE49-F238E27FC236}">
                    <a16:creationId xmlns:a16="http://schemas.microsoft.com/office/drawing/2014/main" id="{4EE611D0-0303-4EDE-B9AA-1221E9517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6" y="2937520"/>
                <a:ext cx="7381974" cy="491479"/>
              </a:xfrm>
              <a:prstGeom prst="rect">
                <a:avLst/>
              </a:prstGeom>
              <a:blipFill>
                <a:blip r:embed="rId3"/>
                <a:stretch>
                  <a:fillRect l="-24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4781978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𝑉𝐵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=44−37=7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25" name="Pladsholder til indhold 2">
                <a:extLst>
                  <a:ext uri="{FF2B5EF4-FFF2-40B4-BE49-F238E27FC236}">
                    <a16:creationId xmlns:a16="http://schemas.microsoft.com/office/drawing/2014/main" id="{32D33A30-88D9-488B-8EDC-8FB2A6AC4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4781978"/>
                <a:ext cx="10236202" cy="491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B0301405-693A-4D9B-A252-74F3364C0C39}"/>
              </a:ext>
            </a:extLst>
          </p:cNvPr>
          <p:cNvSpPr txBox="1">
            <a:spLocks/>
          </p:cNvSpPr>
          <p:nvPr/>
        </p:nvSpPr>
        <p:spPr>
          <a:xfrm>
            <a:off x="838198" y="5704766"/>
            <a:ext cx="10515600" cy="704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der er 7 skostørrelser mellem den i 1.r </a:t>
            </a:r>
            <a:br>
              <a:rPr lang="da-DK" sz="2000" dirty="0"/>
            </a:br>
            <a:r>
              <a:rPr lang="da-DK" sz="2000" dirty="0"/>
              <a:t>der har den mindste størrelse og den der har den største størrelse. 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A4C67FD-46FA-F65F-5F21-A888E8E47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949" y="4600583"/>
            <a:ext cx="6724252" cy="9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0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Typetal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8E9ADA24-646C-4684-B6D6-B5EBCD0841CD}"/>
              </a:ext>
            </a:extLst>
          </p:cNvPr>
          <p:cNvSpPr txBox="1">
            <a:spLocks/>
          </p:cNvSpPr>
          <p:nvPr/>
        </p:nvSpPr>
        <p:spPr>
          <a:xfrm>
            <a:off x="2443477" y="1723819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26078303-366C-48AF-8B88-78287DDA3988}"/>
              </a:ext>
            </a:extLst>
          </p:cNvPr>
          <p:cNvSpPr txBox="1">
            <a:spLocks/>
          </p:cNvSpPr>
          <p:nvPr/>
        </p:nvSpPr>
        <p:spPr>
          <a:xfrm>
            <a:off x="2443476" y="2330667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Observationen med størst hyppighed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4F114077-7CF1-4D26-9240-F46EC1161E8D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4EE611D0-0303-4EDE-B9AA-1221E951798C}"/>
              </a:ext>
            </a:extLst>
          </p:cNvPr>
          <p:cNvSpPr txBox="1">
            <a:spLocks/>
          </p:cNvSpPr>
          <p:nvPr/>
        </p:nvSpPr>
        <p:spPr>
          <a:xfrm>
            <a:off x="2443476" y="2937520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386886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47216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829739"/>
            <a:ext cx="1023620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dirty="0"/>
              <a:t>Typetallet er 39. 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2C37F713-831B-4CB6-B99D-AFCA61F45A63}"/>
              </a:ext>
            </a:extLst>
          </p:cNvPr>
          <p:cNvSpPr txBox="1">
            <a:spLocks/>
          </p:cNvSpPr>
          <p:nvPr/>
        </p:nvSpPr>
        <p:spPr>
          <a:xfrm>
            <a:off x="838198" y="5668030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der er flest elever i 1.r der bruger størrelse 39.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C6A5DC3-B595-93F0-0DD5-EA66ADB66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49" y="4600583"/>
            <a:ext cx="6724252" cy="9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5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9BDB5F-F272-C894-7067-8AB8403F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Kvartiler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09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Inden vi begynder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8" y="1723820"/>
            <a:ext cx="10515600" cy="1537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Når vi skal til at bestemme kvartiler og kvartilsæt, skal observationerne først skrive i rækkefølge med de mindste observationer først.  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FEE89C47-40AA-49AC-A77A-C266954D8E9D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99B713BA-7603-4197-9369-144BAC7A97B0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C93DBE6E-903D-A3AB-4791-19C6C325B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8" y="5177251"/>
            <a:ext cx="100679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9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Median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59ADB3F-2A89-4F4E-9965-B150A5B6CAE0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 xmlns="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8E9ADA24-646C-4684-B6D6-B5EBCD08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B0C40E98-2403-45E3-9DA8-F531FBCB81F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26078303-366C-48AF-8B88-78287DDA39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4" y="2934356"/>
                <a:ext cx="9602749" cy="114504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da-DK" sz="2400" dirty="0"/>
                  <a:t>Hvis antallet af observationerne er ulige, så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da-DK" sz="2400" dirty="0"/>
                  <a:t> den midterste observation. </a:t>
                </a:r>
              </a:p>
              <a:p>
                <a:pPr marL="0" indent="0">
                  <a:buNone/>
                </a:pPr>
                <a:r>
                  <a:rPr lang="da-DK" sz="2400" dirty="0"/>
                  <a:t>Hvis antallet af observationer er lige, så 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da-DK" sz="2400" dirty="0"/>
                  <a:t> gennemsnittet af de to midterste observationer. </a:t>
                </a:r>
              </a:p>
            </p:txBody>
          </p:sp>
        </mc:Choice>
        <mc:Fallback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26078303-366C-48AF-8B88-78287DDA3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4" y="2934356"/>
                <a:ext cx="9602749" cy="1145042"/>
              </a:xfrm>
              <a:prstGeom prst="rect">
                <a:avLst/>
              </a:prstGeom>
              <a:blipFill>
                <a:blip r:embed="rId3"/>
                <a:stretch>
                  <a:fillRect l="-1016" t="-7447" r="-1587" b="-1755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8FD963C1-2392-504D-5746-8DB2674DE294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1B9D7ACD-E05C-0BF9-5A62-8535C461C3D8}"/>
              </a:ext>
            </a:extLst>
          </p:cNvPr>
          <p:cNvSpPr txBox="1">
            <a:spLocks/>
          </p:cNvSpPr>
          <p:nvPr/>
        </p:nvSpPr>
        <p:spPr>
          <a:xfrm>
            <a:off x="2443474" y="2330668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50% af observationerne er mindre end eller lig medianen.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2F872AC6-CFC6-491B-63B6-A547BA5522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12" name="Pladsholder til indhold 2">
                <a:extLst>
                  <a:ext uri="{FF2B5EF4-FFF2-40B4-BE49-F238E27FC236}">
                    <a16:creationId xmlns:a16="http://schemas.microsoft.com/office/drawing/2014/main" id="{2F872AC6-CFC6-491B-63B6-A547BA552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8F71562F-DC8C-277B-8492-DBE5C64C54E3}"/>
              </a:ext>
            </a:extLst>
          </p:cNvPr>
          <p:cNvSpPr txBox="1">
            <a:spLocks/>
          </p:cNvSpPr>
          <p:nvPr/>
        </p:nvSpPr>
        <p:spPr>
          <a:xfrm>
            <a:off x="838198" y="6191622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50% af eleverne i 1.r bruger størrelse 40 eller under.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01C2913-7BE4-A9A6-0ED7-6E514ACE8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24" y="5101540"/>
            <a:ext cx="100774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49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Nedre kvartil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C0078D64-D0C6-495B-4C11-D6719BD73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8" y="5146845"/>
            <a:ext cx="10010775" cy="4667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Pladsholder til indhold 2">
                <a:extLst>
                  <a:ext uri="{FF2B5EF4-FFF2-40B4-BE49-F238E27FC236}">
                    <a16:creationId xmlns:a16="http://schemas.microsoft.com/office/drawing/2014/main" id="{E5CB0B46-494B-3B12-CA60-59A6A24862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1=39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13" name="Pladsholder til indhold 2">
                <a:extLst>
                  <a:ext uri="{FF2B5EF4-FFF2-40B4-BE49-F238E27FC236}">
                    <a16:creationId xmlns:a16="http://schemas.microsoft.com/office/drawing/2014/main" id="{E5CB0B46-494B-3B12-CA60-59A6A248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3"/>
                <a:stretch>
                  <a:fillRect l="-11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291D51AC-58C3-3F0A-2225-125BE571E103}"/>
              </a:ext>
            </a:extLst>
          </p:cNvPr>
          <p:cNvSpPr txBox="1">
            <a:spLocks/>
          </p:cNvSpPr>
          <p:nvPr/>
        </p:nvSpPr>
        <p:spPr>
          <a:xfrm>
            <a:off x="838198" y="6191622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25% af eleverne i 1.r bruger størrelse 39 eller under. 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CCC3C157-3849-3836-B153-EF794C437888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Pladsholder til indhold 2">
                <a:extLst>
                  <a:ext uri="{FF2B5EF4-FFF2-40B4-BE49-F238E27FC236}">
                    <a16:creationId xmlns:a16="http://schemas.microsoft.com/office/drawing/2014/main" id="{46BDEAB9-14C4-055F-3BC3-1B6DA79CE1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>
          <p:sp>
            <p:nvSpPr>
              <p:cNvPr id="17" name="Pladsholder til indhold 2">
                <a:extLst>
                  <a:ext uri="{FF2B5EF4-FFF2-40B4-BE49-F238E27FC236}">
                    <a16:creationId xmlns:a16="http://schemas.microsoft.com/office/drawing/2014/main" id="{46BDEAB9-14C4-055F-3BC3-1B6DA79CE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4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Pladsholder til indhold 2">
            <a:extLst>
              <a:ext uri="{FF2B5EF4-FFF2-40B4-BE49-F238E27FC236}">
                <a16:creationId xmlns:a16="http://schemas.microsoft.com/office/drawing/2014/main" id="{89B82029-A9AD-9C68-F9E0-1765EACCA487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DFE76152-B2CC-A93C-7CCC-81BFF18B60C1}"/>
              </a:ext>
            </a:extLst>
          </p:cNvPr>
          <p:cNvSpPr txBox="1">
            <a:spLocks/>
          </p:cNvSpPr>
          <p:nvPr/>
        </p:nvSpPr>
        <p:spPr>
          <a:xfrm>
            <a:off x="2443474" y="2934356"/>
            <a:ext cx="9602749" cy="11450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Medianen for de observationer, der ligger før medianen.</a:t>
            </a:r>
          </a:p>
        </p:txBody>
      </p:sp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CB82AB96-B0AD-FE7F-C2C9-EDA32A5259EE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BB0B974E-6870-D178-F7C5-DD9352E75BE3}"/>
              </a:ext>
            </a:extLst>
          </p:cNvPr>
          <p:cNvSpPr txBox="1">
            <a:spLocks/>
          </p:cNvSpPr>
          <p:nvPr/>
        </p:nvSpPr>
        <p:spPr>
          <a:xfrm>
            <a:off x="2443474" y="2330668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25% af observationerne er mindre end eller lig nedre kvartil.</a:t>
            </a:r>
          </a:p>
        </p:txBody>
      </p:sp>
    </p:spTree>
    <p:extLst>
      <p:ext uri="{BB962C8B-B14F-4D97-AF65-F5344CB8AC3E}">
        <p14:creationId xmlns:p14="http://schemas.microsoft.com/office/powerpoint/2010/main" val="1388597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Øvre kvartil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itel 1">
            <a:extLst>
              <a:ext uri="{FF2B5EF4-FFF2-40B4-BE49-F238E27FC236}">
                <a16:creationId xmlns:a16="http://schemas.microsoft.com/office/drawing/2014/main" id="{1AA8F2F0-42CB-47E4-AF56-8524C6EAC6BA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0D5E9FE-A8DA-4A8D-BEE7-8AB4BE831F64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32D33A30-88D9-488B-8EDC-8FB2A6AC4EC3}"/>
              </a:ext>
            </a:extLst>
          </p:cNvPr>
          <p:cNvSpPr txBox="1">
            <a:spLocks/>
          </p:cNvSpPr>
          <p:nvPr/>
        </p:nvSpPr>
        <p:spPr>
          <a:xfrm>
            <a:off x="838198" y="478197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Pladsholder til indhold 2">
                <a:extLst>
                  <a:ext uri="{FF2B5EF4-FFF2-40B4-BE49-F238E27FC236}">
                    <a16:creationId xmlns:a16="http://schemas.microsoft.com/office/drawing/2014/main" id="{551C3C38-FFA2-8480-E47C-7FB6CE5703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3=43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8" name="Pladsholder til indhold 2">
                <a:extLst>
                  <a:ext uri="{FF2B5EF4-FFF2-40B4-BE49-F238E27FC236}">
                    <a16:creationId xmlns:a16="http://schemas.microsoft.com/office/drawing/2014/main" id="{551C3C38-FFA2-8480-E47C-7FB6CE570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2"/>
                <a:stretch>
                  <a:fillRect l="-11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A15BDFBC-D4D1-E321-08BA-351ECB22BB86}"/>
              </a:ext>
            </a:extLst>
          </p:cNvPr>
          <p:cNvSpPr txBox="1">
            <a:spLocks/>
          </p:cNvSpPr>
          <p:nvPr/>
        </p:nvSpPr>
        <p:spPr>
          <a:xfrm>
            <a:off x="838198" y="6191622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75% af eleverne i 1.r bruger størrelse 43 eller under.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520BF73C-2F63-0475-6019-47CD165D23E6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Pladsholder til indhold 2">
                <a:extLst>
                  <a:ext uri="{FF2B5EF4-FFF2-40B4-BE49-F238E27FC236}">
                    <a16:creationId xmlns:a16="http://schemas.microsoft.com/office/drawing/2014/main" id="{7EE32E29-CFB8-FCA2-3470-30E519F1CA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>
          <p:sp>
            <p:nvSpPr>
              <p:cNvPr id="14" name="Pladsholder til indhold 2">
                <a:extLst>
                  <a:ext uri="{FF2B5EF4-FFF2-40B4-BE49-F238E27FC236}">
                    <a16:creationId xmlns:a16="http://schemas.microsoft.com/office/drawing/2014/main" id="{7EE32E29-CFB8-FCA2-3470-30E519F1C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3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7BEC3D59-38DC-26A8-950C-48B9BE2D68CC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DEEFFA2-A7BE-8D48-D610-9FC7597E42A2}"/>
              </a:ext>
            </a:extLst>
          </p:cNvPr>
          <p:cNvSpPr txBox="1">
            <a:spLocks/>
          </p:cNvSpPr>
          <p:nvPr/>
        </p:nvSpPr>
        <p:spPr>
          <a:xfrm>
            <a:off x="2443474" y="2934356"/>
            <a:ext cx="9602749" cy="11450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Medianen for de observationer, der ligger efter medianen.</a:t>
            </a:r>
          </a:p>
        </p:txBody>
      </p:sp>
      <p:sp>
        <p:nvSpPr>
          <p:cNvPr id="18" name="Pladsholder til indhold 2">
            <a:extLst>
              <a:ext uri="{FF2B5EF4-FFF2-40B4-BE49-F238E27FC236}">
                <a16:creationId xmlns:a16="http://schemas.microsoft.com/office/drawing/2014/main" id="{9774C062-723B-2A86-2919-6BA7BDC2D2AF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19" name="Pladsholder til indhold 2">
            <a:extLst>
              <a:ext uri="{FF2B5EF4-FFF2-40B4-BE49-F238E27FC236}">
                <a16:creationId xmlns:a16="http://schemas.microsoft.com/office/drawing/2014/main" id="{E1C5F3C3-0E85-A344-0321-62130EDCD1B9}"/>
              </a:ext>
            </a:extLst>
          </p:cNvPr>
          <p:cNvSpPr txBox="1">
            <a:spLocks/>
          </p:cNvSpPr>
          <p:nvPr/>
        </p:nvSpPr>
        <p:spPr>
          <a:xfrm>
            <a:off x="2443474" y="2330668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75% af observationerne er mindre end eller lig øvre kvartil.</a:t>
            </a:r>
          </a:p>
        </p:txBody>
      </p:sp>
      <p:pic>
        <p:nvPicPr>
          <p:cNvPr id="26" name="Billede 25">
            <a:extLst>
              <a:ext uri="{FF2B5EF4-FFF2-40B4-BE49-F238E27FC236}">
                <a16:creationId xmlns:a16="http://schemas.microsoft.com/office/drawing/2014/main" id="{BE310CE3-99EB-2EF5-85D3-0F8C5515C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5125596"/>
            <a:ext cx="100679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82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Kvartilbredde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el 1">
            <a:extLst>
              <a:ext uri="{FF2B5EF4-FFF2-40B4-BE49-F238E27FC236}">
                <a16:creationId xmlns:a16="http://schemas.microsoft.com/office/drawing/2014/main" id="{FEE89C47-40AA-49AC-A77A-C266954D8E9D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99B713BA-7603-4197-9369-144BAC7A97B0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8F47D7E4-DB12-3DCB-CEC5-F7847A0C57B8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6F17D4CC-2055-B932-B450-0674F46881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𝐾𝐵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6F17D4CC-2055-B932-B450-0674F4688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7" y="1723819"/>
                <a:ext cx="7381974" cy="491479"/>
              </a:xfrm>
              <a:prstGeom prst="rect">
                <a:avLst/>
              </a:prstGeom>
              <a:blipFill>
                <a:blip r:embed="rId2"/>
                <a:stretch>
                  <a:fillRect l="-24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A9C91DE4-16B3-2A87-0C53-9DA1F3327C7B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1DC4144A-E0B3-EA31-9481-93A651E672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4" y="2934356"/>
                <a:ext cx="9602749" cy="114504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𝐾𝐵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3−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1DC4144A-E0B3-EA31-9481-93A651E67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4" y="2934356"/>
                <a:ext cx="9602749" cy="1145042"/>
              </a:xfrm>
              <a:prstGeom prst="rect">
                <a:avLst/>
              </a:prstGeom>
              <a:blipFill>
                <a:blip r:embed="rId3"/>
                <a:stretch>
                  <a:fillRect l="-19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174CEBA2-0365-0B1E-9E5B-1412D7D0F23F}"/>
              </a:ext>
            </a:extLst>
          </p:cNvPr>
          <p:cNvSpPr txBox="1">
            <a:spLocks/>
          </p:cNvSpPr>
          <p:nvPr/>
        </p:nvSpPr>
        <p:spPr>
          <a:xfrm>
            <a:off x="838198" y="2937521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4E83D681-C3EB-5D64-BDB0-78C0906D2FF7}"/>
              </a:ext>
            </a:extLst>
          </p:cNvPr>
          <p:cNvSpPr txBox="1">
            <a:spLocks/>
          </p:cNvSpPr>
          <p:nvPr/>
        </p:nvSpPr>
        <p:spPr>
          <a:xfrm>
            <a:off x="2443474" y="2330668"/>
            <a:ext cx="891032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-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385CDE0B-A370-6D8E-D9DB-5CF9C82E76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𝐾𝐵</m:t>
                      </m:r>
                      <m:r>
                        <a:rPr lang="da-DK" sz="2000" b="0" i="1" smtClean="0">
                          <a:latin typeface="Cambria Math" panose="02040503050406030204" pitchFamily="18" charset="0"/>
                        </a:rPr>
                        <m:t>=43−39=4</m:t>
                      </m:r>
                    </m:oMath>
                  </m:oMathPara>
                </a14:m>
                <a:endParaRPr lang="da-DK" sz="2000" dirty="0"/>
              </a:p>
            </p:txBody>
          </p:sp>
        </mc:Choice>
        <mc:Fallback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385CDE0B-A370-6D8E-D9DB-5CF9C82E7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510B0F42-203C-3730-3B21-3A484A819896}"/>
              </a:ext>
            </a:extLst>
          </p:cNvPr>
          <p:cNvSpPr txBox="1">
            <a:spLocks/>
          </p:cNvSpPr>
          <p:nvPr/>
        </p:nvSpPr>
        <p:spPr>
          <a:xfrm>
            <a:off x="838198" y="6191622"/>
            <a:ext cx="10515600" cy="47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dirty="0"/>
              <a:t>Det betyder at 50% af eleverne i 1.r bruger mellem størrelse 39 og 43. </a:t>
            </a: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720ABD99-7235-A220-5A8D-3B31C1F87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8" y="5125596"/>
            <a:ext cx="100679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06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2CF8-4069-EA15-9ABC-F5B232E97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3BF3A-FF91-4438-BA17-1DCDF557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Outlier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F1F42FBA-CB24-67BF-4EBF-961CBF37B0DF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el 1">
            <a:extLst>
              <a:ext uri="{FF2B5EF4-FFF2-40B4-BE49-F238E27FC236}">
                <a16:creationId xmlns:a16="http://schemas.microsoft.com/office/drawing/2014/main" id="{CF6F80BD-2AE0-C59F-C7C0-B185AB122E1A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E742FEFD-2D71-D462-6143-8AFA705D0693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74C5F1B7-E0FF-77FE-103E-1282AC31E214}"/>
              </a:ext>
            </a:extLst>
          </p:cNvPr>
          <p:cNvSpPr txBox="1">
            <a:spLocks/>
          </p:cNvSpPr>
          <p:nvPr/>
        </p:nvSpPr>
        <p:spPr>
          <a:xfrm>
            <a:off x="838199" y="1723820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Betegnelse</a:t>
            </a:r>
            <a:endParaRPr lang="da-DK" sz="2400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BD0222F4-6B01-DE36-5FB3-AFA280512209}"/>
              </a:ext>
            </a:extLst>
          </p:cNvPr>
          <p:cNvSpPr txBox="1">
            <a:spLocks/>
          </p:cNvSpPr>
          <p:nvPr/>
        </p:nvSpPr>
        <p:spPr>
          <a:xfrm>
            <a:off x="2443477" y="1723819"/>
            <a:ext cx="7381974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dirty="0"/>
              <a:t>- 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5AC4C63B-AA24-40B3-01B3-1732F19922A7}"/>
              </a:ext>
            </a:extLst>
          </p:cNvPr>
          <p:cNvSpPr txBox="1">
            <a:spLocks/>
          </p:cNvSpPr>
          <p:nvPr/>
        </p:nvSpPr>
        <p:spPr>
          <a:xfrm>
            <a:off x="838198" y="233066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Beskrivelse</a:t>
            </a: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87968B38-5847-C9FB-BDC6-CEFB4F8563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3474" y="3550583"/>
                <a:ext cx="9602749" cy="54623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1−1,5⋅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𝐾𝐵</m:t>
                    </m:r>
                  </m:oMath>
                </a14:m>
                <a:r>
                  <a:rPr lang="da-DK" sz="2400" dirty="0"/>
                  <a:t>    og   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3+1,5⋅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𝐾𝐵</m:t>
                    </m:r>
                  </m:oMath>
                </a14:m>
                <a:endParaRPr lang="da-DK" sz="2400" dirty="0"/>
              </a:p>
            </p:txBody>
          </p:sp>
        </mc:Choice>
        <mc:Fallback>
          <p:sp>
            <p:nvSpPr>
              <p:cNvPr id="15" name="Pladsholder til indhold 2">
                <a:extLst>
                  <a:ext uri="{FF2B5EF4-FFF2-40B4-BE49-F238E27FC236}">
                    <a16:creationId xmlns:a16="http://schemas.microsoft.com/office/drawing/2014/main" id="{87968B38-5847-C9FB-BDC6-CEFB4F856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474" y="3550583"/>
                <a:ext cx="9602749" cy="546234"/>
              </a:xfrm>
              <a:prstGeom prst="rect">
                <a:avLst/>
              </a:prstGeom>
              <a:blipFill>
                <a:blip r:embed="rId2"/>
                <a:stretch>
                  <a:fillRect l="-444" t="-15556" b="-222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1374AB85-E0CD-F82F-E01E-3223B1E6AFC8}"/>
              </a:ext>
            </a:extLst>
          </p:cNvPr>
          <p:cNvSpPr txBox="1">
            <a:spLocks/>
          </p:cNvSpPr>
          <p:nvPr/>
        </p:nvSpPr>
        <p:spPr>
          <a:xfrm>
            <a:off x="838198" y="3553748"/>
            <a:ext cx="1894842" cy="491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400" b="1" dirty="0"/>
              <a:t>Formel</a:t>
            </a: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6423C3C1-F6E4-501C-847D-CFC85D657901}"/>
              </a:ext>
            </a:extLst>
          </p:cNvPr>
          <p:cNvSpPr txBox="1">
            <a:spLocks/>
          </p:cNvSpPr>
          <p:nvPr/>
        </p:nvSpPr>
        <p:spPr>
          <a:xfrm>
            <a:off x="2443474" y="2330668"/>
            <a:ext cx="8910324" cy="11403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En outlier er en observation, der ligger mere end 1,5 gange kvartilbredden under nedre kvartil eller mere end 1,5 gange kvartilbredden over øvre kvartil.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F229B2FD-153B-80FF-B300-36A3C10457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39−1,5⋅4=33</m:t>
                    </m:r>
                  </m:oMath>
                </a14:m>
                <a:r>
                  <a:rPr lang="da-DK" sz="2000" dirty="0"/>
                  <a:t>	Det vil sige at en observation under 33 er en outlier. </a:t>
                </a:r>
              </a:p>
            </p:txBody>
          </p:sp>
        </mc:Choice>
        <mc:Fallback>
          <p:sp>
            <p:nvSpPr>
              <p:cNvPr id="19" name="Pladsholder til indhold 2">
                <a:extLst>
                  <a:ext uri="{FF2B5EF4-FFF2-40B4-BE49-F238E27FC236}">
                    <a16:creationId xmlns:a16="http://schemas.microsoft.com/office/drawing/2014/main" id="{F229B2FD-153B-80FF-B300-36A3C1045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3"/>
                <a:stretch>
                  <a:fillRect t="-137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5C5D9D8F-9C54-7DF1-9B6B-9B9CAEAC10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6191622"/>
                <a:ext cx="10515600" cy="4787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43+1,5⋅4=49</m:t>
                    </m:r>
                  </m:oMath>
                </a14:m>
                <a:r>
                  <a:rPr lang="da-DK" sz="2000" dirty="0"/>
                  <a:t> 	Det vil sige at en observation over 49 også er en outlier. </a:t>
                </a:r>
              </a:p>
            </p:txBody>
          </p:sp>
        </mc:Choice>
        <mc:Fallback>
          <p:sp>
            <p:nvSpPr>
              <p:cNvPr id="20" name="Pladsholder til indhold 2">
                <a:extLst>
                  <a:ext uri="{FF2B5EF4-FFF2-40B4-BE49-F238E27FC236}">
                    <a16:creationId xmlns:a16="http://schemas.microsoft.com/office/drawing/2014/main" id="{5C5D9D8F-9C54-7DF1-9B6B-9B9CAEAC1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6191622"/>
                <a:ext cx="10515600" cy="478772"/>
              </a:xfrm>
              <a:prstGeom prst="rect">
                <a:avLst/>
              </a:prstGeom>
              <a:blipFill>
                <a:blip r:embed="rId4"/>
                <a:stretch>
                  <a:fillRect t="-1410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Billede 20">
            <a:extLst>
              <a:ext uri="{FF2B5EF4-FFF2-40B4-BE49-F238E27FC236}">
                <a16:creationId xmlns:a16="http://schemas.microsoft.com/office/drawing/2014/main" id="{A22D87F8-B46D-F752-FAE1-68E91E469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8" y="5125596"/>
            <a:ext cx="100679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64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B87B8-2E51-2A75-9FBA-DC52F59B4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4EFC5-1626-1561-501D-D7B6A7804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Kvartilsæt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5EC040C-E1FD-4B1E-FB61-AF6D4C3CFB14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CFCBA5E0-6442-15A2-A847-85DF335BD6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7" y="1723818"/>
                <a:ext cx="9935820" cy="93643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Kvartilsættet består af nedre kvartil, medianen og øvre kvartil, dvs. talsættet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 ;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 ;</m:t>
                    </m:r>
                    <m:sSub>
                      <m:sSubPr>
                        <m:ctrlPr>
                          <a:rPr lang="da-DK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da-DK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da-DK" sz="2400" dirty="0"/>
              </a:p>
            </p:txBody>
          </p:sp>
        </mc:Choice>
        <mc:Fallback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CFCBA5E0-6442-15A2-A847-85DF335BD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7" y="1723818"/>
                <a:ext cx="9935820" cy="936434"/>
              </a:xfrm>
              <a:prstGeom prst="rect">
                <a:avLst/>
              </a:prstGeom>
              <a:blipFill>
                <a:blip r:embed="rId2"/>
                <a:stretch>
                  <a:fillRect l="-920" t="-9150" b="-326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el 1">
            <a:extLst>
              <a:ext uri="{FF2B5EF4-FFF2-40B4-BE49-F238E27FC236}">
                <a16:creationId xmlns:a16="http://schemas.microsoft.com/office/drawing/2014/main" id="{82548A54-BB88-ADE5-9187-15DCD7EE32F9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1.r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1E47BBD7-6CA6-7E92-4F81-E69542CD7BB2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79E5E866-1CF8-03AB-53ED-29E7C950FB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Kvartilsæt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39; 40; 43</m:t>
                        </m:r>
                      </m:e>
                    </m:d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79E5E866-1CF8-03AB-53ED-29E7C950F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3"/>
                <a:stretch>
                  <a:fillRect l="-595" t="-137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lede 5">
            <a:extLst>
              <a:ext uri="{FF2B5EF4-FFF2-40B4-BE49-F238E27FC236}">
                <a16:creationId xmlns:a16="http://schemas.microsoft.com/office/drawing/2014/main" id="{BE96113E-574F-A9CC-9C8E-B00D253D3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5125596"/>
            <a:ext cx="100679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85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F219D-2341-F22D-ECD9-448A7393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F58B3-ED6F-AAC6-1E0E-5063A0F8C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Kvartilsæt og udvidet kvartilsæt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B9C15D4B-06FD-9229-C647-CE3D0C3971BA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C401579A-8027-9061-BDC5-57B6358705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1723818"/>
                <a:ext cx="10515600" cy="1595852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da-DK" sz="2400" dirty="0"/>
                  <a:t>Det udvidet kvartilsæt består af minimum, nedre kvartil, median, øvre kvartil og maksimum, dvs. talsættet </a:t>
                </a:r>
              </a:p>
              <a:p>
                <a:pPr marL="0" indent="0">
                  <a:buNone/>
                </a:pPr>
                <a:endParaRPr lang="da-DK" sz="1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a-DK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𝑚𝑖𝑛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 ;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da-DK" sz="2400" i="1">
                          <a:latin typeface="Cambria Math" panose="02040503050406030204" pitchFamily="18" charset="0"/>
                        </a:rPr>
                        <m:t> ;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  ;</m:t>
                      </m:r>
                      <m:sSub>
                        <m:sSub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da-DK" sz="2400" i="1">
                          <a:latin typeface="Cambria Math" panose="02040503050406030204" pitchFamily="18" charset="0"/>
                        </a:rPr>
                        <m:t> ;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𝑚𝑎𝑥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a-DK" sz="2400" dirty="0"/>
              </a:p>
            </p:txBody>
          </p:sp>
        </mc:Choice>
        <mc:Fallback>
          <p:sp>
            <p:nvSpPr>
              <p:cNvPr id="11" name="Pladsholder til indhold 2">
                <a:extLst>
                  <a:ext uri="{FF2B5EF4-FFF2-40B4-BE49-F238E27FC236}">
                    <a16:creationId xmlns:a16="http://schemas.microsoft.com/office/drawing/2014/main" id="{C401579A-8027-9061-BDC5-57B635870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723818"/>
                <a:ext cx="10515600" cy="1595852"/>
              </a:xfrm>
              <a:prstGeom prst="rect">
                <a:avLst/>
              </a:prstGeom>
              <a:blipFill>
                <a:blip r:embed="rId2"/>
                <a:stretch>
                  <a:fillRect l="-870" t="-5344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el 1">
            <a:extLst>
              <a:ext uri="{FF2B5EF4-FFF2-40B4-BE49-F238E27FC236}">
                <a16:creationId xmlns:a16="http://schemas.microsoft.com/office/drawing/2014/main" id="{B6114068-1AEB-905D-3CEA-3420A26F8D31}"/>
              </a:ext>
            </a:extLst>
          </p:cNvPr>
          <p:cNvSpPr txBox="1">
            <a:spLocks/>
          </p:cNvSpPr>
          <p:nvPr/>
        </p:nvSpPr>
        <p:spPr>
          <a:xfrm>
            <a:off x="838200" y="4285420"/>
            <a:ext cx="10515600" cy="65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Skostørrelser i 1.e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C2AA4FE4-2204-9C58-2E1A-85A186AC1A19}"/>
              </a:ext>
            </a:extLst>
          </p:cNvPr>
          <p:cNvCxnSpPr>
            <a:cxnSpLocks/>
          </p:cNvCxnSpPr>
          <p:nvPr/>
        </p:nvCxnSpPr>
        <p:spPr>
          <a:xfrm>
            <a:off x="999241" y="488872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FDAFC3B-9965-76F8-9961-2453DAA4AE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/>
                  <a:t>udvidet Kvartilsæt </a:t>
                </a:r>
                <a14:m>
                  <m:oMath xmlns:m="http://schemas.openxmlformats.org/officeDocument/2006/math">
                    <m:r>
                      <a:rPr lang="da-DK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a-DK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000" b="0" i="1" smtClean="0">
                            <a:latin typeface="Cambria Math" panose="02040503050406030204" pitchFamily="18" charset="0"/>
                          </a:rPr>
                          <m:t>37; 39; 40; 43;44</m:t>
                        </m:r>
                      </m:e>
                    </m:d>
                  </m:oMath>
                </a14:m>
                <a:endParaRPr lang="da-DK" sz="2000" dirty="0"/>
              </a:p>
            </p:txBody>
          </p:sp>
        </mc:Choice>
        <mc:Fallback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DFDAFC3B-9965-76F8-9961-2453DAA4A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5764935"/>
                <a:ext cx="10236202" cy="491479"/>
              </a:xfrm>
              <a:prstGeom prst="rect">
                <a:avLst/>
              </a:prstGeom>
              <a:blipFill>
                <a:blip r:embed="rId3"/>
                <a:stretch>
                  <a:fillRect l="-595" t="-1375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lede 3">
            <a:extLst>
              <a:ext uri="{FF2B5EF4-FFF2-40B4-BE49-F238E27FC236}">
                <a16:creationId xmlns:a16="http://schemas.microsoft.com/office/drawing/2014/main" id="{A778C1DC-6773-3055-F435-55EC4FD01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5125596"/>
            <a:ext cx="100679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62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1FCFFDB-6EFC-26C0-384D-E4947713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Grafiske repræsentationer</a:t>
            </a:r>
          </a:p>
        </p:txBody>
      </p:sp>
    </p:spTree>
    <p:extLst>
      <p:ext uri="{BB962C8B-B14F-4D97-AF65-F5344CB8AC3E}">
        <p14:creationId xmlns:p14="http://schemas.microsoft.com/office/powerpoint/2010/main" val="2048156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Stolpediagram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2">
                <a:extLst>
                  <a:ext uri="{FF2B5EF4-FFF2-40B4-BE49-F238E27FC236}">
                    <a16:creationId xmlns:a16="http://schemas.microsoft.com/office/drawing/2014/main" id="{2F846D5A-B1BD-4C23-A0BB-85FFD0D34C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723820"/>
                <a:ext cx="10515599" cy="49106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På et stolpediagram er observationerne på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-aksen. </a:t>
                </a:r>
              </a:p>
            </p:txBody>
          </p:sp>
        </mc:Choice>
        <mc:Fallback xmlns="">
          <p:sp>
            <p:nvSpPr>
              <p:cNvPr id="6" name="Pladsholder til indhold 2">
                <a:extLst>
                  <a:ext uri="{FF2B5EF4-FFF2-40B4-BE49-F238E27FC236}">
                    <a16:creationId xmlns:a16="http://schemas.microsoft.com/office/drawing/2014/main" id="{2F846D5A-B1BD-4C23-A0BB-85FFD0D34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23820"/>
                <a:ext cx="10515599" cy="491060"/>
              </a:xfrm>
              <a:prstGeom prst="rect">
                <a:avLst/>
              </a:prstGeom>
              <a:blipFill>
                <a:blip r:embed="rId2"/>
                <a:stretch>
                  <a:fillRect l="-928" t="-17500" b="-1500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felt 6">
            <a:extLst>
              <a:ext uri="{FF2B5EF4-FFF2-40B4-BE49-F238E27FC236}">
                <a16:creationId xmlns:a16="http://schemas.microsoft.com/office/drawing/2014/main" id="{B03604E6-A8F1-4075-A88E-4421B94414E2}"/>
              </a:ext>
            </a:extLst>
          </p:cNvPr>
          <p:cNvSpPr txBox="1"/>
          <p:nvPr/>
        </p:nvSpPr>
        <p:spPr>
          <a:xfrm>
            <a:off x="838200" y="2214880"/>
            <a:ext cx="10515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Ved hver observation tegnes en stolpe som har en højde der svarer til hyppigheden eller frekvensen for observationen.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F28590D-7DA5-435F-AA4A-D89D88E9A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672" y="3276583"/>
            <a:ext cx="7018655" cy="310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95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FE7D5-C4D0-453E-94E2-59A42AE1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700"/>
            <a:ext cx="10515600" cy="650450"/>
          </a:xfrm>
        </p:spPr>
        <p:txBody>
          <a:bodyPr>
            <a:normAutofit/>
          </a:bodyPr>
          <a:lstStyle/>
          <a:p>
            <a:r>
              <a:rPr lang="da-DK" sz="4000" dirty="0"/>
              <a:t>Boksplot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47F6B76-3AA4-4ABF-9D5F-E5925CEE903C}"/>
              </a:ext>
            </a:extLst>
          </p:cNvPr>
          <p:cNvCxnSpPr>
            <a:cxnSpLocks/>
          </p:cNvCxnSpPr>
          <p:nvPr/>
        </p:nvCxnSpPr>
        <p:spPr>
          <a:xfrm>
            <a:off x="999241" y="1414009"/>
            <a:ext cx="104637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dsholder til indhold 2">
                <a:extLst>
                  <a:ext uri="{FF2B5EF4-FFF2-40B4-BE49-F238E27FC236}">
                    <a16:creationId xmlns:a16="http://schemas.microsoft.com/office/drawing/2014/main" id="{2F846D5A-B1BD-4C23-A0BB-85FFD0D34C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723819"/>
                <a:ext cx="10515599" cy="2997267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400" dirty="0"/>
                  <a:t>På et boksplot er observationerne angivet på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da-DK" sz="2400" dirty="0"/>
                  <a:t>-aksen og det udvidet kvartilsæt kan aflæses på boksplottet. </a:t>
                </a:r>
              </a:p>
              <a:p>
                <a:pPr>
                  <a:buFontTx/>
                  <a:buChar char="-"/>
                </a:pPr>
                <a:r>
                  <a:rPr lang="da-DK" sz="2400" dirty="0"/>
                  <a:t>De to endepunkter markerer min og max</a:t>
                </a:r>
              </a:p>
              <a:p>
                <a:pPr>
                  <a:buFontTx/>
                  <a:buChar char="-"/>
                </a:pPr>
                <a:r>
                  <a:rPr lang="da-DK" sz="2400" dirty="0"/>
                  <a:t>Stregen gennem boksen markerer medianen</a:t>
                </a:r>
              </a:p>
              <a:p>
                <a:pPr>
                  <a:buFontTx/>
                  <a:buChar char="-"/>
                </a:pPr>
                <a:r>
                  <a:rPr lang="da-DK" sz="2400" dirty="0"/>
                  <a:t>Den venstre del af boksen markerer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da-DK" sz="2400" dirty="0"/>
              </a:p>
              <a:p>
                <a:pPr>
                  <a:buFontTx/>
                  <a:buChar char="-"/>
                </a:pPr>
                <a:r>
                  <a:rPr lang="da-DK" sz="2400" dirty="0"/>
                  <a:t>Den højre del af boksen markerer </a:t>
                </a:r>
                <a14:m>
                  <m:oMath xmlns:m="http://schemas.openxmlformats.org/officeDocument/2006/math"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da-DK" sz="2400" dirty="0"/>
                  <a:t> </a:t>
                </a:r>
              </a:p>
            </p:txBody>
          </p:sp>
        </mc:Choice>
        <mc:Fallback>
          <p:sp>
            <p:nvSpPr>
              <p:cNvPr id="6" name="Pladsholder til indhold 2">
                <a:extLst>
                  <a:ext uri="{FF2B5EF4-FFF2-40B4-BE49-F238E27FC236}">
                    <a16:creationId xmlns:a16="http://schemas.microsoft.com/office/drawing/2014/main" id="{2F846D5A-B1BD-4C23-A0BB-85FFD0D34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23819"/>
                <a:ext cx="10515599" cy="2997267"/>
              </a:xfrm>
              <a:prstGeom prst="rect">
                <a:avLst/>
              </a:prstGeom>
              <a:blipFill>
                <a:blip r:embed="rId2"/>
                <a:stretch>
                  <a:fillRect l="-928" t="-2851" r="-69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Billede 2">
            <a:extLst>
              <a:ext uri="{FF2B5EF4-FFF2-40B4-BE49-F238E27FC236}">
                <a16:creationId xmlns:a16="http://schemas.microsoft.com/office/drawing/2014/main" id="{66577BD6-3814-4045-8515-E11ED9AEF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472" y="3693620"/>
            <a:ext cx="5722596" cy="292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</TotalTime>
  <Words>924</Words>
  <Application>Microsoft Office PowerPoint</Application>
  <PresentationFormat>Widescreen</PresentationFormat>
  <Paragraphs>185</Paragraphs>
  <Slides>24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Volkhov</vt:lpstr>
      <vt:lpstr>Office-tema</vt:lpstr>
      <vt:lpstr>Deskriptiv statistik</vt:lpstr>
      <vt:lpstr>Deskriptiv statistik</vt:lpstr>
      <vt:lpstr>Observationerne</vt:lpstr>
      <vt:lpstr>Observationssættets størrelse</vt:lpstr>
      <vt:lpstr>Hyppighed</vt:lpstr>
      <vt:lpstr>Frekvens</vt:lpstr>
      <vt:lpstr>Kumuleret frekvens</vt:lpstr>
      <vt:lpstr>Middelværdi</vt:lpstr>
      <vt:lpstr>Observationen min</vt:lpstr>
      <vt:lpstr>Observationen max</vt:lpstr>
      <vt:lpstr>Variationsbredde</vt:lpstr>
      <vt:lpstr>Typetal</vt:lpstr>
      <vt:lpstr>Kvartiler</vt:lpstr>
      <vt:lpstr>Inden vi begynder</vt:lpstr>
      <vt:lpstr>Median</vt:lpstr>
      <vt:lpstr>Nedre kvartil</vt:lpstr>
      <vt:lpstr>Øvre kvartil</vt:lpstr>
      <vt:lpstr>Kvartilbredde</vt:lpstr>
      <vt:lpstr>Outlier</vt:lpstr>
      <vt:lpstr>Kvartilsæt</vt:lpstr>
      <vt:lpstr>Kvartilsæt og udvidet kvartilsæt</vt:lpstr>
      <vt:lpstr>Grafiske repræsentationer</vt:lpstr>
      <vt:lpstr>Stolpediagram</vt:lpstr>
      <vt:lpstr>Boksplot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Deskriptiv statistik</dc:title>
  <dc:creator>Camilla Ulbæk Pedersen</dc:creator>
  <cp:lastModifiedBy>Camilla Bjørn Andersen</cp:lastModifiedBy>
  <cp:revision>16</cp:revision>
  <dcterms:created xsi:type="dcterms:W3CDTF">2019-03-13T15:23:49Z</dcterms:created>
  <dcterms:modified xsi:type="dcterms:W3CDTF">2025-02-25T20:06:33Z</dcterms:modified>
</cp:coreProperties>
</file>