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8" r:id="rId1"/>
  </p:sldMasterIdLst>
  <p:notesMasterIdLst>
    <p:notesMasterId r:id="rId40"/>
  </p:notesMasterIdLst>
  <p:sldIdLst>
    <p:sldId id="256" r:id="rId2"/>
    <p:sldId id="258" r:id="rId3"/>
    <p:sldId id="260" r:id="rId4"/>
    <p:sldId id="262" r:id="rId5"/>
    <p:sldId id="319" r:id="rId6"/>
    <p:sldId id="264" r:id="rId7"/>
    <p:sldId id="320" r:id="rId8"/>
    <p:sldId id="321" r:id="rId9"/>
    <p:sldId id="322" r:id="rId10"/>
    <p:sldId id="323" r:id="rId11"/>
    <p:sldId id="259" r:id="rId12"/>
    <p:sldId id="324" r:id="rId13"/>
    <p:sldId id="327" r:id="rId14"/>
    <p:sldId id="328" r:id="rId15"/>
    <p:sldId id="329" r:id="rId16"/>
    <p:sldId id="330" r:id="rId17"/>
    <p:sldId id="331" r:id="rId18"/>
    <p:sldId id="325" r:id="rId19"/>
    <p:sldId id="326" r:id="rId20"/>
    <p:sldId id="333" r:id="rId21"/>
    <p:sldId id="334" r:id="rId22"/>
    <p:sldId id="335" r:id="rId23"/>
    <p:sldId id="337" r:id="rId24"/>
    <p:sldId id="338" r:id="rId25"/>
    <p:sldId id="339" r:id="rId26"/>
    <p:sldId id="343" r:id="rId27"/>
    <p:sldId id="340" r:id="rId28"/>
    <p:sldId id="342" r:id="rId29"/>
    <p:sldId id="344" r:id="rId30"/>
    <p:sldId id="341" r:id="rId31"/>
    <p:sldId id="336" r:id="rId32"/>
    <p:sldId id="345" r:id="rId33"/>
    <p:sldId id="346" r:id="rId34"/>
    <p:sldId id="347" r:id="rId35"/>
    <p:sldId id="349" r:id="rId36"/>
    <p:sldId id="350" r:id="rId37"/>
    <p:sldId id="351" r:id="rId38"/>
    <p:sldId id="348" r:id="rId39"/>
  </p:sldIdLst>
  <p:sldSz cx="9144000" cy="5143500" type="screen16x9"/>
  <p:notesSz cx="6858000" cy="9144000"/>
  <p:embeddedFontLst>
    <p:embeddedFont>
      <p:font typeface="Calibri" panose="020F0502020204030204" pitchFamily="34" charset="0"/>
      <p:regular r:id="rId41"/>
      <p:bold r:id="rId42"/>
      <p:italic r:id="rId43"/>
      <p:boldItalic r:id="rId44"/>
    </p:embeddedFont>
    <p:embeddedFont>
      <p:font typeface="Cambria" panose="02040503050406030204" pitchFamily="18" charset="0"/>
      <p:regular r:id="rId45"/>
      <p:bold r:id="rId46"/>
      <p:italic r:id="rId47"/>
      <p:boldItalic r:id="rId48"/>
    </p:embeddedFont>
    <p:embeddedFont>
      <p:font typeface="Mukta" panose="020B0604020202020204" charset="0"/>
      <p:regular r:id="rId49"/>
      <p:bold r:id="rId50"/>
    </p:embeddedFont>
    <p:embeddedFont>
      <p:font typeface="Mukta ExtraBold" panose="020B0604020202020204" charset="0"/>
      <p:bold r:id="rId51"/>
    </p:embeddedFont>
    <p:embeddedFont>
      <p:font typeface="Nunito" pitchFamily="2"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Class 1: How to Define Social Media" id="{7780A83A-91AE-4060-A77F-A29CF42904DE}">
          <p14:sldIdLst>
            <p14:sldId id="256"/>
            <p14:sldId id="258"/>
            <p14:sldId id="260"/>
            <p14:sldId id="262"/>
            <p14:sldId id="319"/>
            <p14:sldId id="264"/>
            <p14:sldId id="320"/>
            <p14:sldId id="321"/>
            <p14:sldId id="322"/>
          </p14:sldIdLst>
        </p14:section>
        <p14:section name="Class 2: Defining Social Media Class 2" id="{D06C0C77-AA73-48DF-8E99-424D8AFFB73A}">
          <p14:sldIdLst>
            <p14:sldId id="323"/>
            <p14:sldId id="259"/>
            <p14:sldId id="324"/>
            <p14:sldId id="327"/>
            <p14:sldId id="328"/>
            <p14:sldId id="329"/>
            <p14:sldId id="330"/>
            <p14:sldId id="331"/>
            <p14:sldId id="325"/>
            <p14:sldId id="326"/>
            <p14:sldId id="333"/>
            <p14:sldId id="334"/>
            <p14:sldId id="335"/>
          </p14:sldIdLst>
        </p14:section>
        <p14:section name="Class 3: Habits and Skills" id="{38BF2EEC-6288-412F-A0B3-3853F63A8576}">
          <p14:sldIdLst>
            <p14:sldId id="337"/>
            <p14:sldId id="338"/>
            <p14:sldId id="339"/>
            <p14:sldId id="343"/>
            <p14:sldId id="340"/>
            <p14:sldId id="342"/>
            <p14:sldId id="344"/>
            <p14:sldId id="341"/>
          </p14:sldIdLst>
        </p14:section>
        <p14:section name="Wordclasses 1" id="{CEDF6DEA-7D58-4EE3-AC5F-B79C0196560E}">
          <p14:sldIdLst>
            <p14:sldId id="336"/>
            <p14:sldId id="345"/>
            <p14:sldId id="346"/>
            <p14:sldId id="347"/>
            <p14:sldId id="349"/>
            <p14:sldId id="350"/>
          </p14:sldIdLst>
        </p14:section>
        <p14:section name="Class 5: Lightbox 1" id="{C0406B8D-5B4C-47B5-858C-959207A9BBE1}">
          <p14:sldIdLst>
            <p14:sldId id="351"/>
            <p14:sldId id="348"/>
          </p14:sldIdLst>
        </p14:section>
      </p14:sectionLst>
    </p:ext>
    <p:ext uri="{EFAFB233-063F-42B5-8137-9DF3F51BA10A}">
      <p15:sldGuideLst xmlns:p15="http://schemas.microsoft.com/office/powerpoint/2012/main">
        <p15:guide id="1" orient="horz" pos="2469">
          <p15:clr>
            <a:srgbClr val="9AA0A6"/>
          </p15:clr>
        </p15:guide>
        <p15:guide id="2" orient="horz" pos="2357">
          <p15:clr>
            <a:srgbClr val="9AA0A6"/>
          </p15:clr>
        </p15:guide>
        <p15:guide id="3"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B7EA43-C279-4F9C-8107-52ECE7A41224}" v="1768" dt="2023-08-29T13:27:39.314"/>
  </p1510:revLst>
</p1510:revInfo>
</file>

<file path=ppt/tableStyles.xml><?xml version="1.0" encoding="utf-8"?>
<a:tblStyleLst xmlns:a="http://schemas.openxmlformats.org/drawingml/2006/main" def="{C2FD4E4E-E6CF-48FC-80E6-F15287F0D9F4}">
  <a:tblStyle styleId="{C2FD4E4E-E6CF-48FC-80E6-F15287F0D9F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7" d="100"/>
          <a:sy n="107" d="100"/>
        </p:scale>
        <p:origin x="754" y="82"/>
      </p:cViewPr>
      <p:guideLst>
        <p:guide orient="horz" pos="2469"/>
        <p:guide orient="horz" pos="2357"/>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e Helene Blendstrup" userId="0a17097e-c668-4828-aa89-40c4b4ba3745" providerId="ADAL" clId="{B9B7EA43-C279-4F9C-8107-52ECE7A41224}"/>
    <pc:docChg chg="undo redo custSel addSld delSld modSld sldOrd delMainMaster addSection modSection">
      <pc:chgData name="Sophie Helene Blendstrup" userId="0a17097e-c668-4828-aa89-40c4b4ba3745" providerId="ADAL" clId="{B9B7EA43-C279-4F9C-8107-52ECE7A41224}" dt="2023-08-29T13:34:10.748" v="13833" actId="20577"/>
      <pc:docMkLst>
        <pc:docMk/>
      </pc:docMkLst>
      <pc:sldChg chg="modSp mod">
        <pc:chgData name="Sophie Helene Blendstrup" userId="0a17097e-c668-4828-aa89-40c4b4ba3745" providerId="ADAL" clId="{B9B7EA43-C279-4F9C-8107-52ECE7A41224}" dt="2023-08-22T11:43:24.006" v="195" actId="20577"/>
        <pc:sldMkLst>
          <pc:docMk/>
          <pc:sldMk cId="0" sldId="256"/>
        </pc:sldMkLst>
        <pc:spChg chg="mod">
          <ac:chgData name="Sophie Helene Blendstrup" userId="0a17097e-c668-4828-aa89-40c4b4ba3745" providerId="ADAL" clId="{B9B7EA43-C279-4F9C-8107-52ECE7A41224}" dt="2023-08-22T11:43:24.006" v="195" actId="20577"/>
          <ac:spMkLst>
            <pc:docMk/>
            <pc:sldMk cId="0" sldId="256"/>
            <ac:spMk id="550" creationId="{00000000-0000-0000-0000-000000000000}"/>
          </ac:spMkLst>
        </pc:spChg>
      </pc:sldChg>
      <pc:sldChg chg="del">
        <pc:chgData name="Sophie Helene Blendstrup" userId="0a17097e-c668-4828-aa89-40c4b4ba3745" providerId="ADAL" clId="{B9B7EA43-C279-4F9C-8107-52ECE7A41224}" dt="2023-08-22T11:32:11.538" v="0" actId="47"/>
        <pc:sldMkLst>
          <pc:docMk/>
          <pc:sldMk cId="0" sldId="257"/>
        </pc:sldMkLst>
      </pc:sldChg>
      <pc:sldChg chg="modSp mod">
        <pc:chgData name="Sophie Helene Blendstrup" userId="0a17097e-c668-4828-aa89-40c4b4ba3745" providerId="ADAL" clId="{B9B7EA43-C279-4F9C-8107-52ECE7A41224}" dt="2023-08-23T14:32:33.771" v="6777" actId="313"/>
        <pc:sldMkLst>
          <pc:docMk/>
          <pc:sldMk cId="0" sldId="258"/>
        </pc:sldMkLst>
        <pc:spChg chg="mod">
          <ac:chgData name="Sophie Helene Blendstrup" userId="0a17097e-c668-4828-aa89-40c4b4ba3745" providerId="ADAL" clId="{B9B7EA43-C279-4F9C-8107-52ECE7A41224}" dt="2023-08-22T11:42:30.675" v="124" actId="20577"/>
          <ac:spMkLst>
            <pc:docMk/>
            <pc:sldMk cId="0" sldId="258"/>
            <ac:spMk id="588" creationId="{00000000-0000-0000-0000-000000000000}"/>
          </ac:spMkLst>
        </pc:spChg>
        <pc:spChg chg="mod">
          <ac:chgData name="Sophie Helene Blendstrup" userId="0a17097e-c668-4828-aa89-40c4b4ba3745" providerId="ADAL" clId="{B9B7EA43-C279-4F9C-8107-52ECE7A41224}" dt="2023-08-22T11:40:24.873" v="1" actId="1076"/>
          <ac:spMkLst>
            <pc:docMk/>
            <pc:sldMk cId="0" sldId="258"/>
            <ac:spMk id="708" creationId="{00000000-0000-0000-0000-000000000000}"/>
          </ac:spMkLst>
        </pc:spChg>
        <pc:spChg chg="mod">
          <ac:chgData name="Sophie Helene Blendstrup" userId="0a17097e-c668-4828-aa89-40c4b4ba3745" providerId="ADAL" clId="{B9B7EA43-C279-4F9C-8107-52ECE7A41224}" dt="2023-08-23T14:32:33.771" v="6777" actId="313"/>
          <ac:spMkLst>
            <pc:docMk/>
            <pc:sldMk cId="0" sldId="258"/>
            <ac:spMk id="709" creationId="{00000000-0000-0000-0000-000000000000}"/>
          </ac:spMkLst>
        </pc:spChg>
      </pc:sldChg>
      <pc:sldChg chg="addSp delSp modSp mod ord modNotesTx">
        <pc:chgData name="Sophie Helene Blendstrup" userId="0a17097e-c668-4828-aa89-40c4b4ba3745" providerId="ADAL" clId="{B9B7EA43-C279-4F9C-8107-52ECE7A41224}" dt="2023-08-23T15:43:13.551" v="7599" actId="20577"/>
        <pc:sldMkLst>
          <pc:docMk/>
          <pc:sldMk cId="0" sldId="259"/>
        </pc:sldMkLst>
        <pc:spChg chg="add mod">
          <ac:chgData name="Sophie Helene Blendstrup" userId="0a17097e-c668-4828-aa89-40c4b4ba3745" providerId="ADAL" clId="{B9B7EA43-C279-4F9C-8107-52ECE7A41224}" dt="2023-08-23T11:20:44.631" v="5798" actId="20577"/>
          <ac:spMkLst>
            <pc:docMk/>
            <pc:sldMk cId="0" sldId="259"/>
            <ac:spMk id="3" creationId="{9963FE97-1411-662A-6CB3-22FDAA35A873}"/>
          </ac:spMkLst>
        </pc:spChg>
        <pc:spChg chg="mod">
          <ac:chgData name="Sophie Helene Blendstrup" userId="0a17097e-c668-4828-aa89-40c4b4ba3745" providerId="ADAL" clId="{B9B7EA43-C279-4F9C-8107-52ECE7A41224}" dt="2023-08-23T15:42:32.988" v="7482" actId="14100"/>
          <ac:spMkLst>
            <pc:docMk/>
            <pc:sldMk cId="0" sldId="259"/>
            <ac:spMk id="732" creationId="{00000000-0000-0000-0000-000000000000}"/>
          </ac:spMkLst>
        </pc:spChg>
        <pc:spChg chg="mod">
          <ac:chgData name="Sophie Helene Blendstrup" userId="0a17097e-c668-4828-aa89-40c4b4ba3745" providerId="ADAL" clId="{B9B7EA43-C279-4F9C-8107-52ECE7A41224}" dt="2023-08-23T15:42:56.885" v="7586" actId="20577"/>
          <ac:spMkLst>
            <pc:docMk/>
            <pc:sldMk cId="0" sldId="259"/>
            <ac:spMk id="733" creationId="{00000000-0000-0000-0000-000000000000}"/>
          </ac:spMkLst>
        </pc:spChg>
        <pc:spChg chg="mod">
          <ac:chgData name="Sophie Helene Blendstrup" userId="0a17097e-c668-4828-aa89-40c4b4ba3745" providerId="ADAL" clId="{B9B7EA43-C279-4F9C-8107-52ECE7A41224}" dt="2023-08-23T10:22:14.670" v="4925" actId="1076"/>
          <ac:spMkLst>
            <pc:docMk/>
            <pc:sldMk cId="0" sldId="259"/>
            <ac:spMk id="735" creationId="{00000000-0000-0000-0000-000000000000}"/>
          </ac:spMkLst>
        </pc:spChg>
        <pc:spChg chg="mod">
          <ac:chgData name="Sophie Helene Blendstrup" userId="0a17097e-c668-4828-aa89-40c4b4ba3745" providerId="ADAL" clId="{B9B7EA43-C279-4F9C-8107-52ECE7A41224}" dt="2023-08-23T10:24:08.749" v="5407" actId="20577"/>
          <ac:spMkLst>
            <pc:docMk/>
            <pc:sldMk cId="0" sldId="259"/>
            <ac:spMk id="736" creationId="{00000000-0000-0000-0000-000000000000}"/>
          </ac:spMkLst>
        </pc:spChg>
        <pc:spChg chg="mod">
          <ac:chgData name="Sophie Helene Blendstrup" userId="0a17097e-c668-4828-aa89-40c4b4ba3745" providerId="ADAL" clId="{B9B7EA43-C279-4F9C-8107-52ECE7A41224}" dt="2023-08-23T11:18:19.978" v="5579" actId="20577"/>
          <ac:spMkLst>
            <pc:docMk/>
            <pc:sldMk cId="0" sldId="259"/>
            <ac:spMk id="738" creationId="{00000000-0000-0000-0000-000000000000}"/>
          </ac:spMkLst>
        </pc:spChg>
        <pc:spChg chg="mod">
          <ac:chgData name="Sophie Helene Blendstrup" userId="0a17097e-c668-4828-aa89-40c4b4ba3745" providerId="ADAL" clId="{B9B7EA43-C279-4F9C-8107-52ECE7A41224}" dt="2023-08-23T11:18:33.812" v="5605" actId="20577"/>
          <ac:spMkLst>
            <pc:docMk/>
            <pc:sldMk cId="0" sldId="259"/>
            <ac:spMk id="739" creationId="{00000000-0000-0000-0000-000000000000}"/>
          </ac:spMkLst>
        </pc:spChg>
        <pc:spChg chg="mod">
          <ac:chgData name="Sophie Helene Blendstrup" userId="0a17097e-c668-4828-aa89-40c4b4ba3745" providerId="ADAL" clId="{B9B7EA43-C279-4F9C-8107-52ECE7A41224}" dt="2023-08-23T11:19:45.854" v="5647" actId="14100"/>
          <ac:spMkLst>
            <pc:docMk/>
            <pc:sldMk cId="0" sldId="259"/>
            <ac:spMk id="741" creationId="{00000000-0000-0000-0000-000000000000}"/>
          </ac:spMkLst>
        </pc:spChg>
        <pc:spChg chg="mod">
          <ac:chgData name="Sophie Helene Blendstrup" userId="0a17097e-c668-4828-aa89-40c4b4ba3745" providerId="ADAL" clId="{B9B7EA43-C279-4F9C-8107-52ECE7A41224}" dt="2023-08-23T11:20:38.030" v="5788" actId="20577"/>
          <ac:spMkLst>
            <pc:docMk/>
            <pc:sldMk cId="0" sldId="259"/>
            <ac:spMk id="742" creationId="{00000000-0000-0000-0000-000000000000}"/>
          </ac:spMkLst>
        </pc:spChg>
        <pc:spChg chg="del mod">
          <ac:chgData name="Sophie Helene Blendstrup" userId="0a17097e-c668-4828-aa89-40c4b4ba3745" providerId="ADAL" clId="{B9B7EA43-C279-4F9C-8107-52ECE7A41224}" dt="2023-08-23T11:19:51.148" v="5649" actId="478"/>
          <ac:spMkLst>
            <pc:docMk/>
            <pc:sldMk cId="0" sldId="259"/>
            <ac:spMk id="744" creationId="{00000000-0000-0000-0000-000000000000}"/>
          </ac:spMkLst>
        </pc:spChg>
        <pc:spChg chg="mod">
          <ac:chgData name="Sophie Helene Blendstrup" userId="0a17097e-c668-4828-aa89-40c4b4ba3745" providerId="ADAL" clId="{B9B7EA43-C279-4F9C-8107-52ECE7A41224}" dt="2023-08-23T15:43:13.551" v="7599" actId="20577"/>
          <ac:spMkLst>
            <pc:docMk/>
            <pc:sldMk cId="0" sldId="259"/>
            <ac:spMk id="745" creationId="{00000000-0000-0000-0000-000000000000}"/>
          </ac:spMkLst>
        </pc:spChg>
        <pc:spChg chg="mod">
          <ac:chgData name="Sophie Helene Blendstrup" userId="0a17097e-c668-4828-aa89-40c4b4ba3745" providerId="ADAL" clId="{B9B7EA43-C279-4F9C-8107-52ECE7A41224}" dt="2023-08-23T11:20:57.062" v="5828" actId="20577"/>
          <ac:spMkLst>
            <pc:docMk/>
            <pc:sldMk cId="0" sldId="259"/>
            <ac:spMk id="747" creationId="{00000000-0000-0000-0000-000000000000}"/>
          </ac:spMkLst>
        </pc:spChg>
        <pc:spChg chg="mod">
          <ac:chgData name="Sophie Helene Blendstrup" userId="0a17097e-c668-4828-aa89-40c4b4ba3745" providerId="ADAL" clId="{B9B7EA43-C279-4F9C-8107-52ECE7A41224}" dt="2023-08-23T11:21:15.458" v="5884" actId="20577"/>
          <ac:spMkLst>
            <pc:docMk/>
            <pc:sldMk cId="0" sldId="259"/>
            <ac:spMk id="748" creationId="{00000000-0000-0000-0000-000000000000}"/>
          </ac:spMkLst>
        </pc:spChg>
      </pc:sldChg>
      <pc:sldChg chg="delSp modSp mod modAnim">
        <pc:chgData name="Sophie Helene Blendstrup" userId="0a17097e-c668-4828-aa89-40c4b4ba3745" providerId="ADAL" clId="{B9B7EA43-C279-4F9C-8107-52ECE7A41224}" dt="2023-08-23T14:34:05.364" v="6865" actId="20577"/>
        <pc:sldMkLst>
          <pc:docMk/>
          <pc:sldMk cId="0" sldId="260"/>
        </pc:sldMkLst>
        <pc:spChg chg="mod">
          <ac:chgData name="Sophie Helene Blendstrup" userId="0a17097e-c668-4828-aa89-40c4b4ba3745" providerId="ADAL" clId="{B9B7EA43-C279-4F9C-8107-52ECE7A41224}" dt="2023-08-22T13:04:44.063" v="1259" actId="1076"/>
          <ac:spMkLst>
            <pc:docMk/>
            <pc:sldMk cId="0" sldId="260"/>
            <ac:spMk id="759" creationId="{00000000-0000-0000-0000-000000000000}"/>
          </ac:spMkLst>
        </pc:spChg>
        <pc:spChg chg="mod">
          <ac:chgData name="Sophie Helene Blendstrup" userId="0a17097e-c668-4828-aa89-40c4b4ba3745" providerId="ADAL" clId="{B9B7EA43-C279-4F9C-8107-52ECE7A41224}" dt="2023-08-22T12:57:18.011" v="961" actId="14100"/>
          <ac:spMkLst>
            <pc:docMk/>
            <pc:sldMk cId="0" sldId="260"/>
            <ac:spMk id="770" creationId="{00000000-0000-0000-0000-000000000000}"/>
          </ac:spMkLst>
        </pc:spChg>
        <pc:spChg chg="mod">
          <ac:chgData name="Sophie Helene Blendstrup" userId="0a17097e-c668-4828-aa89-40c4b4ba3745" providerId="ADAL" clId="{B9B7EA43-C279-4F9C-8107-52ECE7A41224}" dt="2023-08-23T14:34:05.364" v="6865" actId="20577"/>
          <ac:spMkLst>
            <pc:docMk/>
            <pc:sldMk cId="0" sldId="260"/>
            <ac:spMk id="772" creationId="{00000000-0000-0000-0000-000000000000}"/>
          </ac:spMkLst>
        </pc:spChg>
        <pc:grpChg chg="mod">
          <ac:chgData name="Sophie Helene Blendstrup" userId="0a17097e-c668-4828-aa89-40c4b4ba3745" providerId="ADAL" clId="{B9B7EA43-C279-4F9C-8107-52ECE7A41224}" dt="2023-08-22T13:05:16.196" v="1266" actId="1076"/>
          <ac:grpSpMkLst>
            <pc:docMk/>
            <pc:sldMk cId="0" sldId="260"/>
            <ac:grpSpMk id="757" creationId="{00000000-0000-0000-0000-000000000000}"/>
          </ac:grpSpMkLst>
        </pc:grpChg>
        <pc:grpChg chg="mod">
          <ac:chgData name="Sophie Helene Blendstrup" userId="0a17097e-c668-4828-aa89-40c4b4ba3745" providerId="ADAL" clId="{B9B7EA43-C279-4F9C-8107-52ECE7A41224}" dt="2023-08-22T13:06:55.141" v="1467" actId="1076"/>
          <ac:grpSpMkLst>
            <pc:docMk/>
            <pc:sldMk cId="0" sldId="260"/>
            <ac:grpSpMk id="760" creationId="{00000000-0000-0000-0000-000000000000}"/>
          </ac:grpSpMkLst>
        </pc:grpChg>
        <pc:grpChg chg="del mod">
          <ac:chgData name="Sophie Helene Blendstrup" userId="0a17097e-c668-4828-aa89-40c4b4ba3745" providerId="ADAL" clId="{B9B7EA43-C279-4F9C-8107-52ECE7A41224}" dt="2023-08-22T12:57:37.131" v="964" actId="478"/>
          <ac:grpSpMkLst>
            <pc:docMk/>
            <pc:sldMk cId="0" sldId="260"/>
            <ac:grpSpMk id="773" creationId="{00000000-0000-0000-0000-000000000000}"/>
          </ac:grpSpMkLst>
        </pc:grpChg>
        <pc:grpChg chg="mod">
          <ac:chgData name="Sophie Helene Blendstrup" userId="0a17097e-c668-4828-aa89-40c4b4ba3745" providerId="ADAL" clId="{B9B7EA43-C279-4F9C-8107-52ECE7A41224}" dt="2023-08-22T13:05:05.212" v="1265" actId="1076"/>
          <ac:grpSpMkLst>
            <pc:docMk/>
            <pc:sldMk cId="0" sldId="260"/>
            <ac:grpSpMk id="855" creationId="{00000000-0000-0000-0000-000000000000}"/>
          </ac:grpSpMkLst>
        </pc:grpChg>
        <pc:grpChg chg="mod">
          <ac:chgData name="Sophie Helene Blendstrup" userId="0a17097e-c668-4828-aa89-40c4b4ba3745" providerId="ADAL" clId="{B9B7EA43-C279-4F9C-8107-52ECE7A41224}" dt="2023-08-22T13:05:25.976" v="1267" actId="1076"/>
          <ac:grpSpMkLst>
            <pc:docMk/>
            <pc:sldMk cId="0" sldId="260"/>
            <ac:grpSpMk id="862" creationId="{00000000-0000-0000-0000-000000000000}"/>
          </ac:grpSpMkLst>
        </pc:grpChg>
        <pc:grpChg chg="mod">
          <ac:chgData name="Sophie Helene Blendstrup" userId="0a17097e-c668-4828-aa89-40c4b4ba3745" providerId="ADAL" clId="{B9B7EA43-C279-4F9C-8107-52ECE7A41224}" dt="2023-08-22T13:05:00.576" v="1264" actId="1076"/>
          <ac:grpSpMkLst>
            <pc:docMk/>
            <pc:sldMk cId="0" sldId="260"/>
            <ac:grpSpMk id="868" creationId="{00000000-0000-0000-0000-000000000000}"/>
          </ac:grpSpMkLst>
        </pc:grpChg>
      </pc:sldChg>
      <pc:sldChg chg="del">
        <pc:chgData name="Sophie Helene Blendstrup" userId="0a17097e-c668-4828-aa89-40c4b4ba3745" providerId="ADAL" clId="{B9B7EA43-C279-4F9C-8107-52ECE7A41224}" dt="2023-08-22T13:08:24.588" v="1628" actId="47"/>
        <pc:sldMkLst>
          <pc:docMk/>
          <pc:sldMk cId="0" sldId="261"/>
        </pc:sldMkLst>
      </pc:sldChg>
      <pc:sldChg chg="modSp mod modAnim modNotesTx">
        <pc:chgData name="Sophie Helene Blendstrup" userId="0a17097e-c668-4828-aa89-40c4b4ba3745" providerId="ADAL" clId="{B9B7EA43-C279-4F9C-8107-52ECE7A41224}" dt="2023-08-23T14:37:01.050" v="7108" actId="20577"/>
        <pc:sldMkLst>
          <pc:docMk/>
          <pc:sldMk cId="0" sldId="262"/>
        </pc:sldMkLst>
        <pc:spChg chg="mod">
          <ac:chgData name="Sophie Helene Blendstrup" userId="0a17097e-c668-4828-aa89-40c4b4ba3745" providerId="ADAL" clId="{B9B7EA43-C279-4F9C-8107-52ECE7A41224}" dt="2023-08-22T13:35:33.868" v="3047" actId="1076"/>
          <ac:spMkLst>
            <pc:docMk/>
            <pc:sldMk cId="0" sldId="262"/>
            <ac:spMk id="925" creationId="{00000000-0000-0000-0000-000000000000}"/>
          </ac:spMkLst>
        </pc:spChg>
        <pc:spChg chg="mod">
          <ac:chgData name="Sophie Helene Blendstrup" userId="0a17097e-c668-4828-aa89-40c4b4ba3745" providerId="ADAL" clId="{B9B7EA43-C279-4F9C-8107-52ECE7A41224}" dt="2023-08-22T13:08:32.264" v="1639" actId="20577"/>
          <ac:spMkLst>
            <pc:docMk/>
            <pc:sldMk cId="0" sldId="262"/>
            <ac:spMk id="926" creationId="{00000000-0000-0000-0000-000000000000}"/>
          </ac:spMkLst>
        </pc:spChg>
        <pc:spChg chg="mod">
          <ac:chgData name="Sophie Helene Blendstrup" userId="0a17097e-c668-4828-aa89-40c4b4ba3745" providerId="ADAL" clId="{B9B7EA43-C279-4F9C-8107-52ECE7A41224}" dt="2023-08-23T14:37:01.050" v="7108" actId="20577"/>
          <ac:spMkLst>
            <pc:docMk/>
            <pc:sldMk cId="0" sldId="262"/>
            <ac:spMk id="927" creationId="{00000000-0000-0000-0000-000000000000}"/>
          </ac:spMkLst>
        </pc:spChg>
      </pc:sldChg>
      <pc:sldChg chg="modSp del mod">
        <pc:chgData name="Sophie Helene Blendstrup" userId="0a17097e-c668-4828-aa89-40c4b4ba3745" providerId="ADAL" clId="{B9B7EA43-C279-4F9C-8107-52ECE7A41224}" dt="2023-08-22T13:20:35.699" v="2246" actId="47"/>
        <pc:sldMkLst>
          <pc:docMk/>
          <pc:sldMk cId="0" sldId="263"/>
        </pc:sldMkLst>
        <pc:spChg chg="mod">
          <ac:chgData name="Sophie Helene Blendstrup" userId="0a17097e-c668-4828-aa89-40c4b4ba3745" providerId="ADAL" clId="{B9B7EA43-C279-4F9C-8107-52ECE7A41224}" dt="2023-08-22T13:20:22.697" v="2245" actId="20577"/>
          <ac:spMkLst>
            <pc:docMk/>
            <pc:sldMk cId="0" sldId="263"/>
            <ac:spMk id="984" creationId="{00000000-0000-0000-0000-000000000000}"/>
          </ac:spMkLst>
        </pc:spChg>
      </pc:sldChg>
      <pc:sldChg chg="modSp mod ord">
        <pc:chgData name="Sophie Helene Blendstrup" userId="0a17097e-c668-4828-aa89-40c4b4ba3745" providerId="ADAL" clId="{B9B7EA43-C279-4F9C-8107-52ECE7A41224}" dt="2023-08-23T15:48:15.623" v="8301"/>
        <pc:sldMkLst>
          <pc:docMk/>
          <pc:sldMk cId="0" sldId="264"/>
        </pc:sldMkLst>
        <pc:spChg chg="mod">
          <ac:chgData name="Sophie Helene Blendstrup" userId="0a17097e-c668-4828-aa89-40c4b4ba3745" providerId="ADAL" clId="{B9B7EA43-C279-4F9C-8107-52ECE7A41224}" dt="2023-08-23T14:38:03.723" v="7182" actId="1076"/>
          <ac:spMkLst>
            <pc:docMk/>
            <pc:sldMk cId="0" sldId="264"/>
            <ac:spMk id="1052" creationId="{00000000-0000-0000-0000-000000000000}"/>
          </ac:spMkLst>
        </pc:spChg>
        <pc:spChg chg="mod">
          <ac:chgData name="Sophie Helene Blendstrup" userId="0a17097e-c668-4828-aa89-40c4b4ba3745" providerId="ADAL" clId="{B9B7EA43-C279-4F9C-8107-52ECE7A41224}" dt="2023-08-22T13:28:12.627" v="2688" actId="1076"/>
          <ac:spMkLst>
            <pc:docMk/>
            <pc:sldMk cId="0" sldId="264"/>
            <ac:spMk id="1053" creationId="{00000000-0000-0000-0000-000000000000}"/>
          </ac:spMkLst>
        </pc:spChg>
        <pc:grpChg chg="mod">
          <ac:chgData name="Sophie Helene Blendstrup" userId="0a17097e-c668-4828-aa89-40c4b4ba3745" providerId="ADAL" clId="{B9B7EA43-C279-4F9C-8107-52ECE7A41224}" dt="2023-08-22T13:28:08.106" v="2687" actId="1076"/>
          <ac:grpSpMkLst>
            <pc:docMk/>
            <pc:sldMk cId="0" sldId="264"/>
            <ac:grpSpMk id="1049" creationId="{00000000-0000-0000-0000-000000000000}"/>
          </ac:grpSpMkLst>
        </pc:grpChg>
        <pc:grpChg chg="mod">
          <ac:chgData name="Sophie Helene Blendstrup" userId="0a17097e-c668-4828-aa89-40c4b4ba3745" providerId="ADAL" clId="{B9B7EA43-C279-4F9C-8107-52ECE7A41224}" dt="2023-08-23T14:38:07.742" v="7183" actId="1076"/>
          <ac:grpSpMkLst>
            <pc:docMk/>
            <pc:sldMk cId="0" sldId="264"/>
            <ac:grpSpMk id="1054" creationId="{00000000-0000-0000-0000-000000000000}"/>
          </ac:grpSpMkLst>
        </pc:grpChg>
        <pc:grpChg chg="mod">
          <ac:chgData name="Sophie Helene Blendstrup" userId="0a17097e-c668-4828-aa89-40c4b4ba3745" providerId="ADAL" clId="{B9B7EA43-C279-4F9C-8107-52ECE7A41224}" dt="2023-08-23T14:38:12.078" v="7184" actId="1076"/>
          <ac:grpSpMkLst>
            <pc:docMk/>
            <pc:sldMk cId="0" sldId="264"/>
            <ac:grpSpMk id="1057" creationId="{00000000-0000-0000-0000-000000000000}"/>
          </ac:grpSpMkLst>
        </pc:grpChg>
        <pc:grpChg chg="mod">
          <ac:chgData name="Sophie Helene Blendstrup" userId="0a17097e-c668-4828-aa89-40c4b4ba3745" providerId="ADAL" clId="{B9B7EA43-C279-4F9C-8107-52ECE7A41224}" dt="2023-08-22T13:28:02.013" v="2686" actId="1076"/>
          <ac:grpSpMkLst>
            <pc:docMk/>
            <pc:sldMk cId="0" sldId="264"/>
            <ac:grpSpMk id="1061" creationId="{00000000-0000-0000-0000-000000000000}"/>
          </ac:grpSpMkLst>
        </pc:grpChg>
      </pc:sldChg>
      <pc:sldChg chg="del">
        <pc:chgData name="Sophie Helene Blendstrup" userId="0a17097e-c668-4828-aa89-40c4b4ba3745" providerId="ADAL" clId="{B9B7EA43-C279-4F9C-8107-52ECE7A41224}" dt="2023-08-22T13:37:33.394" v="3104" actId="47"/>
        <pc:sldMkLst>
          <pc:docMk/>
          <pc:sldMk cId="0" sldId="265"/>
        </pc:sldMkLst>
      </pc:sldChg>
      <pc:sldChg chg="del">
        <pc:chgData name="Sophie Helene Blendstrup" userId="0a17097e-c668-4828-aa89-40c4b4ba3745" providerId="ADAL" clId="{B9B7EA43-C279-4F9C-8107-52ECE7A41224}" dt="2023-08-22T13:37:31.428" v="3103" actId="47"/>
        <pc:sldMkLst>
          <pc:docMk/>
          <pc:sldMk cId="0" sldId="266"/>
        </pc:sldMkLst>
      </pc:sldChg>
      <pc:sldChg chg="del">
        <pc:chgData name="Sophie Helene Blendstrup" userId="0a17097e-c668-4828-aa89-40c4b4ba3745" providerId="ADAL" clId="{B9B7EA43-C279-4F9C-8107-52ECE7A41224}" dt="2023-08-22T13:37:31.063" v="3102" actId="47"/>
        <pc:sldMkLst>
          <pc:docMk/>
          <pc:sldMk cId="0" sldId="267"/>
        </pc:sldMkLst>
      </pc:sldChg>
      <pc:sldChg chg="del">
        <pc:chgData name="Sophie Helene Blendstrup" userId="0a17097e-c668-4828-aa89-40c4b4ba3745" providerId="ADAL" clId="{B9B7EA43-C279-4F9C-8107-52ECE7A41224}" dt="2023-08-22T13:37:30.584" v="3101" actId="47"/>
        <pc:sldMkLst>
          <pc:docMk/>
          <pc:sldMk cId="0" sldId="268"/>
        </pc:sldMkLst>
      </pc:sldChg>
      <pc:sldChg chg="del">
        <pc:chgData name="Sophie Helene Blendstrup" userId="0a17097e-c668-4828-aa89-40c4b4ba3745" providerId="ADAL" clId="{B9B7EA43-C279-4F9C-8107-52ECE7A41224}" dt="2023-08-22T13:37:29.990" v="3100" actId="47"/>
        <pc:sldMkLst>
          <pc:docMk/>
          <pc:sldMk cId="0" sldId="269"/>
        </pc:sldMkLst>
      </pc:sldChg>
      <pc:sldChg chg="del">
        <pc:chgData name="Sophie Helene Blendstrup" userId="0a17097e-c668-4828-aa89-40c4b4ba3745" providerId="ADAL" clId="{B9B7EA43-C279-4F9C-8107-52ECE7A41224}" dt="2023-08-22T13:37:27.490" v="3099" actId="47"/>
        <pc:sldMkLst>
          <pc:docMk/>
          <pc:sldMk cId="0" sldId="270"/>
        </pc:sldMkLst>
      </pc:sldChg>
      <pc:sldChg chg="del">
        <pc:chgData name="Sophie Helene Blendstrup" userId="0a17097e-c668-4828-aa89-40c4b4ba3745" providerId="ADAL" clId="{B9B7EA43-C279-4F9C-8107-52ECE7A41224}" dt="2023-08-22T13:37:26.403" v="3098" actId="47"/>
        <pc:sldMkLst>
          <pc:docMk/>
          <pc:sldMk cId="0" sldId="271"/>
        </pc:sldMkLst>
      </pc:sldChg>
      <pc:sldChg chg="del">
        <pc:chgData name="Sophie Helene Blendstrup" userId="0a17097e-c668-4828-aa89-40c4b4ba3745" providerId="ADAL" clId="{B9B7EA43-C279-4F9C-8107-52ECE7A41224}" dt="2023-08-22T13:37:25.902" v="3097" actId="47"/>
        <pc:sldMkLst>
          <pc:docMk/>
          <pc:sldMk cId="0" sldId="272"/>
        </pc:sldMkLst>
      </pc:sldChg>
      <pc:sldChg chg="del">
        <pc:chgData name="Sophie Helene Blendstrup" userId="0a17097e-c668-4828-aa89-40c4b4ba3745" providerId="ADAL" clId="{B9B7EA43-C279-4F9C-8107-52ECE7A41224}" dt="2023-08-22T13:37:25.439" v="3096" actId="47"/>
        <pc:sldMkLst>
          <pc:docMk/>
          <pc:sldMk cId="0" sldId="273"/>
        </pc:sldMkLst>
      </pc:sldChg>
      <pc:sldChg chg="del">
        <pc:chgData name="Sophie Helene Blendstrup" userId="0a17097e-c668-4828-aa89-40c4b4ba3745" providerId="ADAL" clId="{B9B7EA43-C279-4F9C-8107-52ECE7A41224}" dt="2023-08-22T13:37:24.959" v="3095" actId="47"/>
        <pc:sldMkLst>
          <pc:docMk/>
          <pc:sldMk cId="0" sldId="274"/>
        </pc:sldMkLst>
      </pc:sldChg>
      <pc:sldChg chg="del">
        <pc:chgData name="Sophie Helene Blendstrup" userId="0a17097e-c668-4828-aa89-40c4b4ba3745" providerId="ADAL" clId="{B9B7EA43-C279-4F9C-8107-52ECE7A41224}" dt="2023-08-22T13:37:24.526" v="3094" actId="47"/>
        <pc:sldMkLst>
          <pc:docMk/>
          <pc:sldMk cId="0" sldId="275"/>
        </pc:sldMkLst>
      </pc:sldChg>
      <pc:sldChg chg="del">
        <pc:chgData name="Sophie Helene Blendstrup" userId="0a17097e-c668-4828-aa89-40c4b4ba3745" providerId="ADAL" clId="{B9B7EA43-C279-4F9C-8107-52ECE7A41224}" dt="2023-08-22T13:37:24.033" v="3093" actId="47"/>
        <pc:sldMkLst>
          <pc:docMk/>
          <pc:sldMk cId="0" sldId="276"/>
        </pc:sldMkLst>
      </pc:sldChg>
      <pc:sldChg chg="del">
        <pc:chgData name="Sophie Helene Blendstrup" userId="0a17097e-c668-4828-aa89-40c4b4ba3745" providerId="ADAL" clId="{B9B7EA43-C279-4F9C-8107-52ECE7A41224}" dt="2023-08-22T13:37:23.317" v="3092" actId="47"/>
        <pc:sldMkLst>
          <pc:docMk/>
          <pc:sldMk cId="0" sldId="277"/>
        </pc:sldMkLst>
      </pc:sldChg>
      <pc:sldChg chg="del">
        <pc:chgData name="Sophie Helene Blendstrup" userId="0a17097e-c668-4828-aa89-40c4b4ba3745" providerId="ADAL" clId="{B9B7EA43-C279-4F9C-8107-52ECE7A41224}" dt="2023-08-22T13:37:21.652" v="3091" actId="47"/>
        <pc:sldMkLst>
          <pc:docMk/>
          <pc:sldMk cId="0" sldId="278"/>
        </pc:sldMkLst>
      </pc:sldChg>
      <pc:sldChg chg="del">
        <pc:chgData name="Sophie Helene Blendstrup" userId="0a17097e-c668-4828-aa89-40c4b4ba3745" providerId="ADAL" clId="{B9B7EA43-C279-4F9C-8107-52ECE7A41224}" dt="2023-08-22T13:37:20.298" v="3090" actId="47"/>
        <pc:sldMkLst>
          <pc:docMk/>
          <pc:sldMk cId="0" sldId="279"/>
        </pc:sldMkLst>
      </pc:sldChg>
      <pc:sldChg chg="del">
        <pc:chgData name="Sophie Helene Blendstrup" userId="0a17097e-c668-4828-aa89-40c4b4ba3745" providerId="ADAL" clId="{B9B7EA43-C279-4F9C-8107-52ECE7A41224}" dt="2023-08-22T13:37:19.585" v="3089" actId="47"/>
        <pc:sldMkLst>
          <pc:docMk/>
          <pc:sldMk cId="0" sldId="280"/>
        </pc:sldMkLst>
      </pc:sldChg>
      <pc:sldChg chg="del">
        <pc:chgData name="Sophie Helene Blendstrup" userId="0a17097e-c668-4828-aa89-40c4b4ba3745" providerId="ADAL" clId="{B9B7EA43-C279-4F9C-8107-52ECE7A41224}" dt="2023-08-22T13:37:19.241" v="3088" actId="47"/>
        <pc:sldMkLst>
          <pc:docMk/>
          <pc:sldMk cId="0" sldId="281"/>
        </pc:sldMkLst>
      </pc:sldChg>
      <pc:sldChg chg="del">
        <pc:chgData name="Sophie Helene Blendstrup" userId="0a17097e-c668-4828-aa89-40c4b4ba3745" providerId="ADAL" clId="{B9B7EA43-C279-4F9C-8107-52ECE7A41224}" dt="2023-08-22T13:37:18.860" v="3087" actId="47"/>
        <pc:sldMkLst>
          <pc:docMk/>
          <pc:sldMk cId="0" sldId="282"/>
        </pc:sldMkLst>
      </pc:sldChg>
      <pc:sldChg chg="del">
        <pc:chgData name="Sophie Helene Blendstrup" userId="0a17097e-c668-4828-aa89-40c4b4ba3745" providerId="ADAL" clId="{B9B7EA43-C279-4F9C-8107-52ECE7A41224}" dt="2023-08-22T13:37:18.361" v="3086" actId="47"/>
        <pc:sldMkLst>
          <pc:docMk/>
          <pc:sldMk cId="0" sldId="283"/>
        </pc:sldMkLst>
      </pc:sldChg>
      <pc:sldChg chg="del">
        <pc:chgData name="Sophie Helene Blendstrup" userId="0a17097e-c668-4828-aa89-40c4b4ba3745" providerId="ADAL" clId="{B9B7EA43-C279-4F9C-8107-52ECE7A41224}" dt="2023-08-22T13:37:17.560" v="3085" actId="47"/>
        <pc:sldMkLst>
          <pc:docMk/>
          <pc:sldMk cId="0" sldId="284"/>
        </pc:sldMkLst>
      </pc:sldChg>
      <pc:sldChg chg="del">
        <pc:chgData name="Sophie Helene Blendstrup" userId="0a17097e-c668-4828-aa89-40c4b4ba3745" providerId="ADAL" clId="{B9B7EA43-C279-4F9C-8107-52ECE7A41224}" dt="2023-08-22T13:37:17.154" v="3084" actId="47"/>
        <pc:sldMkLst>
          <pc:docMk/>
          <pc:sldMk cId="0" sldId="285"/>
        </pc:sldMkLst>
      </pc:sldChg>
      <pc:sldChg chg="del">
        <pc:chgData name="Sophie Helene Blendstrup" userId="0a17097e-c668-4828-aa89-40c4b4ba3745" providerId="ADAL" clId="{B9B7EA43-C279-4F9C-8107-52ECE7A41224}" dt="2023-08-22T13:37:16.727" v="3083" actId="47"/>
        <pc:sldMkLst>
          <pc:docMk/>
          <pc:sldMk cId="0" sldId="286"/>
        </pc:sldMkLst>
      </pc:sldChg>
      <pc:sldChg chg="del">
        <pc:chgData name="Sophie Helene Blendstrup" userId="0a17097e-c668-4828-aa89-40c4b4ba3745" providerId="ADAL" clId="{B9B7EA43-C279-4F9C-8107-52ECE7A41224}" dt="2023-08-22T13:37:16.225" v="3082" actId="47"/>
        <pc:sldMkLst>
          <pc:docMk/>
          <pc:sldMk cId="0" sldId="287"/>
        </pc:sldMkLst>
      </pc:sldChg>
      <pc:sldChg chg="del">
        <pc:chgData name="Sophie Helene Blendstrup" userId="0a17097e-c668-4828-aa89-40c4b4ba3745" providerId="ADAL" clId="{B9B7EA43-C279-4F9C-8107-52ECE7A41224}" dt="2023-08-22T13:37:15.578" v="3081" actId="47"/>
        <pc:sldMkLst>
          <pc:docMk/>
          <pc:sldMk cId="0" sldId="288"/>
        </pc:sldMkLst>
      </pc:sldChg>
      <pc:sldChg chg="del">
        <pc:chgData name="Sophie Helene Blendstrup" userId="0a17097e-c668-4828-aa89-40c4b4ba3745" providerId="ADAL" clId="{B9B7EA43-C279-4F9C-8107-52ECE7A41224}" dt="2023-08-22T13:37:15.423" v="3080" actId="47"/>
        <pc:sldMkLst>
          <pc:docMk/>
          <pc:sldMk cId="0" sldId="289"/>
        </pc:sldMkLst>
      </pc:sldChg>
      <pc:sldChg chg="del">
        <pc:chgData name="Sophie Helene Blendstrup" userId="0a17097e-c668-4828-aa89-40c4b4ba3745" providerId="ADAL" clId="{B9B7EA43-C279-4F9C-8107-52ECE7A41224}" dt="2023-08-22T13:37:14.739" v="3079" actId="47"/>
        <pc:sldMkLst>
          <pc:docMk/>
          <pc:sldMk cId="0" sldId="290"/>
        </pc:sldMkLst>
      </pc:sldChg>
      <pc:sldChg chg="del">
        <pc:chgData name="Sophie Helene Blendstrup" userId="0a17097e-c668-4828-aa89-40c4b4ba3745" providerId="ADAL" clId="{B9B7EA43-C279-4F9C-8107-52ECE7A41224}" dt="2023-08-22T13:37:14.046" v="3078" actId="47"/>
        <pc:sldMkLst>
          <pc:docMk/>
          <pc:sldMk cId="0" sldId="291"/>
        </pc:sldMkLst>
      </pc:sldChg>
      <pc:sldChg chg="del">
        <pc:chgData name="Sophie Helene Blendstrup" userId="0a17097e-c668-4828-aa89-40c4b4ba3745" providerId="ADAL" clId="{B9B7EA43-C279-4F9C-8107-52ECE7A41224}" dt="2023-08-22T13:37:13.396" v="3077" actId="47"/>
        <pc:sldMkLst>
          <pc:docMk/>
          <pc:sldMk cId="0" sldId="292"/>
        </pc:sldMkLst>
      </pc:sldChg>
      <pc:sldChg chg="del">
        <pc:chgData name="Sophie Helene Blendstrup" userId="0a17097e-c668-4828-aa89-40c4b4ba3745" providerId="ADAL" clId="{B9B7EA43-C279-4F9C-8107-52ECE7A41224}" dt="2023-08-22T13:37:12.823" v="3076" actId="47"/>
        <pc:sldMkLst>
          <pc:docMk/>
          <pc:sldMk cId="0" sldId="293"/>
        </pc:sldMkLst>
      </pc:sldChg>
      <pc:sldChg chg="del">
        <pc:chgData name="Sophie Helene Blendstrup" userId="0a17097e-c668-4828-aa89-40c4b4ba3745" providerId="ADAL" clId="{B9B7EA43-C279-4F9C-8107-52ECE7A41224}" dt="2023-08-22T13:37:10.870" v="3075" actId="47"/>
        <pc:sldMkLst>
          <pc:docMk/>
          <pc:sldMk cId="0" sldId="294"/>
        </pc:sldMkLst>
      </pc:sldChg>
      <pc:sldChg chg="del">
        <pc:chgData name="Sophie Helene Blendstrup" userId="0a17097e-c668-4828-aa89-40c4b4ba3745" providerId="ADAL" clId="{B9B7EA43-C279-4F9C-8107-52ECE7A41224}" dt="2023-08-22T13:37:10.568" v="3074" actId="47"/>
        <pc:sldMkLst>
          <pc:docMk/>
          <pc:sldMk cId="0" sldId="295"/>
        </pc:sldMkLst>
      </pc:sldChg>
      <pc:sldChg chg="del">
        <pc:chgData name="Sophie Helene Blendstrup" userId="0a17097e-c668-4828-aa89-40c4b4ba3745" providerId="ADAL" clId="{B9B7EA43-C279-4F9C-8107-52ECE7A41224}" dt="2023-08-22T13:37:10.239" v="3073" actId="47"/>
        <pc:sldMkLst>
          <pc:docMk/>
          <pc:sldMk cId="0" sldId="296"/>
        </pc:sldMkLst>
      </pc:sldChg>
      <pc:sldChg chg="del">
        <pc:chgData name="Sophie Helene Blendstrup" userId="0a17097e-c668-4828-aa89-40c4b4ba3745" providerId="ADAL" clId="{B9B7EA43-C279-4F9C-8107-52ECE7A41224}" dt="2023-08-22T13:37:09.903" v="3072" actId="47"/>
        <pc:sldMkLst>
          <pc:docMk/>
          <pc:sldMk cId="0" sldId="297"/>
        </pc:sldMkLst>
      </pc:sldChg>
      <pc:sldChg chg="del">
        <pc:chgData name="Sophie Helene Blendstrup" userId="0a17097e-c668-4828-aa89-40c4b4ba3745" providerId="ADAL" clId="{B9B7EA43-C279-4F9C-8107-52ECE7A41224}" dt="2023-08-22T13:37:09.874" v="3071" actId="47"/>
        <pc:sldMkLst>
          <pc:docMk/>
          <pc:sldMk cId="0" sldId="298"/>
        </pc:sldMkLst>
      </pc:sldChg>
      <pc:sldChg chg="del">
        <pc:chgData name="Sophie Helene Blendstrup" userId="0a17097e-c668-4828-aa89-40c4b4ba3745" providerId="ADAL" clId="{B9B7EA43-C279-4F9C-8107-52ECE7A41224}" dt="2023-08-22T13:37:09.832" v="3070" actId="47"/>
        <pc:sldMkLst>
          <pc:docMk/>
          <pc:sldMk cId="0" sldId="299"/>
        </pc:sldMkLst>
      </pc:sldChg>
      <pc:sldChg chg="del">
        <pc:chgData name="Sophie Helene Blendstrup" userId="0a17097e-c668-4828-aa89-40c4b4ba3745" providerId="ADAL" clId="{B9B7EA43-C279-4F9C-8107-52ECE7A41224}" dt="2023-08-22T13:37:09.531" v="3069" actId="47"/>
        <pc:sldMkLst>
          <pc:docMk/>
          <pc:sldMk cId="0" sldId="300"/>
        </pc:sldMkLst>
      </pc:sldChg>
      <pc:sldChg chg="del">
        <pc:chgData name="Sophie Helene Blendstrup" userId="0a17097e-c668-4828-aa89-40c4b4ba3745" providerId="ADAL" clId="{B9B7EA43-C279-4F9C-8107-52ECE7A41224}" dt="2023-08-22T13:37:09.304" v="3068" actId="47"/>
        <pc:sldMkLst>
          <pc:docMk/>
          <pc:sldMk cId="0" sldId="301"/>
        </pc:sldMkLst>
      </pc:sldChg>
      <pc:sldChg chg="del">
        <pc:chgData name="Sophie Helene Blendstrup" userId="0a17097e-c668-4828-aa89-40c4b4ba3745" providerId="ADAL" clId="{B9B7EA43-C279-4F9C-8107-52ECE7A41224}" dt="2023-08-22T13:37:09.255" v="3067" actId="47"/>
        <pc:sldMkLst>
          <pc:docMk/>
          <pc:sldMk cId="0" sldId="302"/>
        </pc:sldMkLst>
      </pc:sldChg>
      <pc:sldChg chg="del">
        <pc:chgData name="Sophie Helene Blendstrup" userId="0a17097e-c668-4828-aa89-40c4b4ba3745" providerId="ADAL" clId="{B9B7EA43-C279-4F9C-8107-52ECE7A41224}" dt="2023-08-22T13:37:09.172" v="3066" actId="47"/>
        <pc:sldMkLst>
          <pc:docMk/>
          <pc:sldMk cId="0" sldId="303"/>
        </pc:sldMkLst>
      </pc:sldChg>
      <pc:sldChg chg="del">
        <pc:chgData name="Sophie Helene Blendstrup" userId="0a17097e-c668-4828-aa89-40c4b4ba3745" providerId="ADAL" clId="{B9B7EA43-C279-4F9C-8107-52ECE7A41224}" dt="2023-08-22T13:37:09.112" v="3065" actId="47"/>
        <pc:sldMkLst>
          <pc:docMk/>
          <pc:sldMk cId="0" sldId="304"/>
        </pc:sldMkLst>
      </pc:sldChg>
      <pc:sldChg chg="del">
        <pc:chgData name="Sophie Helene Blendstrup" userId="0a17097e-c668-4828-aa89-40c4b4ba3745" providerId="ADAL" clId="{B9B7EA43-C279-4F9C-8107-52ECE7A41224}" dt="2023-08-22T13:37:09.008" v="3064" actId="47"/>
        <pc:sldMkLst>
          <pc:docMk/>
          <pc:sldMk cId="0" sldId="305"/>
        </pc:sldMkLst>
      </pc:sldChg>
      <pc:sldChg chg="del">
        <pc:chgData name="Sophie Helene Blendstrup" userId="0a17097e-c668-4828-aa89-40c4b4ba3745" providerId="ADAL" clId="{B9B7EA43-C279-4F9C-8107-52ECE7A41224}" dt="2023-08-22T13:37:08.849" v="3063" actId="47"/>
        <pc:sldMkLst>
          <pc:docMk/>
          <pc:sldMk cId="0" sldId="306"/>
        </pc:sldMkLst>
      </pc:sldChg>
      <pc:sldChg chg="del">
        <pc:chgData name="Sophie Helene Blendstrup" userId="0a17097e-c668-4828-aa89-40c4b4ba3745" providerId="ADAL" clId="{B9B7EA43-C279-4F9C-8107-52ECE7A41224}" dt="2023-08-22T13:37:08.586" v="3062" actId="47"/>
        <pc:sldMkLst>
          <pc:docMk/>
          <pc:sldMk cId="0" sldId="307"/>
        </pc:sldMkLst>
      </pc:sldChg>
      <pc:sldChg chg="del">
        <pc:chgData name="Sophie Helene Blendstrup" userId="0a17097e-c668-4828-aa89-40c4b4ba3745" providerId="ADAL" clId="{B9B7EA43-C279-4F9C-8107-52ECE7A41224}" dt="2023-08-22T13:37:08.267" v="3061" actId="47"/>
        <pc:sldMkLst>
          <pc:docMk/>
          <pc:sldMk cId="0" sldId="308"/>
        </pc:sldMkLst>
      </pc:sldChg>
      <pc:sldChg chg="del">
        <pc:chgData name="Sophie Helene Blendstrup" userId="0a17097e-c668-4828-aa89-40c4b4ba3745" providerId="ADAL" clId="{B9B7EA43-C279-4F9C-8107-52ECE7A41224}" dt="2023-08-22T13:37:08.006" v="3060" actId="47"/>
        <pc:sldMkLst>
          <pc:docMk/>
          <pc:sldMk cId="0" sldId="309"/>
        </pc:sldMkLst>
      </pc:sldChg>
      <pc:sldChg chg="del">
        <pc:chgData name="Sophie Helene Blendstrup" userId="0a17097e-c668-4828-aa89-40c4b4ba3745" providerId="ADAL" clId="{B9B7EA43-C279-4F9C-8107-52ECE7A41224}" dt="2023-08-22T13:37:07.816" v="3059" actId="47"/>
        <pc:sldMkLst>
          <pc:docMk/>
          <pc:sldMk cId="0" sldId="310"/>
        </pc:sldMkLst>
      </pc:sldChg>
      <pc:sldChg chg="del">
        <pc:chgData name="Sophie Helene Blendstrup" userId="0a17097e-c668-4828-aa89-40c4b4ba3745" providerId="ADAL" clId="{B9B7EA43-C279-4F9C-8107-52ECE7A41224}" dt="2023-08-22T13:37:07.580" v="3058" actId="47"/>
        <pc:sldMkLst>
          <pc:docMk/>
          <pc:sldMk cId="0" sldId="311"/>
        </pc:sldMkLst>
      </pc:sldChg>
      <pc:sldChg chg="del">
        <pc:chgData name="Sophie Helene Blendstrup" userId="0a17097e-c668-4828-aa89-40c4b4ba3745" providerId="ADAL" clId="{B9B7EA43-C279-4F9C-8107-52ECE7A41224}" dt="2023-08-22T13:37:07.363" v="3057" actId="47"/>
        <pc:sldMkLst>
          <pc:docMk/>
          <pc:sldMk cId="0" sldId="312"/>
        </pc:sldMkLst>
      </pc:sldChg>
      <pc:sldChg chg="del">
        <pc:chgData name="Sophie Helene Blendstrup" userId="0a17097e-c668-4828-aa89-40c4b4ba3745" providerId="ADAL" clId="{B9B7EA43-C279-4F9C-8107-52ECE7A41224}" dt="2023-08-22T13:37:07.230" v="3056" actId="47"/>
        <pc:sldMkLst>
          <pc:docMk/>
          <pc:sldMk cId="0" sldId="313"/>
        </pc:sldMkLst>
      </pc:sldChg>
      <pc:sldChg chg="del">
        <pc:chgData name="Sophie Helene Blendstrup" userId="0a17097e-c668-4828-aa89-40c4b4ba3745" providerId="ADAL" clId="{B9B7EA43-C279-4F9C-8107-52ECE7A41224}" dt="2023-08-22T13:37:07.131" v="3055" actId="47"/>
        <pc:sldMkLst>
          <pc:docMk/>
          <pc:sldMk cId="0" sldId="314"/>
        </pc:sldMkLst>
      </pc:sldChg>
      <pc:sldChg chg="del">
        <pc:chgData name="Sophie Helene Blendstrup" userId="0a17097e-c668-4828-aa89-40c4b4ba3745" providerId="ADAL" clId="{B9B7EA43-C279-4F9C-8107-52ECE7A41224}" dt="2023-08-22T13:37:06.984" v="3054" actId="47"/>
        <pc:sldMkLst>
          <pc:docMk/>
          <pc:sldMk cId="0" sldId="315"/>
        </pc:sldMkLst>
      </pc:sldChg>
      <pc:sldChg chg="del">
        <pc:chgData name="Sophie Helene Blendstrup" userId="0a17097e-c668-4828-aa89-40c4b4ba3745" providerId="ADAL" clId="{B9B7EA43-C279-4F9C-8107-52ECE7A41224}" dt="2023-08-22T13:37:06.868" v="3053" actId="47"/>
        <pc:sldMkLst>
          <pc:docMk/>
          <pc:sldMk cId="0" sldId="316"/>
        </pc:sldMkLst>
      </pc:sldChg>
      <pc:sldChg chg="del">
        <pc:chgData name="Sophie Helene Blendstrup" userId="0a17097e-c668-4828-aa89-40c4b4ba3745" providerId="ADAL" clId="{B9B7EA43-C279-4F9C-8107-52ECE7A41224}" dt="2023-08-22T13:37:06.668" v="3052" actId="47"/>
        <pc:sldMkLst>
          <pc:docMk/>
          <pc:sldMk cId="0" sldId="317"/>
        </pc:sldMkLst>
      </pc:sldChg>
      <pc:sldChg chg="del">
        <pc:chgData name="Sophie Helene Blendstrup" userId="0a17097e-c668-4828-aa89-40c4b4ba3745" providerId="ADAL" clId="{B9B7EA43-C279-4F9C-8107-52ECE7A41224}" dt="2023-08-22T13:37:06.382" v="3051" actId="47"/>
        <pc:sldMkLst>
          <pc:docMk/>
          <pc:sldMk cId="0" sldId="318"/>
        </pc:sldMkLst>
      </pc:sldChg>
      <pc:sldChg chg="addSp delSp modSp add mod modAnim modNotesTx">
        <pc:chgData name="Sophie Helene Blendstrup" userId="0a17097e-c668-4828-aa89-40c4b4ba3745" providerId="ADAL" clId="{B9B7EA43-C279-4F9C-8107-52ECE7A41224}" dt="2023-08-23T14:37:23.270" v="7124" actId="20577"/>
        <pc:sldMkLst>
          <pc:docMk/>
          <pc:sldMk cId="650085998" sldId="319"/>
        </pc:sldMkLst>
        <pc:spChg chg="add del mod">
          <ac:chgData name="Sophie Helene Blendstrup" userId="0a17097e-c668-4828-aa89-40c4b4ba3745" providerId="ADAL" clId="{B9B7EA43-C279-4F9C-8107-52ECE7A41224}" dt="2023-08-22T13:19:16.251" v="2220" actId="14100"/>
          <ac:spMkLst>
            <pc:docMk/>
            <pc:sldMk cId="650085998" sldId="319"/>
            <ac:spMk id="925" creationId="{00000000-0000-0000-0000-000000000000}"/>
          </ac:spMkLst>
        </pc:spChg>
        <pc:spChg chg="mod">
          <ac:chgData name="Sophie Helene Blendstrup" userId="0a17097e-c668-4828-aa89-40c4b4ba3745" providerId="ADAL" clId="{B9B7EA43-C279-4F9C-8107-52ECE7A41224}" dt="2023-08-22T13:14:53" v="2015" actId="20577"/>
          <ac:spMkLst>
            <pc:docMk/>
            <pc:sldMk cId="650085998" sldId="319"/>
            <ac:spMk id="926" creationId="{00000000-0000-0000-0000-000000000000}"/>
          </ac:spMkLst>
        </pc:spChg>
        <pc:spChg chg="mod">
          <ac:chgData name="Sophie Helene Blendstrup" userId="0a17097e-c668-4828-aa89-40c4b4ba3745" providerId="ADAL" clId="{B9B7EA43-C279-4F9C-8107-52ECE7A41224}" dt="2023-08-22T13:19:39.787" v="2224" actId="1076"/>
          <ac:spMkLst>
            <pc:docMk/>
            <pc:sldMk cId="650085998" sldId="319"/>
            <ac:spMk id="927" creationId="{00000000-0000-0000-0000-000000000000}"/>
          </ac:spMkLst>
        </pc:spChg>
        <pc:grpChg chg="mod">
          <ac:chgData name="Sophie Helene Blendstrup" userId="0a17097e-c668-4828-aa89-40c4b4ba3745" providerId="ADAL" clId="{B9B7EA43-C279-4F9C-8107-52ECE7A41224}" dt="2023-08-22T13:50:58.138" v="3937" actId="1076"/>
          <ac:grpSpMkLst>
            <pc:docMk/>
            <pc:sldMk cId="650085998" sldId="319"/>
            <ac:grpSpMk id="922" creationId="{00000000-0000-0000-0000-000000000000}"/>
          </ac:grpSpMkLst>
        </pc:grpChg>
        <pc:grpChg chg="mod">
          <ac:chgData name="Sophie Helene Blendstrup" userId="0a17097e-c668-4828-aa89-40c4b4ba3745" providerId="ADAL" clId="{B9B7EA43-C279-4F9C-8107-52ECE7A41224}" dt="2023-08-22T13:18:59.932" v="2215" actId="1076"/>
          <ac:grpSpMkLst>
            <pc:docMk/>
            <pc:sldMk cId="650085998" sldId="319"/>
            <ac:grpSpMk id="928" creationId="{00000000-0000-0000-0000-000000000000}"/>
          </ac:grpSpMkLst>
        </pc:grpChg>
        <pc:grpChg chg="mod">
          <ac:chgData name="Sophie Helene Blendstrup" userId="0a17097e-c668-4828-aa89-40c4b4ba3745" providerId="ADAL" clId="{B9B7EA43-C279-4F9C-8107-52ECE7A41224}" dt="2023-08-22T13:18:45.285" v="2212" actId="1076"/>
          <ac:grpSpMkLst>
            <pc:docMk/>
            <pc:sldMk cId="650085998" sldId="319"/>
            <ac:grpSpMk id="932" creationId="{00000000-0000-0000-0000-000000000000}"/>
          </ac:grpSpMkLst>
        </pc:grpChg>
        <pc:grpChg chg="del">
          <ac:chgData name="Sophie Helene Blendstrup" userId="0a17097e-c668-4828-aa89-40c4b4ba3745" providerId="ADAL" clId="{B9B7EA43-C279-4F9C-8107-52ECE7A41224}" dt="2023-08-22T13:19:10.428" v="2219" actId="478"/>
          <ac:grpSpMkLst>
            <pc:docMk/>
            <pc:sldMk cId="650085998" sldId="319"/>
            <ac:grpSpMk id="960" creationId="{00000000-0000-0000-0000-000000000000}"/>
          </ac:grpSpMkLst>
        </pc:grpChg>
        <pc:grpChg chg="del">
          <ac:chgData name="Sophie Helene Blendstrup" userId="0a17097e-c668-4828-aa89-40c4b4ba3745" providerId="ADAL" clId="{B9B7EA43-C279-4F9C-8107-52ECE7A41224}" dt="2023-08-22T13:19:02.487" v="2216" actId="478"/>
          <ac:grpSpMkLst>
            <pc:docMk/>
            <pc:sldMk cId="650085998" sldId="319"/>
            <ac:grpSpMk id="963" creationId="{00000000-0000-0000-0000-000000000000}"/>
          </ac:grpSpMkLst>
        </pc:grpChg>
      </pc:sldChg>
      <pc:sldChg chg="addSp delSp modSp new mod modClrScheme chgLayout modNotesTx">
        <pc:chgData name="Sophie Helene Blendstrup" userId="0a17097e-c668-4828-aa89-40c4b4ba3745" providerId="ADAL" clId="{B9B7EA43-C279-4F9C-8107-52ECE7A41224}" dt="2023-08-24T07:57:45.932" v="10514" actId="1076"/>
        <pc:sldMkLst>
          <pc:docMk/>
          <pc:sldMk cId="110262423" sldId="320"/>
        </pc:sldMkLst>
        <pc:spChg chg="del">
          <ac:chgData name="Sophie Helene Blendstrup" userId="0a17097e-c668-4828-aa89-40c4b4ba3745" providerId="ADAL" clId="{B9B7EA43-C279-4F9C-8107-52ECE7A41224}" dt="2023-08-22T13:37:54.409" v="3106" actId="700"/>
          <ac:spMkLst>
            <pc:docMk/>
            <pc:sldMk cId="110262423" sldId="320"/>
            <ac:spMk id="2" creationId="{031C0767-BCE2-EC6D-DE84-FB1ECE868573}"/>
          </ac:spMkLst>
        </pc:spChg>
        <pc:spChg chg="del">
          <ac:chgData name="Sophie Helene Blendstrup" userId="0a17097e-c668-4828-aa89-40c4b4ba3745" providerId="ADAL" clId="{B9B7EA43-C279-4F9C-8107-52ECE7A41224}" dt="2023-08-22T13:37:54.409" v="3106" actId="700"/>
          <ac:spMkLst>
            <pc:docMk/>
            <pc:sldMk cId="110262423" sldId="320"/>
            <ac:spMk id="3" creationId="{42DDA8D3-E71E-FDDF-2C76-2820F720A974}"/>
          </ac:spMkLst>
        </pc:spChg>
        <pc:spChg chg="add del mod">
          <ac:chgData name="Sophie Helene Blendstrup" userId="0a17097e-c668-4828-aa89-40c4b4ba3745" providerId="ADAL" clId="{B9B7EA43-C279-4F9C-8107-52ECE7A41224}" dt="2023-08-22T13:38:13.309" v="3111"/>
          <ac:spMkLst>
            <pc:docMk/>
            <pc:sldMk cId="110262423" sldId="320"/>
            <ac:spMk id="4" creationId="{9C6695C9-B9C5-66BF-7E15-0770D0BA7DA3}"/>
          </ac:spMkLst>
        </pc:spChg>
        <pc:spChg chg="add mod">
          <ac:chgData name="Sophie Helene Blendstrup" userId="0a17097e-c668-4828-aa89-40c4b4ba3745" providerId="ADAL" clId="{B9B7EA43-C279-4F9C-8107-52ECE7A41224}" dt="2023-08-24T07:57:45.932" v="10514" actId="1076"/>
          <ac:spMkLst>
            <pc:docMk/>
            <pc:sldMk cId="110262423" sldId="320"/>
            <ac:spMk id="5" creationId="{21137C9F-7ECD-E820-E7C6-414BD404E52A}"/>
          </ac:spMkLst>
        </pc:spChg>
        <pc:spChg chg="add mod">
          <ac:chgData name="Sophie Helene Blendstrup" userId="0a17097e-c668-4828-aa89-40c4b4ba3745" providerId="ADAL" clId="{B9B7EA43-C279-4F9C-8107-52ECE7A41224}" dt="2023-08-23T14:39:18.460" v="7275" actId="20577"/>
          <ac:spMkLst>
            <pc:docMk/>
            <pc:sldMk cId="110262423" sldId="320"/>
            <ac:spMk id="6" creationId="{45660D15-F5DB-C86B-81AA-053D3BF42A09}"/>
          </ac:spMkLst>
        </pc:spChg>
        <pc:picChg chg="add mod ord">
          <ac:chgData name="Sophie Helene Blendstrup" userId="0a17097e-c668-4828-aa89-40c4b4ba3745" providerId="ADAL" clId="{B9B7EA43-C279-4F9C-8107-52ECE7A41224}" dt="2023-08-22T13:51:15.157" v="3940" actId="1076"/>
          <ac:picMkLst>
            <pc:docMk/>
            <pc:sldMk cId="110262423" sldId="320"/>
            <ac:picMk id="7" creationId="{74DF3BB8-66BB-4C5A-B470-2769B2DF5F2F}"/>
          </ac:picMkLst>
        </pc:picChg>
      </pc:sldChg>
      <pc:sldChg chg="addSp delSp modSp new mod ord modClrScheme chgLayout modNotesTx">
        <pc:chgData name="Sophie Helene Blendstrup" userId="0a17097e-c668-4828-aa89-40c4b4ba3745" providerId="ADAL" clId="{B9B7EA43-C279-4F9C-8107-52ECE7A41224}" dt="2023-08-23T11:22:10.769" v="6003" actId="20577"/>
        <pc:sldMkLst>
          <pc:docMk/>
          <pc:sldMk cId="1236964308" sldId="321"/>
        </pc:sldMkLst>
        <pc:spChg chg="del mod ord">
          <ac:chgData name="Sophie Helene Blendstrup" userId="0a17097e-c668-4828-aa89-40c4b4ba3745" providerId="ADAL" clId="{B9B7EA43-C279-4F9C-8107-52ECE7A41224}" dt="2023-08-22T13:52:29.746" v="3956" actId="700"/>
          <ac:spMkLst>
            <pc:docMk/>
            <pc:sldMk cId="1236964308" sldId="321"/>
            <ac:spMk id="2" creationId="{451BFAF0-21F2-B538-EC60-F11CCD672356}"/>
          </ac:spMkLst>
        </pc:spChg>
        <pc:spChg chg="del">
          <ac:chgData name="Sophie Helene Blendstrup" userId="0a17097e-c668-4828-aa89-40c4b4ba3745" providerId="ADAL" clId="{B9B7EA43-C279-4F9C-8107-52ECE7A41224}" dt="2023-08-22T13:52:29.746" v="3956" actId="700"/>
          <ac:spMkLst>
            <pc:docMk/>
            <pc:sldMk cId="1236964308" sldId="321"/>
            <ac:spMk id="3" creationId="{600C65C9-2190-E395-529A-A794123F1E99}"/>
          </ac:spMkLst>
        </pc:spChg>
        <pc:spChg chg="del mod ord">
          <ac:chgData name="Sophie Helene Blendstrup" userId="0a17097e-c668-4828-aa89-40c4b4ba3745" providerId="ADAL" clId="{B9B7EA43-C279-4F9C-8107-52ECE7A41224}" dt="2023-08-22T13:52:29.746" v="3956" actId="700"/>
          <ac:spMkLst>
            <pc:docMk/>
            <pc:sldMk cId="1236964308" sldId="321"/>
            <ac:spMk id="4" creationId="{580C8F2B-48EE-F00C-8BBD-2310486CD0D5}"/>
          </ac:spMkLst>
        </pc:spChg>
        <pc:spChg chg="add mod ord">
          <ac:chgData name="Sophie Helene Blendstrup" userId="0a17097e-c668-4828-aa89-40c4b4ba3745" providerId="ADAL" clId="{B9B7EA43-C279-4F9C-8107-52ECE7A41224}" dt="2023-08-22T14:45:06.881" v="4479" actId="1076"/>
          <ac:spMkLst>
            <pc:docMk/>
            <pc:sldMk cId="1236964308" sldId="321"/>
            <ac:spMk id="5" creationId="{06110B10-A384-CE69-3BC2-9745496C6C7A}"/>
          </ac:spMkLst>
        </pc:spChg>
        <pc:spChg chg="add mod ord">
          <ac:chgData name="Sophie Helene Blendstrup" userId="0a17097e-c668-4828-aa89-40c4b4ba3745" providerId="ADAL" clId="{B9B7EA43-C279-4F9C-8107-52ECE7A41224}" dt="2023-08-22T14:45:11.787" v="4480" actId="1076"/>
          <ac:spMkLst>
            <pc:docMk/>
            <pc:sldMk cId="1236964308" sldId="321"/>
            <ac:spMk id="6" creationId="{041046FC-B2A3-E298-3F11-DFFBF878365A}"/>
          </ac:spMkLst>
        </pc:spChg>
        <pc:picChg chg="add del mod">
          <ac:chgData name="Sophie Helene Blendstrup" userId="0a17097e-c668-4828-aa89-40c4b4ba3745" providerId="ADAL" clId="{B9B7EA43-C279-4F9C-8107-52ECE7A41224}" dt="2023-08-22T13:53:48.809" v="4106" actId="478"/>
          <ac:picMkLst>
            <pc:docMk/>
            <pc:sldMk cId="1236964308" sldId="321"/>
            <ac:picMk id="7" creationId="{A5134F1C-59EE-25C4-02AC-5E4962CEB947}"/>
          </ac:picMkLst>
        </pc:picChg>
        <pc:picChg chg="add mod">
          <ac:chgData name="Sophie Helene Blendstrup" userId="0a17097e-c668-4828-aa89-40c4b4ba3745" providerId="ADAL" clId="{B9B7EA43-C279-4F9C-8107-52ECE7A41224}" dt="2023-08-22T14:45:43.238" v="4485" actId="1440"/>
          <ac:picMkLst>
            <pc:docMk/>
            <pc:sldMk cId="1236964308" sldId="321"/>
            <ac:picMk id="8" creationId="{0B3002E7-F4BD-3ADC-57B1-1CD8AAA29F4B}"/>
          </ac:picMkLst>
        </pc:picChg>
      </pc:sldChg>
      <pc:sldChg chg="modSp add mod ord modNotesTx">
        <pc:chgData name="Sophie Helene Blendstrup" userId="0a17097e-c668-4828-aa89-40c4b4ba3745" providerId="ADAL" clId="{B9B7EA43-C279-4F9C-8107-52ECE7A41224}" dt="2023-08-24T07:58:16.987" v="10517" actId="255"/>
        <pc:sldMkLst>
          <pc:docMk/>
          <pc:sldMk cId="4025301291" sldId="322"/>
        </pc:sldMkLst>
        <pc:spChg chg="mod">
          <ac:chgData name="Sophie Helene Blendstrup" userId="0a17097e-c668-4828-aa89-40c4b4ba3745" providerId="ADAL" clId="{B9B7EA43-C279-4F9C-8107-52ECE7A41224}" dt="2023-08-22T13:54:32.703" v="4167" actId="20577"/>
          <ac:spMkLst>
            <pc:docMk/>
            <pc:sldMk cId="4025301291" sldId="322"/>
            <ac:spMk id="5" creationId="{21137C9F-7ECD-E820-E7C6-414BD404E52A}"/>
          </ac:spMkLst>
        </pc:spChg>
        <pc:spChg chg="mod">
          <ac:chgData name="Sophie Helene Blendstrup" userId="0a17097e-c668-4828-aa89-40c4b4ba3745" providerId="ADAL" clId="{B9B7EA43-C279-4F9C-8107-52ECE7A41224}" dt="2023-08-24T07:58:16.987" v="10517" actId="255"/>
          <ac:spMkLst>
            <pc:docMk/>
            <pc:sldMk cId="4025301291" sldId="322"/>
            <ac:spMk id="6" creationId="{45660D15-F5DB-C86B-81AA-053D3BF42A09}"/>
          </ac:spMkLst>
        </pc:spChg>
      </pc:sldChg>
      <pc:sldChg chg="modSp add mod ord">
        <pc:chgData name="Sophie Helene Blendstrup" userId="0a17097e-c668-4828-aa89-40c4b4ba3745" providerId="ADAL" clId="{B9B7EA43-C279-4F9C-8107-52ECE7A41224}" dt="2023-08-24T07:58:51.014" v="10520" actId="1076"/>
        <pc:sldMkLst>
          <pc:docMk/>
          <pc:sldMk cId="182538995" sldId="323"/>
        </pc:sldMkLst>
        <pc:spChg chg="mod">
          <ac:chgData name="Sophie Helene Blendstrup" userId="0a17097e-c668-4828-aa89-40c4b4ba3745" providerId="ADAL" clId="{B9B7EA43-C279-4F9C-8107-52ECE7A41224}" dt="2023-08-24T07:58:36.421" v="10518" actId="1076"/>
          <ac:spMkLst>
            <pc:docMk/>
            <pc:sldMk cId="182538995" sldId="323"/>
            <ac:spMk id="532" creationId="{00000000-0000-0000-0000-000000000000}"/>
          </ac:spMkLst>
        </pc:spChg>
        <pc:spChg chg="mod">
          <ac:chgData name="Sophie Helene Blendstrup" userId="0a17097e-c668-4828-aa89-40c4b4ba3745" providerId="ADAL" clId="{B9B7EA43-C279-4F9C-8107-52ECE7A41224}" dt="2023-08-24T07:58:45.056" v="10519" actId="1076"/>
          <ac:spMkLst>
            <pc:docMk/>
            <pc:sldMk cId="182538995" sldId="323"/>
            <ac:spMk id="549" creationId="{00000000-0000-0000-0000-000000000000}"/>
          </ac:spMkLst>
        </pc:spChg>
        <pc:spChg chg="mod">
          <ac:chgData name="Sophie Helene Blendstrup" userId="0a17097e-c668-4828-aa89-40c4b4ba3745" providerId="ADAL" clId="{B9B7EA43-C279-4F9C-8107-52ECE7A41224}" dt="2023-08-24T07:58:51.014" v="10520" actId="1076"/>
          <ac:spMkLst>
            <pc:docMk/>
            <pc:sldMk cId="182538995" sldId="323"/>
            <ac:spMk id="550" creationId="{00000000-0000-0000-0000-000000000000}"/>
          </ac:spMkLst>
        </pc:spChg>
      </pc:sldChg>
      <pc:sldChg chg="modSp add mod ord">
        <pc:chgData name="Sophie Helene Blendstrup" userId="0a17097e-c668-4828-aa89-40c4b4ba3745" providerId="ADAL" clId="{B9B7EA43-C279-4F9C-8107-52ECE7A41224}" dt="2023-08-23T15:47:51.162" v="8299"/>
        <pc:sldMkLst>
          <pc:docMk/>
          <pc:sldMk cId="134733207" sldId="324"/>
        </pc:sldMkLst>
        <pc:spChg chg="mod">
          <ac:chgData name="Sophie Helene Blendstrup" userId="0a17097e-c668-4828-aa89-40c4b4ba3745" providerId="ADAL" clId="{B9B7EA43-C279-4F9C-8107-52ECE7A41224}" dt="2023-08-23T15:44:13.581" v="7743" actId="313"/>
          <ac:spMkLst>
            <pc:docMk/>
            <pc:sldMk cId="134733207" sldId="324"/>
            <ac:spMk id="588" creationId="{00000000-0000-0000-0000-000000000000}"/>
          </ac:spMkLst>
        </pc:spChg>
        <pc:spChg chg="mod">
          <ac:chgData name="Sophie Helene Blendstrup" userId="0a17097e-c668-4828-aa89-40c4b4ba3745" providerId="ADAL" clId="{B9B7EA43-C279-4F9C-8107-52ECE7A41224}" dt="2023-08-23T15:47:51.162" v="8299"/>
          <ac:spMkLst>
            <pc:docMk/>
            <pc:sldMk cId="134733207" sldId="324"/>
            <ac:spMk id="709" creationId="{00000000-0000-0000-0000-000000000000}"/>
          </ac:spMkLst>
        </pc:spChg>
      </pc:sldChg>
      <pc:sldChg chg="modSp add mod ord">
        <pc:chgData name="Sophie Helene Blendstrup" userId="0a17097e-c668-4828-aa89-40c4b4ba3745" providerId="ADAL" clId="{B9B7EA43-C279-4F9C-8107-52ECE7A41224}" dt="2023-08-28T10:08:07.153" v="10528" actId="1076"/>
        <pc:sldMkLst>
          <pc:docMk/>
          <pc:sldMk cId="3702052351" sldId="325"/>
        </pc:sldMkLst>
        <pc:spChg chg="mod">
          <ac:chgData name="Sophie Helene Blendstrup" userId="0a17097e-c668-4828-aa89-40c4b4ba3745" providerId="ADAL" clId="{B9B7EA43-C279-4F9C-8107-52ECE7A41224}" dt="2023-08-23T15:53:08.290" v="8899" actId="20577"/>
          <ac:spMkLst>
            <pc:docMk/>
            <pc:sldMk cId="3702052351" sldId="325"/>
            <ac:spMk id="1052" creationId="{00000000-0000-0000-0000-000000000000}"/>
          </ac:spMkLst>
        </pc:spChg>
        <pc:spChg chg="mod">
          <ac:chgData name="Sophie Helene Blendstrup" userId="0a17097e-c668-4828-aa89-40c4b4ba3745" providerId="ADAL" clId="{B9B7EA43-C279-4F9C-8107-52ECE7A41224}" dt="2023-08-23T15:48:39.727" v="8337" actId="20577"/>
          <ac:spMkLst>
            <pc:docMk/>
            <pc:sldMk cId="3702052351" sldId="325"/>
            <ac:spMk id="1053" creationId="{00000000-0000-0000-0000-000000000000}"/>
          </ac:spMkLst>
        </pc:spChg>
        <pc:grpChg chg="mod">
          <ac:chgData name="Sophie Helene Blendstrup" userId="0a17097e-c668-4828-aa89-40c4b4ba3745" providerId="ADAL" clId="{B9B7EA43-C279-4F9C-8107-52ECE7A41224}" dt="2023-08-23T15:52:23.857" v="8877" actId="1076"/>
          <ac:grpSpMkLst>
            <pc:docMk/>
            <pc:sldMk cId="3702052351" sldId="325"/>
            <ac:grpSpMk id="1049" creationId="{00000000-0000-0000-0000-000000000000}"/>
          </ac:grpSpMkLst>
        </pc:grpChg>
        <pc:grpChg chg="mod">
          <ac:chgData name="Sophie Helene Blendstrup" userId="0a17097e-c668-4828-aa89-40c4b4ba3745" providerId="ADAL" clId="{B9B7EA43-C279-4F9C-8107-52ECE7A41224}" dt="2023-08-28T10:08:07.153" v="10528" actId="1076"/>
          <ac:grpSpMkLst>
            <pc:docMk/>
            <pc:sldMk cId="3702052351" sldId="325"/>
            <ac:grpSpMk id="1054" creationId="{00000000-0000-0000-0000-000000000000}"/>
          </ac:grpSpMkLst>
        </pc:grpChg>
        <pc:grpChg chg="mod">
          <ac:chgData name="Sophie Helene Blendstrup" userId="0a17097e-c668-4828-aa89-40c4b4ba3745" providerId="ADAL" clId="{B9B7EA43-C279-4F9C-8107-52ECE7A41224}" dt="2023-08-23T15:52:05.100" v="8873" actId="1076"/>
          <ac:grpSpMkLst>
            <pc:docMk/>
            <pc:sldMk cId="3702052351" sldId="325"/>
            <ac:grpSpMk id="1061" creationId="{00000000-0000-0000-0000-000000000000}"/>
          </ac:grpSpMkLst>
        </pc:grpChg>
        <pc:grpChg chg="mod">
          <ac:chgData name="Sophie Helene Blendstrup" userId="0a17097e-c668-4828-aa89-40c4b4ba3745" providerId="ADAL" clId="{B9B7EA43-C279-4F9C-8107-52ECE7A41224}" dt="2023-08-23T15:52:20.413" v="8876" actId="1076"/>
          <ac:grpSpMkLst>
            <pc:docMk/>
            <pc:sldMk cId="3702052351" sldId="325"/>
            <ac:grpSpMk id="1074" creationId="{00000000-0000-0000-0000-000000000000}"/>
          </ac:grpSpMkLst>
        </pc:grpChg>
      </pc:sldChg>
      <pc:sldChg chg="delSp modSp add mod ord modAnim">
        <pc:chgData name="Sophie Helene Blendstrup" userId="0a17097e-c668-4828-aa89-40c4b4ba3745" providerId="ADAL" clId="{B9B7EA43-C279-4F9C-8107-52ECE7A41224}" dt="2023-08-28T10:08:13.267" v="10529" actId="478"/>
        <pc:sldMkLst>
          <pc:docMk/>
          <pc:sldMk cId="413134796" sldId="326"/>
        </pc:sldMkLst>
        <pc:spChg chg="mod">
          <ac:chgData name="Sophie Helene Blendstrup" userId="0a17097e-c668-4828-aa89-40c4b4ba3745" providerId="ADAL" clId="{B9B7EA43-C279-4F9C-8107-52ECE7A41224}" dt="2023-08-23T15:55:45.196" v="8929" actId="20577"/>
          <ac:spMkLst>
            <pc:docMk/>
            <pc:sldMk cId="413134796" sldId="326"/>
            <ac:spMk id="770" creationId="{00000000-0000-0000-0000-000000000000}"/>
          </ac:spMkLst>
        </pc:spChg>
        <pc:spChg chg="del mod">
          <ac:chgData name="Sophie Helene Blendstrup" userId="0a17097e-c668-4828-aa89-40c4b4ba3745" providerId="ADAL" clId="{B9B7EA43-C279-4F9C-8107-52ECE7A41224}" dt="2023-08-23T15:55:49.056" v="8930" actId="478"/>
          <ac:spMkLst>
            <pc:docMk/>
            <pc:sldMk cId="413134796" sldId="326"/>
            <ac:spMk id="771" creationId="{00000000-0000-0000-0000-000000000000}"/>
          </ac:spMkLst>
        </pc:spChg>
        <pc:spChg chg="mod">
          <ac:chgData name="Sophie Helene Blendstrup" userId="0a17097e-c668-4828-aa89-40c4b4ba3745" providerId="ADAL" clId="{B9B7EA43-C279-4F9C-8107-52ECE7A41224}" dt="2023-08-23T15:57:38.625" v="9364" actId="20577"/>
          <ac:spMkLst>
            <pc:docMk/>
            <pc:sldMk cId="413134796" sldId="326"/>
            <ac:spMk id="772" creationId="{00000000-0000-0000-0000-000000000000}"/>
          </ac:spMkLst>
        </pc:spChg>
        <pc:grpChg chg="del">
          <ac:chgData name="Sophie Helene Blendstrup" userId="0a17097e-c668-4828-aa89-40c4b4ba3745" providerId="ADAL" clId="{B9B7EA43-C279-4F9C-8107-52ECE7A41224}" dt="2023-08-28T10:08:13.267" v="10529" actId="478"/>
          <ac:grpSpMkLst>
            <pc:docMk/>
            <pc:sldMk cId="413134796" sldId="326"/>
            <ac:grpSpMk id="868" creationId="{00000000-0000-0000-0000-000000000000}"/>
          </ac:grpSpMkLst>
        </pc:grpChg>
      </pc:sldChg>
      <pc:sldChg chg="delSp modSp new mod">
        <pc:chgData name="Sophie Helene Blendstrup" userId="0a17097e-c668-4828-aa89-40c4b4ba3745" providerId="ADAL" clId="{B9B7EA43-C279-4F9C-8107-52ECE7A41224}" dt="2023-08-23T15:59:07.233" v="9369" actId="255"/>
        <pc:sldMkLst>
          <pc:docMk/>
          <pc:sldMk cId="679510272" sldId="327"/>
        </pc:sldMkLst>
        <pc:spChg chg="mod">
          <ac:chgData name="Sophie Helene Blendstrup" userId="0a17097e-c668-4828-aa89-40c4b4ba3745" providerId="ADAL" clId="{B9B7EA43-C279-4F9C-8107-52ECE7A41224}" dt="2023-08-23T15:59:07.233" v="9369" actId="255"/>
          <ac:spMkLst>
            <pc:docMk/>
            <pc:sldMk cId="679510272" sldId="327"/>
            <ac:spMk id="2" creationId="{FF31337C-18A2-DF14-8FDC-3B68A7F88480}"/>
          </ac:spMkLst>
        </pc:spChg>
        <pc:spChg chg="del">
          <ac:chgData name="Sophie Helene Blendstrup" userId="0a17097e-c668-4828-aa89-40c4b4ba3745" providerId="ADAL" clId="{B9B7EA43-C279-4F9C-8107-52ECE7A41224}" dt="2023-08-23T15:58:50.144" v="9367" actId="478"/>
          <ac:spMkLst>
            <pc:docMk/>
            <pc:sldMk cId="679510272" sldId="327"/>
            <ac:spMk id="3" creationId="{DCB0718A-1CBC-4BA9-55C8-F4B87E5F9A88}"/>
          </ac:spMkLst>
        </pc:spChg>
      </pc:sldChg>
      <pc:sldChg chg="modSp add mod">
        <pc:chgData name="Sophie Helene Blendstrup" userId="0a17097e-c668-4828-aa89-40c4b4ba3745" providerId="ADAL" clId="{B9B7EA43-C279-4F9C-8107-52ECE7A41224}" dt="2023-08-23T16:00:11.313" v="9424" actId="20577"/>
        <pc:sldMkLst>
          <pc:docMk/>
          <pc:sldMk cId="3319727608" sldId="328"/>
        </pc:sldMkLst>
        <pc:spChg chg="mod">
          <ac:chgData name="Sophie Helene Blendstrup" userId="0a17097e-c668-4828-aa89-40c4b4ba3745" providerId="ADAL" clId="{B9B7EA43-C279-4F9C-8107-52ECE7A41224}" dt="2023-08-23T16:00:11.313" v="9424" actId="20577"/>
          <ac:spMkLst>
            <pc:docMk/>
            <pc:sldMk cId="3319727608" sldId="328"/>
            <ac:spMk id="2" creationId="{FF31337C-18A2-DF14-8FDC-3B68A7F88480}"/>
          </ac:spMkLst>
        </pc:spChg>
      </pc:sldChg>
      <pc:sldChg chg="addSp delSp modSp add del mod">
        <pc:chgData name="Sophie Helene Blendstrup" userId="0a17097e-c668-4828-aa89-40c4b4ba3745" providerId="ADAL" clId="{B9B7EA43-C279-4F9C-8107-52ECE7A41224}" dt="2023-08-23T16:02:20.940" v="9446" actId="20577"/>
        <pc:sldMkLst>
          <pc:docMk/>
          <pc:sldMk cId="3905360430" sldId="329"/>
        </pc:sldMkLst>
        <pc:spChg chg="del mod">
          <ac:chgData name="Sophie Helene Blendstrup" userId="0a17097e-c668-4828-aa89-40c4b4ba3745" providerId="ADAL" clId="{B9B7EA43-C279-4F9C-8107-52ECE7A41224}" dt="2023-08-23T16:02:05.846" v="9437" actId="478"/>
          <ac:spMkLst>
            <pc:docMk/>
            <pc:sldMk cId="3905360430" sldId="329"/>
            <ac:spMk id="2" creationId="{FF31337C-18A2-DF14-8FDC-3B68A7F88480}"/>
          </ac:spMkLst>
        </pc:spChg>
        <pc:spChg chg="add mod">
          <ac:chgData name="Sophie Helene Blendstrup" userId="0a17097e-c668-4828-aa89-40c4b4ba3745" providerId="ADAL" clId="{B9B7EA43-C279-4F9C-8107-52ECE7A41224}" dt="2023-08-23T16:02:20.940" v="9446" actId="20577"/>
          <ac:spMkLst>
            <pc:docMk/>
            <pc:sldMk cId="3905360430" sldId="329"/>
            <ac:spMk id="6" creationId="{F07264FF-159B-A091-B079-A238A7CB4C3A}"/>
          </ac:spMkLst>
        </pc:spChg>
        <pc:picChg chg="add del">
          <ac:chgData name="Sophie Helene Blendstrup" userId="0a17097e-c668-4828-aa89-40c4b4ba3745" providerId="ADAL" clId="{B9B7EA43-C279-4F9C-8107-52ECE7A41224}" dt="2023-08-23T16:01:51.816" v="9433" actId="22"/>
          <ac:picMkLst>
            <pc:docMk/>
            <pc:sldMk cId="3905360430" sldId="329"/>
            <ac:picMk id="4" creationId="{C64DCFE1-A9A5-C142-37A8-6AEB1861293D}"/>
          </ac:picMkLst>
        </pc:picChg>
      </pc:sldChg>
      <pc:sldChg chg="modSp add mod">
        <pc:chgData name="Sophie Helene Blendstrup" userId="0a17097e-c668-4828-aa89-40c4b4ba3745" providerId="ADAL" clId="{B9B7EA43-C279-4F9C-8107-52ECE7A41224}" dt="2023-08-23T16:03:06.001" v="9455" actId="20577"/>
        <pc:sldMkLst>
          <pc:docMk/>
          <pc:sldMk cId="3492650094" sldId="330"/>
        </pc:sldMkLst>
        <pc:spChg chg="mod">
          <ac:chgData name="Sophie Helene Blendstrup" userId="0a17097e-c668-4828-aa89-40c4b4ba3745" providerId="ADAL" clId="{B9B7EA43-C279-4F9C-8107-52ECE7A41224}" dt="2023-08-23T16:03:06.001" v="9455" actId="20577"/>
          <ac:spMkLst>
            <pc:docMk/>
            <pc:sldMk cId="3492650094" sldId="330"/>
            <ac:spMk id="6" creationId="{F07264FF-159B-A091-B079-A238A7CB4C3A}"/>
          </ac:spMkLst>
        </pc:spChg>
      </pc:sldChg>
      <pc:sldChg chg="modSp add mod">
        <pc:chgData name="Sophie Helene Blendstrup" userId="0a17097e-c668-4828-aa89-40c4b4ba3745" providerId="ADAL" clId="{B9B7EA43-C279-4F9C-8107-52ECE7A41224}" dt="2023-08-28T10:07:46.617" v="10526" actId="20577"/>
        <pc:sldMkLst>
          <pc:docMk/>
          <pc:sldMk cId="3402909386" sldId="331"/>
        </pc:sldMkLst>
        <pc:spChg chg="mod">
          <ac:chgData name="Sophie Helene Blendstrup" userId="0a17097e-c668-4828-aa89-40c4b4ba3745" providerId="ADAL" clId="{B9B7EA43-C279-4F9C-8107-52ECE7A41224}" dt="2023-08-28T10:07:46.617" v="10526" actId="20577"/>
          <ac:spMkLst>
            <pc:docMk/>
            <pc:sldMk cId="3402909386" sldId="331"/>
            <ac:spMk id="6" creationId="{F07264FF-159B-A091-B079-A238A7CB4C3A}"/>
          </ac:spMkLst>
        </pc:spChg>
      </pc:sldChg>
      <pc:sldChg chg="add del">
        <pc:chgData name="Sophie Helene Blendstrup" userId="0a17097e-c668-4828-aa89-40c4b4ba3745" providerId="ADAL" clId="{B9B7EA43-C279-4F9C-8107-52ECE7A41224}" dt="2023-08-28T10:07:50.680" v="10527" actId="47"/>
        <pc:sldMkLst>
          <pc:docMk/>
          <pc:sldMk cId="2645381072" sldId="332"/>
        </pc:sldMkLst>
      </pc:sldChg>
      <pc:sldChg chg="modSp add mod ord modNotesTx">
        <pc:chgData name="Sophie Helene Blendstrup" userId="0a17097e-c668-4828-aa89-40c4b4ba3745" providerId="ADAL" clId="{B9B7EA43-C279-4F9C-8107-52ECE7A41224}" dt="2023-08-28T10:09:43.484" v="10540" actId="1076"/>
        <pc:sldMkLst>
          <pc:docMk/>
          <pc:sldMk cId="4262991744" sldId="333"/>
        </pc:sldMkLst>
        <pc:spChg chg="mod">
          <ac:chgData name="Sophie Helene Blendstrup" userId="0a17097e-c668-4828-aa89-40c4b4ba3745" providerId="ADAL" clId="{B9B7EA43-C279-4F9C-8107-52ECE7A41224}" dt="2023-08-28T10:09:43.484" v="10540" actId="1076"/>
          <ac:spMkLst>
            <pc:docMk/>
            <pc:sldMk cId="4262991744" sldId="333"/>
            <ac:spMk id="5" creationId="{21137C9F-7ECD-E820-E7C6-414BD404E52A}"/>
          </ac:spMkLst>
        </pc:spChg>
        <pc:spChg chg="mod">
          <ac:chgData name="Sophie Helene Blendstrup" userId="0a17097e-c668-4828-aa89-40c4b4ba3745" providerId="ADAL" clId="{B9B7EA43-C279-4F9C-8107-52ECE7A41224}" dt="2023-08-28T10:08:36.548" v="10531" actId="255"/>
          <ac:spMkLst>
            <pc:docMk/>
            <pc:sldMk cId="4262991744" sldId="333"/>
            <ac:spMk id="6" creationId="{45660D15-F5DB-C86B-81AA-053D3BF42A09}"/>
          </ac:spMkLst>
        </pc:spChg>
        <pc:picChg chg="mod">
          <ac:chgData name="Sophie Helene Blendstrup" userId="0a17097e-c668-4828-aa89-40c4b4ba3745" providerId="ADAL" clId="{B9B7EA43-C279-4F9C-8107-52ECE7A41224}" dt="2023-08-28T10:09:36.223" v="10539" actId="1076"/>
          <ac:picMkLst>
            <pc:docMk/>
            <pc:sldMk cId="4262991744" sldId="333"/>
            <ac:picMk id="7" creationId="{74DF3BB8-66BB-4C5A-B470-2769B2DF5F2F}"/>
          </ac:picMkLst>
        </pc:picChg>
      </pc:sldChg>
      <pc:sldChg chg="modSp add mod ord modAnim">
        <pc:chgData name="Sophie Helene Blendstrup" userId="0a17097e-c668-4828-aa89-40c4b4ba3745" providerId="ADAL" clId="{B9B7EA43-C279-4F9C-8107-52ECE7A41224}" dt="2023-08-23T16:19:40.548" v="10062"/>
        <pc:sldMkLst>
          <pc:docMk/>
          <pc:sldMk cId="2158962774" sldId="334"/>
        </pc:sldMkLst>
        <pc:spChg chg="mod">
          <ac:chgData name="Sophie Helene Blendstrup" userId="0a17097e-c668-4828-aa89-40c4b4ba3745" providerId="ADAL" clId="{B9B7EA43-C279-4F9C-8107-52ECE7A41224}" dt="2023-08-23T16:18:53.720" v="9943" actId="20577"/>
          <ac:spMkLst>
            <pc:docMk/>
            <pc:sldMk cId="2158962774" sldId="334"/>
            <ac:spMk id="770" creationId="{00000000-0000-0000-0000-000000000000}"/>
          </ac:spMkLst>
        </pc:spChg>
        <pc:spChg chg="mod">
          <ac:chgData name="Sophie Helene Blendstrup" userId="0a17097e-c668-4828-aa89-40c4b4ba3745" providerId="ADAL" clId="{B9B7EA43-C279-4F9C-8107-52ECE7A41224}" dt="2023-08-23T16:19:33.640" v="10060" actId="1076"/>
          <ac:spMkLst>
            <pc:docMk/>
            <pc:sldMk cId="2158962774" sldId="334"/>
            <ac:spMk id="772" creationId="{00000000-0000-0000-0000-000000000000}"/>
          </ac:spMkLst>
        </pc:spChg>
      </pc:sldChg>
      <pc:sldChg chg="modSp add mod ord">
        <pc:chgData name="Sophie Helene Blendstrup" userId="0a17097e-c668-4828-aa89-40c4b4ba3745" providerId="ADAL" clId="{B9B7EA43-C279-4F9C-8107-52ECE7A41224}" dt="2023-08-23T16:22:46.167" v="10474" actId="1076"/>
        <pc:sldMkLst>
          <pc:docMk/>
          <pc:sldMk cId="3698881682" sldId="335"/>
        </pc:sldMkLst>
        <pc:spChg chg="mod">
          <ac:chgData name="Sophie Helene Blendstrup" userId="0a17097e-c668-4828-aa89-40c4b4ba3745" providerId="ADAL" clId="{B9B7EA43-C279-4F9C-8107-52ECE7A41224}" dt="2023-08-23T16:22:30.040" v="10473" actId="20577"/>
          <ac:spMkLst>
            <pc:docMk/>
            <pc:sldMk cId="3698881682" sldId="335"/>
            <ac:spMk id="1052" creationId="{00000000-0000-0000-0000-000000000000}"/>
          </ac:spMkLst>
        </pc:spChg>
        <pc:spChg chg="mod">
          <ac:chgData name="Sophie Helene Blendstrup" userId="0a17097e-c668-4828-aa89-40c4b4ba3745" providerId="ADAL" clId="{B9B7EA43-C279-4F9C-8107-52ECE7A41224}" dt="2023-08-23T16:19:58.764" v="10096" actId="20577"/>
          <ac:spMkLst>
            <pc:docMk/>
            <pc:sldMk cId="3698881682" sldId="335"/>
            <ac:spMk id="1053" creationId="{00000000-0000-0000-0000-000000000000}"/>
          </ac:spMkLst>
        </pc:spChg>
        <pc:grpChg chg="mod">
          <ac:chgData name="Sophie Helene Blendstrup" userId="0a17097e-c668-4828-aa89-40c4b4ba3745" providerId="ADAL" clId="{B9B7EA43-C279-4F9C-8107-52ECE7A41224}" dt="2023-08-23T16:22:46.167" v="10474" actId="1076"/>
          <ac:grpSpMkLst>
            <pc:docMk/>
            <pc:sldMk cId="3698881682" sldId="335"/>
            <ac:grpSpMk id="1069" creationId="{00000000-0000-0000-0000-000000000000}"/>
          </ac:grpSpMkLst>
        </pc:grpChg>
      </pc:sldChg>
      <pc:sldChg chg="modSp add mod ord">
        <pc:chgData name="Sophie Helene Blendstrup" userId="0a17097e-c668-4828-aa89-40c4b4ba3745" providerId="ADAL" clId="{B9B7EA43-C279-4F9C-8107-52ECE7A41224}" dt="2023-08-29T12:31:41.349" v="12820" actId="20577"/>
        <pc:sldMkLst>
          <pc:docMk/>
          <pc:sldMk cId="3999657634" sldId="336"/>
        </pc:sldMkLst>
        <pc:spChg chg="mod">
          <ac:chgData name="Sophie Helene Blendstrup" userId="0a17097e-c668-4828-aa89-40c4b4ba3745" providerId="ADAL" clId="{B9B7EA43-C279-4F9C-8107-52ECE7A41224}" dt="2023-08-29T12:31:41.349" v="12820" actId="20577"/>
          <ac:spMkLst>
            <pc:docMk/>
            <pc:sldMk cId="3999657634" sldId="336"/>
            <ac:spMk id="550" creationId="{00000000-0000-0000-0000-000000000000}"/>
          </ac:spMkLst>
        </pc:spChg>
      </pc:sldChg>
      <pc:sldChg chg="modSp add mod ord">
        <pc:chgData name="Sophie Helene Blendstrup" userId="0a17097e-c668-4828-aa89-40c4b4ba3745" providerId="ADAL" clId="{B9B7EA43-C279-4F9C-8107-52ECE7A41224}" dt="2023-08-28T15:18:35.607" v="11523" actId="1076"/>
        <pc:sldMkLst>
          <pc:docMk/>
          <pc:sldMk cId="2885600613" sldId="337"/>
        </pc:sldMkLst>
        <pc:spChg chg="mod">
          <ac:chgData name="Sophie Helene Blendstrup" userId="0a17097e-c668-4828-aa89-40c4b4ba3745" providerId="ADAL" clId="{B9B7EA43-C279-4F9C-8107-52ECE7A41224}" dt="2023-08-28T15:14:59.043" v="11133" actId="1076"/>
          <ac:spMkLst>
            <pc:docMk/>
            <pc:sldMk cId="2885600613" sldId="337"/>
            <ac:spMk id="732" creationId="{00000000-0000-0000-0000-000000000000}"/>
          </ac:spMkLst>
        </pc:spChg>
        <pc:spChg chg="mod">
          <ac:chgData name="Sophie Helene Blendstrup" userId="0a17097e-c668-4828-aa89-40c4b4ba3745" providerId="ADAL" clId="{B9B7EA43-C279-4F9C-8107-52ECE7A41224}" dt="2023-08-28T15:14:49.161" v="11132" actId="20577"/>
          <ac:spMkLst>
            <pc:docMk/>
            <pc:sldMk cId="2885600613" sldId="337"/>
            <ac:spMk id="733" creationId="{00000000-0000-0000-0000-000000000000}"/>
          </ac:spMkLst>
        </pc:spChg>
        <pc:spChg chg="mod">
          <ac:chgData name="Sophie Helene Blendstrup" userId="0a17097e-c668-4828-aa89-40c4b4ba3745" providerId="ADAL" clId="{B9B7EA43-C279-4F9C-8107-52ECE7A41224}" dt="2023-08-28T15:15:58.740" v="11262" actId="1076"/>
          <ac:spMkLst>
            <pc:docMk/>
            <pc:sldMk cId="2885600613" sldId="337"/>
            <ac:spMk id="735" creationId="{00000000-0000-0000-0000-000000000000}"/>
          </ac:spMkLst>
        </pc:spChg>
        <pc:spChg chg="mod">
          <ac:chgData name="Sophie Helene Blendstrup" userId="0a17097e-c668-4828-aa89-40c4b4ba3745" providerId="ADAL" clId="{B9B7EA43-C279-4F9C-8107-52ECE7A41224}" dt="2023-08-28T15:16:04.899" v="11263" actId="1076"/>
          <ac:spMkLst>
            <pc:docMk/>
            <pc:sldMk cId="2885600613" sldId="337"/>
            <ac:spMk id="736" creationId="{00000000-0000-0000-0000-000000000000}"/>
          </ac:spMkLst>
        </pc:spChg>
        <pc:spChg chg="mod">
          <ac:chgData name="Sophie Helene Blendstrup" userId="0a17097e-c668-4828-aa89-40c4b4ba3745" providerId="ADAL" clId="{B9B7EA43-C279-4F9C-8107-52ECE7A41224}" dt="2023-08-28T15:16:21.903" v="11265" actId="1076"/>
          <ac:spMkLst>
            <pc:docMk/>
            <pc:sldMk cId="2885600613" sldId="337"/>
            <ac:spMk id="738" creationId="{00000000-0000-0000-0000-000000000000}"/>
          </ac:spMkLst>
        </pc:spChg>
        <pc:spChg chg="mod">
          <ac:chgData name="Sophie Helene Blendstrup" userId="0a17097e-c668-4828-aa89-40c4b4ba3745" providerId="ADAL" clId="{B9B7EA43-C279-4F9C-8107-52ECE7A41224}" dt="2023-08-28T15:16:34.943" v="11290" actId="20577"/>
          <ac:spMkLst>
            <pc:docMk/>
            <pc:sldMk cId="2885600613" sldId="337"/>
            <ac:spMk id="739" creationId="{00000000-0000-0000-0000-000000000000}"/>
          </ac:spMkLst>
        </pc:spChg>
        <pc:spChg chg="mod">
          <ac:chgData name="Sophie Helene Blendstrup" userId="0a17097e-c668-4828-aa89-40c4b4ba3745" providerId="ADAL" clId="{B9B7EA43-C279-4F9C-8107-52ECE7A41224}" dt="2023-08-28T15:17:58.929" v="11421" actId="1076"/>
          <ac:spMkLst>
            <pc:docMk/>
            <pc:sldMk cId="2885600613" sldId="337"/>
            <ac:spMk id="741" creationId="{00000000-0000-0000-0000-000000000000}"/>
          </ac:spMkLst>
        </pc:spChg>
        <pc:spChg chg="mod">
          <ac:chgData name="Sophie Helene Blendstrup" userId="0a17097e-c668-4828-aa89-40c4b4ba3745" providerId="ADAL" clId="{B9B7EA43-C279-4F9C-8107-52ECE7A41224}" dt="2023-08-28T15:18:35.607" v="11523" actId="1076"/>
          <ac:spMkLst>
            <pc:docMk/>
            <pc:sldMk cId="2885600613" sldId="337"/>
            <ac:spMk id="742" creationId="{00000000-0000-0000-0000-000000000000}"/>
          </ac:spMkLst>
        </pc:spChg>
        <pc:spChg chg="mod">
          <ac:chgData name="Sophie Helene Blendstrup" userId="0a17097e-c668-4828-aa89-40c4b4ba3745" providerId="ADAL" clId="{B9B7EA43-C279-4F9C-8107-52ECE7A41224}" dt="2023-08-28T15:18:25.151" v="11522" actId="20577"/>
          <ac:spMkLst>
            <pc:docMk/>
            <pc:sldMk cId="2885600613" sldId="337"/>
            <ac:spMk id="745" creationId="{00000000-0000-0000-0000-000000000000}"/>
          </ac:spMkLst>
        </pc:spChg>
      </pc:sldChg>
      <pc:sldChg chg="modSp add mod ord">
        <pc:chgData name="Sophie Helene Blendstrup" userId="0a17097e-c668-4828-aa89-40c4b4ba3745" providerId="ADAL" clId="{B9B7EA43-C279-4F9C-8107-52ECE7A41224}" dt="2023-08-28T15:29:22.463" v="11724" actId="1076"/>
        <pc:sldMkLst>
          <pc:docMk/>
          <pc:sldMk cId="3461140315" sldId="338"/>
        </pc:sldMkLst>
        <pc:spChg chg="mod">
          <ac:chgData name="Sophie Helene Blendstrup" userId="0a17097e-c668-4828-aa89-40c4b4ba3745" providerId="ADAL" clId="{B9B7EA43-C279-4F9C-8107-52ECE7A41224}" dt="2023-08-28T15:29:18.924" v="11723" actId="1076"/>
          <ac:spMkLst>
            <pc:docMk/>
            <pc:sldMk cId="3461140315" sldId="338"/>
            <ac:spMk id="1052" creationId="{00000000-0000-0000-0000-000000000000}"/>
          </ac:spMkLst>
        </pc:spChg>
        <pc:spChg chg="mod">
          <ac:chgData name="Sophie Helene Blendstrup" userId="0a17097e-c668-4828-aa89-40c4b4ba3745" providerId="ADAL" clId="{B9B7EA43-C279-4F9C-8107-52ECE7A41224}" dt="2023-08-28T15:28:20.312" v="11575" actId="1076"/>
          <ac:spMkLst>
            <pc:docMk/>
            <pc:sldMk cId="3461140315" sldId="338"/>
            <ac:spMk id="1053" creationId="{00000000-0000-0000-0000-000000000000}"/>
          </ac:spMkLst>
        </pc:spChg>
        <pc:grpChg chg="mod">
          <ac:chgData name="Sophie Helene Blendstrup" userId="0a17097e-c668-4828-aa89-40c4b4ba3745" providerId="ADAL" clId="{B9B7EA43-C279-4F9C-8107-52ECE7A41224}" dt="2023-08-28T15:28:24.324" v="11577" actId="1076"/>
          <ac:grpSpMkLst>
            <pc:docMk/>
            <pc:sldMk cId="3461140315" sldId="338"/>
            <ac:grpSpMk id="1049" creationId="{00000000-0000-0000-0000-000000000000}"/>
          </ac:grpSpMkLst>
        </pc:grpChg>
        <pc:grpChg chg="mod">
          <ac:chgData name="Sophie Helene Blendstrup" userId="0a17097e-c668-4828-aa89-40c4b4ba3745" providerId="ADAL" clId="{B9B7EA43-C279-4F9C-8107-52ECE7A41224}" dt="2023-08-28T15:29:13.024" v="11722" actId="1076"/>
          <ac:grpSpMkLst>
            <pc:docMk/>
            <pc:sldMk cId="3461140315" sldId="338"/>
            <ac:grpSpMk id="1061" creationId="{00000000-0000-0000-0000-000000000000}"/>
          </ac:grpSpMkLst>
        </pc:grpChg>
        <pc:grpChg chg="mod">
          <ac:chgData name="Sophie Helene Blendstrup" userId="0a17097e-c668-4828-aa89-40c4b4ba3745" providerId="ADAL" clId="{B9B7EA43-C279-4F9C-8107-52ECE7A41224}" dt="2023-08-28T15:29:22.463" v="11724" actId="1076"/>
          <ac:grpSpMkLst>
            <pc:docMk/>
            <pc:sldMk cId="3461140315" sldId="338"/>
            <ac:grpSpMk id="1069" creationId="{00000000-0000-0000-0000-000000000000}"/>
          </ac:grpSpMkLst>
        </pc:grpChg>
      </pc:sldChg>
      <pc:sldChg chg="modSp new mod modNotesTx">
        <pc:chgData name="Sophie Helene Blendstrup" userId="0a17097e-c668-4828-aa89-40c4b4ba3745" providerId="ADAL" clId="{B9B7EA43-C279-4F9C-8107-52ECE7A41224}" dt="2023-08-28T15:33:47.248" v="11849" actId="20577"/>
        <pc:sldMkLst>
          <pc:docMk/>
          <pc:sldMk cId="86457986" sldId="339"/>
        </pc:sldMkLst>
        <pc:spChg chg="mod">
          <ac:chgData name="Sophie Helene Blendstrup" userId="0a17097e-c668-4828-aa89-40c4b4ba3745" providerId="ADAL" clId="{B9B7EA43-C279-4F9C-8107-52ECE7A41224}" dt="2023-08-28T15:33:20.131" v="11764" actId="255"/>
          <ac:spMkLst>
            <pc:docMk/>
            <pc:sldMk cId="86457986" sldId="339"/>
            <ac:spMk id="2" creationId="{05FCE11A-C50D-FAD0-EC21-BE66AB2204A3}"/>
          </ac:spMkLst>
        </pc:spChg>
        <pc:spChg chg="mod">
          <ac:chgData name="Sophie Helene Blendstrup" userId="0a17097e-c668-4828-aa89-40c4b4ba3745" providerId="ADAL" clId="{B9B7EA43-C279-4F9C-8107-52ECE7A41224}" dt="2023-08-28T15:31:47.115" v="11761" actId="1076"/>
          <ac:spMkLst>
            <pc:docMk/>
            <pc:sldMk cId="86457986" sldId="339"/>
            <ac:spMk id="3" creationId="{30FD834E-5941-971F-1A0A-9B0FB3788D69}"/>
          </ac:spMkLst>
        </pc:spChg>
      </pc:sldChg>
      <pc:sldChg chg="addSp delSp modSp add mod ord modAnim">
        <pc:chgData name="Sophie Helene Blendstrup" userId="0a17097e-c668-4828-aa89-40c4b4ba3745" providerId="ADAL" clId="{B9B7EA43-C279-4F9C-8107-52ECE7A41224}" dt="2023-08-28T16:27:43.512" v="12591" actId="478"/>
        <pc:sldMkLst>
          <pc:docMk/>
          <pc:sldMk cId="1901205783" sldId="340"/>
        </pc:sldMkLst>
        <pc:spChg chg="mod">
          <ac:chgData name="Sophie Helene Blendstrup" userId="0a17097e-c668-4828-aa89-40c4b4ba3745" providerId="ADAL" clId="{B9B7EA43-C279-4F9C-8107-52ECE7A41224}" dt="2023-08-28T15:34:53.242" v="11876" actId="20577"/>
          <ac:spMkLst>
            <pc:docMk/>
            <pc:sldMk cId="1901205783" sldId="340"/>
            <ac:spMk id="770" creationId="{00000000-0000-0000-0000-000000000000}"/>
          </ac:spMkLst>
        </pc:spChg>
        <pc:spChg chg="mod">
          <ac:chgData name="Sophie Helene Blendstrup" userId="0a17097e-c668-4828-aa89-40c4b4ba3745" providerId="ADAL" clId="{B9B7EA43-C279-4F9C-8107-52ECE7A41224}" dt="2023-08-28T15:46:07.366" v="12233" actId="20577"/>
          <ac:spMkLst>
            <pc:docMk/>
            <pc:sldMk cId="1901205783" sldId="340"/>
            <ac:spMk id="772" creationId="{00000000-0000-0000-0000-000000000000}"/>
          </ac:spMkLst>
        </pc:spChg>
        <pc:picChg chg="add del">
          <ac:chgData name="Sophie Helene Blendstrup" userId="0a17097e-c668-4828-aa89-40c4b4ba3745" providerId="ADAL" clId="{B9B7EA43-C279-4F9C-8107-52ECE7A41224}" dt="2023-08-28T16:27:43.512" v="12591" actId="478"/>
          <ac:picMkLst>
            <pc:docMk/>
            <pc:sldMk cId="1901205783" sldId="340"/>
            <ac:picMk id="2" creationId="{5220CFA2-1F5A-A198-8F59-03B7B78AF615}"/>
          </ac:picMkLst>
        </pc:picChg>
      </pc:sldChg>
      <pc:sldChg chg="modSp add modAnim modNotesTx">
        <pc:chgData name="Sophie Helene Blendstrup" userId="0a17097e-c668-4828-aa89-40c4b4ba3745" providerId="ADAL" clId="{B9B7EA43-C279-4F9C-8107-52ECE7A41224}" dt="2023-08-29T12:14:23.969" v="12721" actId="20577"/>
        <pc:sldMkLst>
          <pc:docMk/>
          <pc:sldMk cId="2123231353" sldId="341"/>
        </pc:sldMkLst>
        <pc:spChg chg="mod">
          <ac:chgData name="Sophie Helene Blendstrup" userId="0a17097e-c668-4828-aa89-40c4b4ba3745" providerId="ADAL" clId="{B9B7EA43-C279-4F9C-8107-52ECE7A41224}" dt="2023-08-28T16:05:16.563" v="12553" actId="20577"/>
          <ac:spMkLst>
            <pc:docMk/>
            <pc:sldMk cId="2123231353" sldId="341"/>
            <ac:spMk id="772" creationId="{00000000-0000-0000-0000-000000000000}"/>
          </ac:spMkLst>
        </pc:spChg>
      </pc:sldChg>
      <pc:sldChg chg="modSp add ord modAnim modNotesTx">
        <pc:chgData name="Sophie Helene Blendstrup" userId="0a17097e-c668-4828-aa89-40c4b4ba3745" providerId="ADAL" clId="{B9B7EA43-C279-4F9C-8107-52ECE7A41224}" dt="2023-08-28T16:24:29.057" v="12555"/>
        <pc:sldMkLst>
          <pc:docMk/>
          <pc:sldMk cId="3284159758" sldId="342"/>
        </pc:sldMkLst>
        <pc:spChg chg="mod">
          <ac:chgData name="Sophie Helene Blendstrup" userId="0a17097e-c668-4828-aa89-40c4b4ba3745" providerId="ADAL" clId="{B9B7EA43-C279-4F9C-8107-52ECE7A41224}" dt="2023-08-28T16:04:27.100" v="12466" actId="20577"/>
          <ac:spMkLst>
            <pc:docMk/>
            <pc:sldMk cId="3284159758" sldId="342"/>
            <ac:spMk id="772" creationId="{00000000-0000-0000-0000-000000000000}"/>
          </ac:spMkLst>
        </pc:spChg>
      </pc:sldChg>
      <pc:sldChg chg="addSp delSp modSp new mod ord">
        <pc:chgData name="Sophie Helene Blendstrup" userId="0a17097e-c668-4828-aa89-40c4b4ba3745" providerId="ADAL" clId="{B9B7EA43-C279-4F9C-8107-52ECE7A41224}" dt="2023-08-28T16:29:27.523" v="12594"/>
        <pc:sldMkLst>
          <pc:docMk/>
          <pc:sldMk cId="1716596813" sldId="343"/>
        </pc:sldMkLst>
        <pc:spChg chg="del">
          <ac:chgData name="Sophie Helene Blendstrup" userId="0a17097e-c668-4828-aa89-40c4b4ba3745" providerId="ADAL" clId="{B9B7EA43-C279-4F9C-8107-52ECE7A41224}" dt="2023-08-28T16:25:01.074" v="12589" actId="478"/>
          <ac:spMkLst>
            <pc:docMk/>
            <pc:sldMk cId="1716596813" sldId="343"/>
            <ac:spMk id="2" creationId="{0FE67600-03FA-F700-DF31-B57588463B5D}"/>
          </ac:spMkLst>
        </pc:spChg>
        <pc:spChg chg="mod">
          <ac:chgData name="Sophie Helene Blendstrup" userId="0a17097e-c668-4828-aa89-40c4b4ba3745" providerId="ADAL" clId="{B9B7EA43-C279-4F9C-8107-52ECE7A41224}" dt="2023-08-28T16:24:55.960" v="12588" actId="20577"/>
          <ac:spMkLst>
            <pc:docMk/>
            <pc:sldMk cId="1716596813" sldId="343"/>
            <ac:spMk id="3" creationId="{7B00FFDE-E6FB-74F4-2BE2-2C162D7ED33F}"/>
          </ac:spMkLst>
        </pc:spChg>
        <pc:picChg chg="add">
          <ac:chgData name="Sophie Helene Blendstrup" userId="0a17097e-c668-4828-aa89-40c4b4ba3745" providerId="ADAL" clId="{B9B7EA43-C279-4F9C-8107-52ECE7A41224}" dt="2023-08-28T16:29:16.392" v="12592" actId="22"/>
          <ac:picMkLst>
            <pc:docMk/>
            <pc:sldMk cId="1716596813" sldId="343"/>
            <ac:picMk id="6" creationId="{0CCA235D-BD40-3909-BC4C-C87FBC02212D}"/>
          </ac:picMkLst>
        </pc:picChg>
      </pc:sldChg>
      <pc:sldChg chg="modSp add modAnim">
        <pc:chgData name="Sophie Helene Blendstrup" userId="0a17097e-c668-4828-aa89-40c4b4ba3745" providerId="ADAL" clId="{B9B7EA43-C279-4F9C-8107-52ECE7A41224}" dt="2023-08-28T16:31:01.695" v="12692" actId="20577"/>
        <pc:sldMkLst>
          <pc:docMk/>
          <pc:sldMk cId="1473759991" sldId="344"/>
        </pc:sldMkLst>
        <pc:spChg chg="mod">
          <ac:chgData name="Sophie Helene Blendstrup" userId="0a17097e-c668-4828-aa89-40c4b4ba3745" providerId="ADAL" clId="{B9B7EA43-C279-4F9C-8107-52ECE7A41224}" dt="2023-08-28T16:31:01.695" v="12692" actId="20577"/>
          <ac:spMkLst>
            <pc:docMk/>
            <pc:sldMk cId="1473759991" sldId="344"/>
            <ac:spMk id="772" creationId="{00000000-0000-0000-0000-000000000000}"/>
          </ac:spMkLst>
        </pc:spChg>
      </pc:sldChg>
      <pc:sldChg chg="addSp delSp modSp new mod modClrScheme chgLayout">
        <pc:chgData name="Sophie Helene Blendstrup" userId="0a17097e-c668-4828-aa89-40c4b4ba3745" providerId="ADAL" clId="{B9B7EA43-C279-4F9C-8107-52ECE7A41224}" dt="2023-08-29T12:35:33.172" v="12939" actId="5793"/>
        <pc:sldMkLst>
          <pc:docMk/>
          <pc:sldMk cId="4141786835" sldId="345"/>
        </pc:sldMkLst>
        <pc:spChg chg="del mod ord">
          <ac:chgData name="Sophie Helene Blendstrup" userId="0a17097e-c668-4828-aa89-40c4b4ba3745" providerId="ADAL" clId="{B9B7EA43-C279-4F9C-8107-52ECE7A41224}" dt="2023-08-29T12:32:06.341" v="12822" actId="700"/>
          <ac:spMkLst>
            <pc:docMk/>
            <pc:sldMk cId="4141786835" sldId="345"/>
            <ac:spMk id="2" creationId="{479B73BD-80FC-CA14-F849-83497F085725}"/>
          </ac:spMkLst>
        </pc:spChg>
        <pc:spChg chg="del">
          <ac:chgData name="Sophie Helene Blendstrup" userId="0a17097e-c668-4828-aa89-40c4b4ba3745" providerId="ADAL" clId="{B9B7EA43-C279-4F9C-8107-52ECE7A41224}" dt="2023-08-29T12:32:06.341" v="12822" actId="700"/>
          <ac:spMkLst>
            <pc:docMk/>
            <pc:sldMk cId="4141786835" sldId="345"/>
            <ac:spMk id="3" creationId="{1439113E-7F02-D19D-200B-5DB828B7E8E3}"/>
          </ac:spMkLst>
        </pc:spChg>
        <pc:spChg chg="del mod ord">
          <ac:chgData name="Sophie Helene Blendstrup" userId="0a17097e-c668-4828-aa89-40c4b4ba3745" providerId="ADAL" clId="{B9B7EA43-C279-4F9C-8107-52ECE7A41224}" dt="2023-08-29T12:32:06.341" v="12822" actId="700"/>
          <ac:spMkLst>
            <pc:docMk/>
            <pc:sldMk cId="4141786835" sldId="345"/>
            <ac:spMk id="4" creationId="{47DFE15A-E6D9-DA27-30BD-952E573AEBDA}"/>
          </ac:spMkLst>
        </pc:spChg>
        <pc:spChg chg="add mod ord">
          <ac:chgData name="Sophie Helene Blendstrup" userId="0a17097e-c668-4828-aa89-40c4b4ba3745" providerId="ADAL" clId="{B9B7EA43-C279-4F9C-8107-52ECE7A41224}" dt="2023-08-29T12:32:32.509" v="12891" actId="20577"/>
          <ac:spMkLst>
            <pc:docMk/>
            <pc:sldMk cId="4141786835" sldId="345"/>
            <ac:spMk id="5" creationId="{A860EE3F-1C62-3772-B625-A5FFA2FED0BE}"/>
          </ac:spMkLst>
        </pc:spChg>
        <pc:spChg chg="add mod ord">
          <ac:chgData name="Sophie Helene Blendstrup" userId="0a17097e-c668-4828-aa89-40c4b4ba3745" providerId="ADAL" clId="{B9B7EA43-C279-4F9C-8107-52ECE7A41224}" dt="2023-08-29T12:35:33.172" v="12939" actId="5793"/>
          <ac:spMkLst>
            <pc:docMk/>
            <pc:sldMk cId="4141786835" sldId="345"/>
            <ac:spMk id="6" creationId="{0929D166-68A6-B32E-7C4F-251F42EAB03A}"/>
          </ac:spMkLst>
        </pc:spChg>
      </pc:sldChg>
      <pc:sldChg chg="addSp new mod modNotesTx">
        <pc:chgData name="Sophie Helene Blendstrup" userId="0a17097e-c668-4828-aa89-40c4b4ba3745" providerId="ADAL" clId="{B9B7EA43-C279-4F9C-8107-52ECE7A41224}" dt="2023-08-29T12:44:11.838" v="13204" actId="20577"/>
        <pc:sldMkLst>
          <pc:docMk/>
          <pc:sldMk cId="315950767" sldId="346"/>
        </pc:sldMkLst>
        <pc:picChg chg="add">
          <ac:chgData name="Sophie Helene Blendstrup" userId="0a17097e-c668-4828-aa89-40c4b4ba3745" providerId="ADAL" clId="{B9B7EA43-C279-4F9C-8107-52ECE7A41224}" dt="2023-08-29T12:39:09.102" v="12941" actId="22"/>
          <ac:picMkLst>
            <pc:docMk/>
            <pc:sldMk cId="315950767" sldId="346"/>
            <ac:picMk id="5" creationId="{2453D5BB-6B31-C23F-1A53-3A027EF9EFCD}"/>
          </ac:picMkLst>
        </pc:picChg>
      </pc:sldChg>
      <pc:sldChg chg="modSp new mod modNotesTx">
        <pc:chgData name="Sophie Helene Blendstrup" userId="0a17097e-c668-4828-aa89-40c4b4ba3745" providerId="ADAL" clId="{B9B7EA43-C279-4F9C-8107-52ECE7A41224}" dt="2023-08-29T13:13:12.138" v="13264" actId="20577"/>
        <pc:sldMkLst>
          <pc:docMk/>
          <pc:sldMk cId="2992441486" sldId="347"/>
        </pc:sldMkLst>
        <pc:spChg chg="mod">
          <ac:chgData name="Sophie Helene Blendstrup" userId="0a17097e-c668-4828-aa89-40c4b4ba3745" providerId="ADAL" clId="{B9B7EA43-C279-4F9C-8107-52ECE7A41224}" dt="2023-08-29T12:43:06.689" v="13195" actId="1076"/>
          <ac:spMkLst>
            <pc:docMk/>
            <pc:sldMk cId="2992441486" sldId="347"/>
            <ac:spMk id="2" creationId="{F7767591-8662-4ED4-B47D-44E911A4FFAB}"/>
          </ac:spMkLst>
        </pc:spChg>
        <pc:spChg chg="mod">
          <ac:chgData name="Sophie Helene Blendstrup" userId="0a17097e-c668-4828-aa89-40c4b4ba3745" providerId="ADAL" clId="{B9B7EA43-C279-4F9C-8107-52ECE7A41224}" dt="2023-08-29T12:41:44.902" v="12972" actId="20577"/>
          <ac:spMkLst>
            <pc:docMk/>
            <pc:sldMk cId="2992441486" sldId="347"/>
            <ac:spMk id="3" creationId="{86AB041A-0684-5B59-2A68-93212CD05EBB}"/>
          </ac:spMkLst>
        </pc:spChg>
      </pc:sldChg>
      <pc:sldChg chg="modSp add mod ord modNotesTx">
        <pc:chgData name="Sophie Helene Blendstrup" userId="0a17097e-c668-4828-aa89-40c4b4ba3745" providerId="ADAL" clId="{B9B7EA43-C279-4F9C-8107-52ECE7A41224}" dt="2023-08-29T13:33:23.885" v="13748" actId="20578"/>
        <pc:sldMkLst>
          <pc:docMk/>
          <pc:sldMk cId="2228921625" sldId="348"/>
        </pc:sldMkLst>
        <pc:spChg chg="mod">
          <ac:chgData name="Sophie Helene Blendstrup" userId="0a17097e-c668-4828-aa89-40c4b4ba3745" providerId="ADAL" clId="{B9B7EA43-C279-4F9C-8107-52ECE7A41224}" dt="2023-08-29T13:00:55.996" v="13235" actId="313"/>
          <ac:spMkLst>
            <pc:docMk/>
            <pc:sldMk cId="2228921625" sldId="348"/>
            <ac:spMk id="2" creationId="{05FCE11A-C50D-FAD0-EC21-BE66AB2204A3}"/>
          </ac:spMkLst>
        </pc:spChg>
      </pc:sldChg>
      <pc:sldChg chg="addSp delSp modSp add mod ord">
        <pc:chgData name="Sophie Helene Blendstrup" userId="0a17097e-c668-4828-aa89-40c4b4ba3745" providerId="ADAL" clId="{B9B7EA43-C279-4F9C-8107-52ECE7A41224}" dt="2023-08-29T13:24:04.995" v="13410" actId="1076"/>
        <pc:sldMkLst>
          <pc:docMk/>
          <pc:sldMk cId="1017457878" sldId="349"/>
        </pc:sldMkLst>
        <pc:spChg chg="add del mod">
          <ac:chgData name="Sophie Helene Blendstrup" userId="0a17097e-c668-4828-aa89-40c4b4ba3745" providerId="ADAL" clId="{B9B7EA43-C279-4F9C-8107-52ECE7A41224}" dt="2023-08-29T13:20:08.741" v="13341"/>
          <ac:spMkLst>
            <pc:docMk/>
            <pc:sldMk cId="1017457878" sldId="349"/>
            <ac:spMk id="3" creationId="{A8390A4C-DC4C-C372-D38F-B4E9C5479048}"/>
          </ac:spMkLst>
        </pc:spChg>
        <pc:spChg chg="mod">
          <ac:chgData name="Sophie Helene Blendstrup" userId="0a17097e-c668-4828-aa89-40c4b4ba3745" providerId="ADAL" clId="{B9B7EA43-C279-4F9C-8107-52ECE7A41224}" dt="2023-08-29T13:14:25.580" v="13336" actId="20577"/>
          <ac:spMkLst>
            <pc:docMk/>
            <pc:sldMk cId="1017457878" sldId="349"/>
            <ac:spMk id="5" creationId="{A860EE3F-1C62-3772-B625-A5FFA2FED0BE}"/>
          </ac:spMkLst>
        </pc:spChg>
        <pc:spChg chg="add del mod">
          <ac:chgData name="Sophie Helene Blendstrup" userId="0a17097e-c668-4828-aa89-40c4b4ba3745" providerId="ADAL" clId="{B9B7EA43-C279-4F9C-8107-52ECE7A41224}" dt="2023-08-29T13:20:53.222" v="13353"/>
          <ac:spMkLst>
            <pc:docMk/>
            <pc:sldMk cId="1017457878" sldId="349"/>
            <ac:spMk id="6" creationId="{0929D166-68A6-B32E-7C4F-251F42EAB03A}"/>
          </ac:spMkLst>
        </pc:spChg>
        <pc:spChg chg="add del mod">
          <ac:chgData name="Sophie Helene Blendstrup" userId="0a17097e-c668-4828-aa89-40c4b4ba3745" providerId="ADAL" clId="{B9B7EA43-C279-4F9C-8107-52ECE7A41224}" dt="2023-08-29T13:20:46.636" v="13351"/>
          <ac:spMkLst>
            <pc:docMk/>
            <pc:sldMk cId="1017457878" sldId="349"/>
            <ac:spMk id="7" creationId="{CC502982-2025-D3AE-43A2-A581B0D3E122}"/>
          </ac:spMkLst>
        </pc:spChg>
        <pc:spChg chg="add del mod">
          <ac:chgData name="Sophie Helene Blendstrup" userId="0a17097e-c668-4828-aa89-40c4b4ba3745" providerId="ADAL" clId="{B9B7EA43-C279-4F9C-8107-52ECE7A41224}" dt="2023-08-29T13:21:15.524" v="13358" actId="478"/>
          <ac:spMkLst>
            <pc:docMk/>
            <pc:sldMk cId="1017457878" sldId="349"/>
            <ac:spMk id="9" creationId="{076585B0-C686-77E4-6B8D-DCB18053772C}"/>
          </ac:spMkLst>
        </pc:spChg>
        <pc:spChg chg="add del mod">
          <ac:chgData name="Sophie Helene Blendstrup" userId="0a17097e-c668-4828-aa89-40c4b4ba3745" providerId="ADAL" clId="{B9B7EA43-C279-4F9C-8107-52ECE7A41224}" dt="2023-08-29T13:24:04.995" v="13410" actId="1076"/>
          <ac:spMkLst>
            <pc:docMk/>
            <pc:sldMk cId="1017457878" sldId="349"/>
            <ac:spMk id="10" creationId="{AC3B2058-4C62-ACE1-E7DF-A4328A0D84C3}"/>
          </ac:spMkLst>
        </pc:spChg>
        <pc:spChg chg="add del mod">
          <ac:chgData name="Sophie Helene Blendstrup" userId="0a17097e-c668-4828-aa89-40c4b4ba3745" providerId="ADAL" clId="{B9B7EA43-C279-4F9C-8107-52ECE7A41224}" dt="2023-08-29T13:21:29.041" v="13363"/>
          <ac:spMkLst>
            <pc:docMk/>
            <pc:sldMk cId="1017457878" sldId="349"/>
            <ac:spMk id="12" creationId="{45C370AC-7DC6-3F71-A467-3E7553613773}"/>
          </ac:spMkLst>
        </pc:spChg>
        <pc:spChg chg="add del mod">
          <ac:chgData name="Sophie Helene Blendstrup" userId="0a17097e-c668-4828-aa89-40c4b4ba3745" providerId="ADAL" clId="{B9B7EA43-C279-4F9C-8107-52ECE7A41224}" dt="2023-08-29T13:21:54.990" v="13367"/>
          <ac:spMkLst>
            <pc:docMk/>
            <pc:sldMk cId="1017457878" sldId="349"/>
            <ac:spMk id="14" creationId="{96A016ED-2C17-0205-4973-F6A9BF003FAF}"/>
          </ac:spMkLst>
        </pc:spChg>
        <pc:graphicFrameChg chg="add del mod">
          <ac:chgData name="Sophie Helene Blendstrup" userId="0a17097e-c668-4828-aa89-40c4b4ba3745" providerId="ADAL" clId="{B9B7EA43-C279-4F9C-8107-52ECE7A41224}" dt="2023-08-29T13:20:08.741" v="13341"/>
          <ac:graphicFrameMkLst>
            <pc:docMk/>
            <pc:sldMk cId="1017457878" sldId="349"/>
            <ac:graphicFrameMk id="2" creationId="{90641FCA-0E75-509E-C040-38F331443584}"/>
          </ac:graphicFrameMkLst>
        </pc:graphicFrameChg>
        <pc:graphicFrameChg chg="add del mod modGraphic">
          <ac:chgData name="Sophie Helene Blendstrup" userId="0a17097e-c668-4828-aa89-40c4b4ba3745" providerId="ADAL" clId="{B9B7EA43-C279-4F9C-8107-52ECE7A41224}" dt="2023-08-29T13:20:46.636" v="13351"/>
          <ac:graphicFrameMkLst>
            <pc:docMk/>
            <pc:sldMk cId="1017457878" sldId="349"/>
            <ac:graphicFrameMk id="4" creationId="{AEC0BC26-B1E3-BCD2-B0B1-2C897851C9DA}"/>
          </ac:graphicFrameMkLst>
        </pc:graphicFrameChg>
        <pc:graphicFrameChg chg="add del mod modGraphic">
          <ac:chgData name="Sophie Helene Blendstrup" userId="0a17097e-c668-4828-aa89-40c4b4ba3745" providerId="ADAL" clId="{B9B7EA43-C279-4F9C-8107-52ECE7A41224}" dt="2023-08-29T13:21:22.122" v="13361" actId="478"/>
          <ac:graphicFrameMkLst>
            <pc:docMk/>
            <pc:sldMk cId="1017457878" sldId="349"/>
            <ac:graphicFrameMk id="8" creationId="{0FCAFF04-3E1E-9ED8-5907-2DDC388E42AD}"/>
          </ac:graphicFrameMkLst>
        </pc:graphicFrameChg>
        <pc:graphicFrameChg chg="add del mod">
          <ac:chgData name="Sophie Helene Blendstrup" userId="0a17097e-c668-4828-aa89-40c4b4ba3745" providerId="ADAL" clId="{B9B7EA43-C279-4F9C-8107-52ECE7A41224}" dt="2023-08-29T13:21:29.041" v="13363"/>
          <ac:graphicFrameMkLst>
            <pc:docMk/>
            <pc:sldMk cId="1017457878" sldId="349"/>
            <ac:graphicFrameMk id="11" creationId="{870D1FE6-A126-4E9C-8936-51065AD09223}"/>
          </ac:graphicFrameMkLst>
        </pc:graphicFrameChg>
        <pc:graphicFrameChg chg="add del mod">
          <ac:chgData name="Sophie Helene Blendstrup" userId="0a17097e-c668-4828-aa89-40c4b4ba3745" providerId="ADAL" clId="{B9B7EA43-C279-4F9C-8107-52ECE7A41224}" dt="2023-08-29T13:21:54.990" v="13367"/>
          <ac:graphicFrameMkLst>
            <pc:docMk/>
            <pc:sldMk cId="1017457878" sldId="349"/>
            <ac:graphicFrameMk id="13" creationId="{B15E0E26-5296-5B4D-215E-99178E11424A}"/>
          </ac:graphicFrameMkLst>
        </pc:graphicFrameChg>
        <pc:graphicFrameChg chg="add del mod">
          <ac:chgData name="Sophie Helene Blendstrup" userId="0a17097e-c668-4828-aa89-40c4b4ba3745" providerId="ADAL" clId="{B9B7EA43-C279-4F9C-8107-52ECE7A41224}" dt="2023-08-29T13:22:47.461" v="13374"/>
          <ac:graphicFrameMkLst>
            <pc:docMk/>
            <pc:sldMk cId="1017457878" sldId="349"/>
            <ac:graphicFrameMk id="15" creationId="{FD570E04-F6A0-CE60-AA56-350CF53FE11E}"/>
          </ac:graphicFrameMkLst>
        </pc:graphicFrameChg>
      </pc:sldChg>
      <pc:sldChg chg="modSp add mod ord modAnim">
        <pc:chgData name="Sophie Helene Blendstrup" userId="0a17097e-c668-4828-aa89-40c4b4ba3745" providerId="ADAL" clId="{B9B7EA43-C279-4F9C-8107-52ECE7A41224}" dt="2023-08-29T13:27:39.314" v="13743" actId="20577"/>
        <pc:sldMkLst>
          <pc:docMk/>
          <pc:sldMk cId="4186663239" sldId="350"/>
        </pc:sldMkLst>
        <pc:spChg chg="mod">
          <ac:chgData name="Sophie Helene Blendstrup" userId="0a17097e-c668-4828-aa89-40c4b4ba3745" providerId="ADAL" clId="{B9B7EA43-C279-4F9C-8107-52ECE7A41224}" dt="2023-08-29T13:27:39.314" v="13743" actId="20577"/>
          <ac:spMkLst>
            <pc:docMk/>
            <pc:sldMk cId="4186663239" sldId="350"/>
            <ac:spMk id="2" creationId="{F7767591-8662-4ED4-B47D-44E911A4FFAB}"/>
          </ac:spMkLst>
        </pc:spChg>
      </pc:sldChg>
      <pc:sldChg chg="modSp add mod ord">
        <pc:chgData name="Sophie Helene Blendstrup" userId="0a17097e-c668-4828-aa89-40c4b4ba3745" providerId="ADAL" clId="{B9B7EA43-C279-4F9C-8107-52ECE7A41224}" dt="2023-08-29T13:34:10.748" v="13833" actId="20577"/>
        <pc:sldMkLst>
          <pc:docMk/>
          <pc:sldMk cId="1856763657" sldId="351"/>
        </pc:sldMkLst>
        <pc:spChg chg="mod">
          <ac:chgData name="Sophie Helene Blendstrup" userId="0a17097e-c668-4828-aa89-40c4b4ba3745" providerId="ADAL" clId="{B9B7EA43-C279-4F9C-8107-52ECE7A41224}" dt="2023-08-29T13:34:10.748" v="13833" actId="20577"/>
          <ac:spMkLst>
            <pc:docMk/>
            <pc:sldMk cId="1856763657" sldId="351"/>
            <ac:spMk id="550" creationId="{00000000-0000-0000-0000-000000000000}"/>
          </ac:spMkLst>
        </pc:spChg>
      </pc:sldChg>
      <pc:sldMasterChg chg="delSldLayout">
        <pc:chgData name="Sophie Helene Blendstrup" userId="0a17097e-c668-4828-aa89-40c4b4ba3745" providerId="ADAL" clId="{B9B7EA43-C279-4F9C-8107-52ECE7A41224}" dt="2023-08-22T13:37:33.394" v="3104" actId="47"/>
        <pc:sldMasterMkLst>
          <pc:docMk/>
          <pc:sldMasterMk cId="0" sldId="2147483688"/>
        </pc:sldMasterMkLst>
        <pc:sldLayoutChg chg="del">
          <pc:chgData name="Sophie Helene Blendstrup" userId="0a17097e-c668-4828-aa89-40c4b4ba3745" providerId="ADAL" clId="{B9B7EA43-C279-4F9C-8107-52ECE7A41224}" dt="2023-08-22T11:32:11.538" v="0" actId="47"/>
          <pc:sldLayoutMkLst>
            <pc:docMk/>
            <pc:sldMasterMk cId="0" sldId="2147483688"/>
            <pc:sldLayoutMk cId="0" sldId="2147483650"/>
          </pc:sldLayoutMkLst>
        </pc:sldLayoutChg>
        <pc:sldLayoutChg chg="del">
          <pc:chgData name="Sophie Helene Blendstrup" userId="0a17097e-c668-4828-aa89-40c4b4ba3745" providerId="ADAL" clId="{B9B7EA43-C279-4F9C-8107-52ECE7A41224}" dt="2023-08-22T13:20:35.699" v="2246" actId="47"/>
          <pc:sldLayoutMkLst>
            <pc:docMk/>
            <pc:sldMasterMk cId="0" sldId="2147483688"/>
            <pc:sldLayoutMk cId="0" sldId="2147483651"/>
          </pc:sldLayoutMkLst>
        </pc:sldLayoutChg>
        <pc:sldLayoutChg chg="del">
          <pc:chgData name="Sophie Helene Blendstrup" userId="0a17097e-c668-4828-aa89-40c4b4ba3745" providerId="ADAL" clId="{B9B7EA43-C279-4F9C-8107-52ECE7A41224}" dt="2023-08-22T13:37:26.403" v="3098" actId="47"/>
          <pc:sldLayoutMkLst>
            <pc:docMk/>
            <pc:sldMasterMk cId="0" sldId="2147483688"/>
            <pc:sldLayoutMk cId="0" sldId="2147483652"/>
          </pc:sldLayoutMkLst>
        </pc:sldLayoutChg>
        <pc:sldLayoutChg chg="del">
          <pc:chgData name="Sophie Helene Blendstrup" userId="0a17097e-c668-4828-aa89-40c4b4ba3745" providerId="ADAL" clId="{B9B7EA43-C279-4F9C-8107-52ECE7A41224}" dt="2023-08-22T13:37:21.652" v="3091" actId="47"/>
          <pc:sldLayoutMkLst>
            <pc:docMk/>
            <pc:sldMasterMk cId="0" sldId="2147483688"/>
            <pc:sldLayoutMk cId="0" sldId="2147483654"/>
          </pc:sldLayoutMkLst>
        </pc:sldLayoutChg>
        <pc:sldLayoutChg chg="del">
          <pc:chgData name="Sophie Helene Blendstrup" userId="0a17097e-c668-4828-aa89-40c4b4ba3745" providerId="ADAL" clId="{B9B7EA43-C279-4F9C-8107-52ECE7A41224}" dt="2023-08-22T13:37:25.439" v="3096" actId="47"/>
          <pc:sldLayoutMkLst>
            <pc:docMk/>
            <pc:sldMasterMk cId="0" sldId="2147483688"/>
            <pc:sldLayoutMk cId="0" sldId="2147483656"/>
          </pc:sldLayoutMkLst>
        </pc:sldLayoutChg>
        <pc:sldLayoutChg chg="del">
          <pc:chgData name="Sophie Helene Blendstrup" userId="0a17097e-c668-4828-aa89-40c4b4ba3745" providerId="ADAL" clId="{B9B7EA43-C279-4F9C-8107-52ECE7A41224}" dt="2023-08-22T13:37:17.560" v="3085" actId="47"/>
          <pc:sldLayoutMkLst>
            <pc:docMk/>
            <pc:sldMasterMk cId="0" sldId="2147483688"/>
            <pc:sldLayoutMk cId="0" sldId="2147483657"/>
          </pc:sldLayoutMkLst>
        </pc:sldLayoutChg>
        <pc:sldLayoutChg chg="del">
          <pc:chgData name="Sophie Helene Blendstrup" userId="0a17097e-c668-4828-aa89-40c4b4ba3745" providerId="ADAL" clId="{B9B7EA43-C279-4F9C-8107-52ECE7A41224}" dt="2023-08-22T13:37:31.063" v="3102" actId="47"/>
          <pc:sldLayoutMkLst>
            <pc:docMk/>
            <pc:sldMasterMk cId="0" sldId="2147483688"/>
            <pc:sldLayoutMk cId="0" sldId="2147483660"/>
          </pc:sldLayoutMkLst>
        </pc:sldLayoutChg>
        <pc:sldLayoutChg chg="del">
          <pc:chgData name="Sophie Helene Blendstrup" userId="0a17097e-c668-4828-aa89-40c4b4ba3745" providerId="ADAL" clId="{B9B7EA43-C279-4F9C-8107-52ECE7A41224}" dt="2023-08-22T13:37:20.298" v="3090" actId="47"/>
          <pc:sldLayoutMkLst>
            <pc:docMk/>
            <pc:sldMasterMk cId="0" sldId="2147483688"/>
            <pc:sldLayoutMk cId="0" sldId="2147483661"/>
          </pc:sldLayoutMkLst>
        </pc:sldLayoutChg>
        <pc:sldLayoutChg chg="del">
          <pc:chgData name="Sophie Helene Blendstrup" userId="0a17097e-c668-4828-aa89-40c4b4ba3745" providerId="ADAL" clId="{B9B7EA43-C279-4F9C-8107-52ECE7A41224}" dt="2023-08-22T13:37:33.394" v="3104" actId="47"/>
          <pc:sldLayoutMkLst>
            <pc:docMk/>
            <pc:sldMasterMk cId="0" sldId="2147483688"/>
            <pc:sldLayoutMk cId="0" sldId="2147483663"/>
          </pc:sldLayoutMkLst>
        </pc:sldLayoutChg>
        <pc:sldLayoutChg chg="del">
          <pc:chgData name="Sophie Helene Blendstrup" userId="0a17097e-c668-4828-aa89-40c4b4ba3745" providerId="ADAL" clId="{B9B7EA43-C279-4F9C-8107-52ECE7A41224}" dt="2023-08-22T13:37:27.490" v="3099" actId="47"/>
          <pc:sldLayoutMkLst>
            <pc:docMk/>
            <pc:sldMasterMk cId="0" sldId="2147483688"/>
            <pc:sldLayoutMk cId="0" sldId="2147483664"/>
          </pc:sldLayoutMkLst>
        </pc:sldLayoutChg>
        <pc:sldLayoutChg chg="del">
          <pc:chgData name="Sophie Helene Blendstrup" userId="0a17097e-c668-4828-aa89-40c4b4ba3745" providerId="ADAL" clId="{B9B7EA43-C279-4F9C-8107-52ECE7A41224}" dt="2023-08-22T13:37:24.959" v="3095" actId="47"/>
          <pc:sldLayoutMkLst>
            <pc:docMk/>
            <pc:sldMasterMk cId="0" sldId="2147483688"/>
            <pc:sldLayoutMk cId="0" sldId="2147483665"/>
          </pc:sldLayoutMkLst>
        </pc:sldLayoutChg>
        <pc:sldLayoutChg chg="del">
          <pc:chgData name="Sophie Helene Blendstrup" userId="0a17097e-c668-4828-aa89-40c4b4ba3745" providerId="ADAL" clId="{B9B7EA43-C279-4F9C-8107-52ECE7A41224}" dt="2023-08-22T13:37:18.860" v="3087" actId="47"/>
          <pc:sldLayoutMkLst>
            <pc:docMk/>
            <pc:sldMasterMk cId="0" sldId="2147483688"/>
            <pc:sldLayoutMk cId="0" sldId="2147483666"/>
          </pc:sldLayoutMkLst>
        </pc:sldLayoutChg>
        <pc:sldLayoutChg chg="del">
          <pc:chgData name="Sophie Helene Blendstrup" userId="0a17097e-c668-4828-aa89-40c4b4ba3745" providerId="ADAL" clId="{B9B7EA43-C279-4F9C-8107-52ECE7A41224}" dt="2023-08-22T13:37:17.154" v="3084" actId="47"/>
          <pc:sldLayoutMkLst>
            <pc:docMk/>
            <pc:sldMasterMk cId="0" sldId="2147483688"/>
            <pc:sldLayoutMk cId="0" sldId="2147483667"/>
          </pc:sldLayoutMkLst>
        </pc:sldLayoutChg>
        <pc:sldLayoutChg chg="del">
          <pc:chgData name="Sophie Helene Blendstrup" userId="0a17097e-c668-4828-aa89-40c4b4ba3745" providerId="ADAL" clId="{B9B7EA43-C279-4F9C-8107-52ECE7A41224}" dt="2023-08-22T13:37:25.902" v="3097" actId="47"/>
          <pc:sldLayoutMkLst>
            <pc:docMk/>
            <pc:sldMasterMk cId="0" sldId="2147483688"/>
            <pc:sldLayoutMk cId="0" sldId="2147483668"/>
          </pc:sldLayoutMkLst>
        </pc:sldLayoutChg>
        <pc:sldLayoutChg chg="del">
          <pc:chgData name="Sophie Helene Blendstrup" userId="0a17097e-c668-4828-aa89-40c4b4ba3745" providerId="ADAL" clId="{B9B7EA43-C279-4F9C-8107-52ECE7A41224}" dt="2023-08-22T13:37:31.428" v="3103" actId="47"/>
          <pc:sldLayoutMkLst>
            <pc:docMk/>
            <pc:sldMasterMk cId="0" sldId="2147483688"/>
            <pc:sldLayoutMk cId="0" sldId="2147483669"/>
          </pc:sldLayoutMkLst>
        </pc:sldLayoutChg>
        <pc:sldLayoutChg chg="del">
          <pc:chgData name="Sophie Helene Blendstrup" userId="0a17097e-c668-4828-aa89-40c4b4ba3745" providerId="ADAL" clId="{B9B7EA43-C279-4F9C-8107-52ECE7A41224}" dt="2023-08-22T13:37:19.585" v="3089" actId="47"/>
          <pc:sldLayoutMkLst>
            <pc:docMk/>
            <pc:sldMasterMk cId="0" sldId="2147483688"/>
            <pc:sldLayoutMk cId="0" sldId="2147483670"/>
          </pc:sldLayoutMkLst>
        </pc:sldLayoutChg>
        <pc:sldLayoutChg chg="del">
          <pc:chgData name="Sophie Helene Blendstrup" userId="0a17097e-c668-4828-aa89-40c4b4ba3745" providerId="ADAL" clId="{B9B7EA43-C279-4F9C-8107-52ECE7A41224}" dt="2023-08-22T13:37:19.241" v="3088" actId="47"/>
          <pc:sldLayoutMkLst>
            <pc:docMk/>
            <pc:sldMasterMk cId="0" sldId="2147483688"/>
            <pc:sldLayoutMk cId="0" sldId="2147483671"/>
          </pc:sldLayoutMkLst>
        </pc:sldLayoutChg>
        <pc:sldLayoutChg chg="del">
          <pc:chgData name="Sophie Helene Blendstrup" userId="0a17097e-c668-4828-aa89-40c4b4ba3745" providerId="ADAL" clId="{B9B7EA43-C279-4F9C-8107-52ECE7A41224}" dt="2023-08-22T13:37:30.584" v="3101" actId="47"/>
          <pc:sldLayoutMkLst>
            <pc:docMk/>
            <pc:sldMasterMk cId="0" sldId="2147483688"/>
            <pc:sldLayoutMk cId="0" sldId="2147483672"/>
          </pc:sldLayoutMkLst>
        </pc:sldLayoutChg>
        <pc:sldLayoutChg chg="del">
          <pc:chgData name="Sophie Helene Blendstrup" userId="0a17097e-c668-4828-aa89-40c4b4ba3745" providerId="ADAL" clId="{B9B7EA43-C279-4F9C-8107-52ECE7A41224}" dt="2023-08-22T13:37:16.225" v="3082" actId="47"/>
          <pc:sldLayoutMkLst>
            <pc:docMk/>
            <pc:sldMasterMk cId="0" sldId="2147483688"/>
            <pc:sldLayoutMk cId="0" sldId="2147483673"/>
          </pc:sldLayoutMkLst>
        </pc:sldLayoutChg>
        <pc:sldLayoutChg chg="del">
          <pc:chgData name="Sophie Helene Blendstrup" userId="0a17097e-c668-4828-aa89-40c4b4ba3745" providerId="ADAL" clId="{B9B7EA43-C279-4F9C-8107-52ECE7A41224}" dt="2023-08-22T13:37:23.317" v="3092" actId="47"/>
          <pc:sldLayoutMkLst>
            <pc:docMk/>
            <pc:sldMasterMk cId="0" sldId="2147483688"/>
            <pc:sldLayoutMk cId="0" sldId="2147483674"/>
          </pc:sldLayoutMkLst>
        </pc:sldLayoutChg>
        <pc:sldLayoutChg chg="del">
          <pc:chgData name="Sophie Helene Blendstrup" userId="0a17097e-c668-4828-aa89-40c4b4ba3745" providerId="ADAL" clId="{B9B7EA43-C279-4F9C-8107-52ECE7A41224}" dt="2023-08-22T13:37:14.739" v="3079" actId="47"/>
          <pc:sldLayoutMkLst>
            <pc:docMk/>
            <pc:sldMasterMk cId="0" sldId="2147483688"/>
            <pc:sldLayoutMk cId="0" sldId="2147483675"/>
          </pc:sldLayoutMkLst>
        </pc:sldLayoutChg>
        <pc:sldLayoutChg chg="del">
          <pc:chgData name="Sophie Helene Blendstrup" userId="0a17097e-c668-4828-aa89-40c4b4ba3745" providerId="ADAL" clId="{B9B7EA43-C279-4F9C-8107-52ECE7A41224}" dt="2023-08-22T13:37:12.823" v="3076" actId="47"/>
          <pc:sldLayoutMkLst>
            <pc:docMk/>
            <pc:sldMasterMk cId="0" sldId="2147483688"/>
            <pc:sldLayoutMk cId="0" sldId="2147483676"/>
          </pc:sldLayoutMkLst>
        </pc:sldLayoutChg>
        <pc:sldLayoutChg chg="del">
          <pc:chgData name="Sophie Helene Blendstrup" userId="0a17097e-c668-4828-aa89-40c4b4ba3745" providerId="ADAL" clId="{B9B7EA43-C279-4F9C-8107-52ECE7A41224}" dt="2023-08-22T13:37:24.033" v="3093" actId="47"/>
          <pc:sldLayoutMkLst>
            <pc:docMk/>
            <pc:sldMasterMk cId="0" sldId="2147483688"/>
            <pc:sldLayoutMk cId="0" sldId="2147483677"/>
          </pc:sldLayoutMkLst>
        </pc:sldLayoutChg>
        <pc:sldLayoutChg chg="del">
          <pc:chgData name="Sophie Helene Blendstrup" userId="0a17097e-c668-4828-aa89-40c4b4ba3745" providerId="ADAL" clId="{B9B7EA43-C279-4F9C-8107-52ECE7A41224}" dt="2023-08-22T13:37:15.423" v="3080" actId="47"/>
          <pc:sldLayoutMkLst>
            <pc:docMk/>
            <pc:sldMasterMk cId="0" sldId="2147483688"/>
            <pc:sldLayoutMk cId="0" sldId="2147483678"/>
          </pc:sldLayoutMkLst>
        </pc:sldLayoutChg>
        <pc:sldLayoutChg chg="del">
          <pc:chgData name="Sophie Helene Blendstrup" userId="0a17097e-c668-4828-aa89-40c4b4ba3745" providerId="ADAL" clId="{B9B7EA43-C279-4F9C-8107-52ECE7A41224}" dt="2023-08-22T13:37:29.990" v="3100" actId="47"/>
          <pc:sldLayoutMkLst>
            <pc:docMk/>
            <pc:sldMasterMk cId="0" sldId="2147483688"/>
            <pc:sldLayoutMk cId="0" sldId="2147483679"/>
          </pc:sldLayoutMkLst>
        </pc:sldLayoutChg>
        <pc:sldLayoutChg chg="del">
          <pc:chgData name="Sophie Helene Blendstrup" userId="0a17097e-c668-4828-aa89-40c4b4ba3745" providerId="ADAL" clId="{B9B7EA43-C279-4F9C-8107-52ECE7A41224}" dt="2023-08-22T13:37:24.526" v="3094" actId="47"/>
          <pc:sldLayoutMkLst>
            <pc:docMk/>
            <pc:sldMasterMk cId="0" sldId="2147483688"/>
            <pc:sldLayoutMk cId="0" sldId="2147483680"/>
          </pc:sldLayoutMkLst>
        </pc:sldLayoutChg>
        <pc:sldLayoutChg chg="del">
          <pc:chgData name="Sophie Helene Blendstrup" userId="0a17097e-c668-4828-aa89-40c4b4ba3745" providerId="ADAL" clId="{B9B7EA43-C279-4F9C-8107-52ECE7A41224}" dt="2023-08-22T13:37:14.046" v="3078" actId="47"/>
          <pc:sldLayoutMkLst>
            <pc:docMk/>
            <pc:sldMasterMk cId="0" sldId="2147483688"/>
            <pc:sldLayoutMk cId="0" sldId="2147483681"/>
          </pc:sldLayoutMkLst>
        </pc:sldLayoutChg>
      </pc:sldMasterChg>
      <pc:sldMasterChg chg="del delSldLayout">
        <pc:chgData name="Sophie Helene Blendstrup" userId="0a17097e-c668-4828-aa89-40c4b4ba3745" providerId="ADAL" clId="{B9B7EA43-C279-4F9C-8107-52ECE7A41224}" dt="2023-08-22T13:37:10.870" v="3075" actId="47"/>
        <pc:sldMasterMkLst>
          <pc:docMk/>
          <pc:sldMasterMk cId="0" sldId="2147483689"/>
        </pc:sldMasterMkLst>
        <pc:sldLayoutChg chg="del">
          <pc:chgData name="Sophie Helene Blendstrup" userId="0a17097e-c668-4828-aa89-40c4b4ba3745" providerId="ADAL" clId="{B9B7EA43-C279-4F9C-8107-52ECE7A41224}" dt="2023-08-22T13:37:09.832" v="3070" actId="47"/>
          <pc:sldLayoutMkLst>
            <pc:docMk/>
            <pc:sldMasterMk cId="0" sldId="2147483689"/>
            <pc:sldLayoutMk cId="0" sldId="2147483686"/>
          </pc:sldLayoutMkLst>
        </pc:sldLayoutChg>
        <pc:sldLayoutChg chg="del">
          <pc:chgData name="Sophie Helene Blendstrup" userId="0a17097e-c668-4828-aa89-40c4b4ba3745" providerId="ADAL" clId="{B9B7EA43-C279-4F9C-8107-52ECE7A41224}" dt="2023-08-22T13:37:10.870" v="3075" actId="47"/>
          <pc:sldLayoutMkLst>
            <pc:docMk/>
            <pc:sldMasterMk cId="0" sldId="2147483689"/>
            <pc:sldLayoutMk cId="0" sldId="214748368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db197a9928_1_3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db197a9928_1_3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d965ecebb0_0_330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d965ecebb0_0_330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d965ecebb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d965ecebb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gd965ecebb0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0" name="Google Shape;920;gd965ecebb0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da-DK" dirty="0" err="1">
                <a:sym typeface="Wingdings" panose="05000000000000000000" pitchFamily="2" charset="2"/>
              </a:rPr>
              <a:t>We’ll</a:t>
            </a:r>
            <a:r>
              <a:rPr lang="da-DK" dirty="0">
                <a:sym typeface="Wingdings" panose="05000000000000000000" pitchFamily="2" charset="2"/>
              </a:rPr>
              <a:t> </a:t>
            </a:r>
            <a:r>
              <a:rPr lang="da-DK" dirty="0" err="1">
                <a:sym typeface="Wingdings" panose="05000000000000000000" pitchFamily="2" charset="2"/>
              </a:rPr>
              <a:t>discuss</a:t>
            </a:r>
            <a:r>
              <a:rPr lang="da-DK" dirty="0">
                <a:sym typeface="Wingdings" panose="05000000000000000000" pitchFamily="2" charset="2"/>
              </a:rPr>
              <a:t> the definitions </a:t>
            </a:r>
            <a:r>
              <a:rPr lang="da-DK" dirty="0" err="1">
                <a:sym typeface="Wingdings" panose="05000000000000000000" pitchFamily="2" charset="2"/>
              </a:rPr>
              <a:t>together</a:t>
            </a:r>
            <a:r>
              <a:rPr lang="da-DK" dirty="0">
                <a:sym typeface="Wingdings" panose="05000000000000000000" pitchFamily="2" charset="2"/>
              </a:rPr>
              <a:t>  </a:t>
            </a: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gd965ecebb0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0" name="Google Shape;920;gd965ecebb0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dirty="0"/>
              <a:t>How </a:t>
            </a:r>
            <a:r>
              <a:rPr lang="da-DK" dirty="0" err="1"/>
              <a:t>does</a:t>
            </a:r>
            <a:r>
              <a:rPr lang="da-DK" dirty="0"/>
              <a:t> </a:t>
            </a:r>
            <a:r>
              <a:rPr lang="da-DK" dirty="0" err="1"/>
              <a:t>your</a:t>
            </a:r>
            <a:r>
              <a:rPr lang="da-DK" dirty="0"/>
              <a:t> definitions </a:t>
            </a:r>
            <a:r>
              <a:rPr lang="da-DK" dirty="0" err="1"/>
              <a:t>compare</a:t>
            </a:r>
            <a:r>
              <a:rPr lang="da-DK" dirty="0"/>
              <a:t> to </a:t>
            </a:r>
            <a:r>
              <a:rPr lang="da-DK" dirty="0" err="1"/>
              <a:t>this</a:t>
            </a:r>
            <a:r>
              <a:rPr lang="da-DK" dirty="0"/>
              <a:t>??? Class </a:t>
            </a:r>
            <a:r>
              <a:rPr lang="da-DK" dirty="0" err="1"/>
              <a:t>discussion</a:t>
            </a:r>
            <a:endParaRPr dirty="0"/>
          </a:p>
        </p:txBody>
      </p:sp>
    </p:spTree>
    <p:extLst>
      <p:ext uri="{BB962C8B-B14F-4D97-AF65-F5344CB8AC3E}">
        <p14:creationId xmlns:p14="http://schemas.microsoft.com/office/powerpoint/2010/main" val="2088224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gd965ecebb0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7" name="Google Shape;1047;gd965ecebb0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dirty="0"/>
              <a:t>UDGÅET</a:t>
            </a:r>
          </a:p>
        </p:txBody>
      </p:sp>
    </p:spTree>
    <p:extLst>
      <p:ext uri="{BB962C8B-B14F-4D97-AF65-F5344CB8AC3E}">
        <p14:creationId xmlns:p14="http://schemas.microsoft.com/office/powerpoint/2010/main" val="1542940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dirty="0"/>
              <a:t>UDGÅET</a:t>
            </a:r>
          </a:p>
        </p:txBody>
      </p:sp>
    </p:spTree>
    <p:extLst>
      <p:ext uri="{BB962C8B-B14F-4D97-AF65-F5344CB8AC3E}">
        <p14:creationId xmlns:p14="http://schemas.microsoft.com/office/powerpoint/2010/main" val="2690690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dirty="0"/>
              <a:t>SKIP HHX?</a:t>
            </a:r>
          </a:p>
        </p:txBody>
      </p:sp>
    </p:spTree>
    <p:extLst>
      <p:ext uri="{BB962C8B-B14F-4D97-AF65-F5344CB8AC3E}">
        <p14:creationId xmlns:p14="http://schemas.microsoft.com/office/powerpoint/2010/main" val="2289679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db197a9928_1_3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db197a9928_1_3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3639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db197a992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db197a992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228600" algn="l" rtl="0">
              <a:spcBef>
                <a:spcPts val="0"/>
              </a:spcBef>
              <a:spcAft>
                <a:spcPts val="0"/>
              </a:spcAft>
              <a:buAutoNum type="arabicPeriod"/>
            </a:pPr>
            <a:r>
              <a:rPr lang="da-DK" dirty="0"/>
              <a:t>20/30min</a:t>
            </a:r>
          </a:p>
          <a:p>
            <a:pPr marL="228600" lvl="0" indent="-228600" algn="l" rtl="0">
              <a:spcBef>
                <a:spcPts val="0"/>
              </a:spcBef>
              <a:spcAft>
                <a:spcPts val="0"/>
              </a:spcAft>
              <a:buAutoNum type="arabicPeriod"/>
            </a:pPr>
            <a:r>
              <a:rPr lang="da-DK" dirty="0"/>
              <a:t>15min </a:t>
            </a:r>
          </a:p>
          <a:p>
            <a:pPr marL="228600" lvl="0" indent="-228600" algn="l" rtl="0">
              <a:spcBef>
                <a:spcPts val="0"/>
              </a:spcBef>
              <a:spcAft>
                <a:spcPts val="0"/>
              </a:spcAft>
              <a:buAutoNum type="arabicPeriod"/>
            </a:pPr>
            <a:endParaRPr lang="da-DK" dirty="0"/>
          </a:p>
          <a:p>
            <a:pPr marL="228600" lvl="0" indent="-228600" algn="l" rtl="0">
              <a:spcBef>
                <a:spcPts val="0"/>
              </a:spcBef>
              <a:spcAft>
                <a:spcPts val="0"/>
              </a:spcAft>
              <a:buAutoNum type="arabicPeriod"/>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d965ecebb0_0_330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d965ecebb0_0_330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3538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gd965ecebb0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7" name="Google Shape;1047;gd965ecebb0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99899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d965ecebb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d965ecebb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2461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dirty="0"/>
              <a:t>10 min? </a:t>
            </a:r>
          </a:p>
        </p:txBody>
      </p:sp>
    </p:spTree>
    <p:extLst>
      <p:ext uri="{BB962C8B-B14F-4D97-AF65-F5344CB8AC3E}">
        <p14:creationId xmlns:p14="http://schemas.microsoft.com/office/powerpoint/2010/main" val="853248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d965ecebb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d965ecebb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3144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gd965ecebb0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7" name="Google Shape;1047;gd965ecebb0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69232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db197a992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db197a992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228600" algn="l" rtl="0">
              <a:spcBef>
                <a:spcPts val="0"/>
              </a:spcBef>
              <a:spcAft>
                <a:spcPts val="0"/>
              </a:spcAft>
              <a:buAutoNum type="arabicPeriod"/>
            </a:pPr>
            <a:r>
              <a:rPr lang="da-DK" dirty="0"/>
              <a:t>20/30min</a:t>
            </a:r>
          </a:p>
          <a:p>
            <a:pPr marL="228600" lvl="0" indent="-228600" algn="l" rtl="0">
              <a:spcBef>
                <a:spcPts val="0"/>
              </a:spcBef>
              <a:spcAft>
                <a:spcPts val="0"/>
              </a:spcAft>
              <a:buAutoNum type="arabicPeriod"/>
            </a:pPr>
            <a:r>
              <a:rPr lang="da-DK" dirty="0"/>
              <a:t>15min </a:t>
            </a:r>
          </a:p>
          <a:p>
            <a:pPr marL="228600" lvl="0" indent="-228600" algn="l" rtl="0">
              <a:spcBef>
                <a:spcPts val="0"/>
              </a:spcBef>
              <a:spcAft>
                <a:spcPts val="0"/>
              </a:spcAft>
              <a:buAutoNum type="arabicPeriod"/>
            </a:pPr>
            <a:endParaRPr lang="da-DK" dirty="0"/>
          </a:p>
          <a:p>
            <a:pPr marL="228600" lvl="0" indent="-228600" algn="l" rtl="0">
              <a:spcBef>
                <a:spcPts val="0"/>
              </a:spcBef>
              <a:spcAft>
                <a:spcPts val="0"/>
              </a:spcAft>
              <a:buAutoNum type="arabicPeriod"/>
            </a:pPr>
            <a:endParaRPr dirty="0"/>
          </a:p>
        </p:txBody>
      </p:sp>
    </p:spTree>
    <p:extLst>
      <p:ext uri="{BB962C8B-B14F-4D97-AF65-F5344CB8AC3E}">
        <p14:creationId xmlns:p14="http://schemas.microsoft.com/office/powerpoint/2010/main" val="42588631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gd965ecebb0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7" name="Google Shape;1047;gd965ecebb0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53062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dirty="0"/>
              <a:t>Look up the </a:t>
            </a:r>
            <a:r>
              <a:rPr lang="da-DK" dirty="0" err="1"/>
              <a:t>word</a:t>
            </a:r>
            <a:r>
              <a:rPr lang="da-DK" dirty="0"/>
              <a:t>. 1) </a:t>
            </a:r>
            <a:r>
              <a:rPr lang="da-DK" dirty="0" err="1"/>
              <a:t>translate</a:t>
            </a:r>
            <a:r>
              <a:rPr lang="da-DK" dirty="0"/>
              <a:t> 2)</a:t>
            </a:r>
            <a:r>
              <a:rPr lang="da-DK" dirty="0" err="1"/>
              <a:t>Define</a:t>
            </a:r>
            <a:r>
              <a:rPr lang="da-DK" dirty="0"/>
              <a:t> (</a:t>
            </a:r>
            <a:r>
              <a:rPr lang="da-DK" dirty="0" err="1"/>
              <a:t>preferred</a:t>
            </a:r>
            <a:r>
              <a:rPr lang="da-DK" dirty="0"/>
              <a:t> in </a:t>
            </a:r>
            <a:r>
              <a:rPr lang="da-DK" dirty="0" err="1"/>
              <a:t>english</a:t>
            </a:r>
            <a:r>
              <a:rPr lang="da-DK" dirty="0"/>
              <a:t>) </a:t>
            </a:r>
          </a:p>
        </p:txBody>
      </p:sp>
    </p:spTree>
    <p:extLst>
      <p:ext uri="{BB962C8B-B14F-4D97-AF65-F5344CB8AC3E}">
        <p14:creationId xmlns:p14="http://schemas.microsoft.com/office/powerpoint/2010/main" val="926033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d965ecebb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d965ecebb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46301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d965ecebb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d965ecebb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dirty="0"/>
              <a:t>PAUSE </a:t>
            </a:r>
            <a:endParaRPr dirty="0"/>
          </a:p>
        </p:txBody>
      </p:sp>
    </p:spTree>
    <p:extLst>
      <p:ext uri="{BB962C8B-B14F-4D97-AF65-F5344CB8AC3E}">
        <p14:creationId xmlns:p14="http://schemas.microsoft.com/office/powerpoint/2010/main" val="1252156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d965ecebb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d965ecebb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dirty="0"/>
              <a:t>PAUSE </a:t>
            </a:r>
            <a:endParaRPr dirty="0"/>
          </a:p>
        </p:txBody>
      </p:sp>
    </p:spTree>
    <p:extLst>
      <p:ext uri="{BB962C8B-B14F-4D97-AF65-F5344CB8AC3E}">
        <p14:creationId xmlns:p14="http://schemas.microsoft.com/office/powerpoint/2010/main" val="4209880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d965ecebb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d965ecebb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dirty="0"/>
              <a:t>Flyttes til næste uge</a:t>
            </a:r>
            <a:endParaRPr dirty="0"/>
          </a:p>
        </p:txBody>
      </p:sp>
    </p:spTree>
    <p:extLst>
      <p:ext uri="{BB962C8B-B14F-4D97-AF65-F5344CB8AC3E}">
        <p14:creationId xmlns:p14="http://schemas.microsoft.com/office/powerpoint/2010/main" val="864870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db197a9928_1_3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db197a9928_1_3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3250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dirty="0"/>
              <a:t>15/20 m</a:t>
            </a:r>
          </a:p>
        </p:txBody>
      </p:sp>
    </p:spTree>
    <p:extLst>
      <p:ext uri="{BB962C8B-B14F-4D97-AF65-F5344CB8AC3E}">
        <p14:creationId xmlns:p14="http://schemas.microsoft.com/office/powerpoint/2010/main" val="5534300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dirty="0"/>
              <a:t>20 min --  PAUSE HEREFTER</a:t>
            </a:r>
          </a:p>
        </p:txBody>
      </p:sp>
    </p:spTree>
    <p:extLst>
      <p:ext uri="{BB962C8B-B14F-4D97-AF65-F5344CB8AC3E}">
        <p14:creationId xmlns:p14="http://schemas.microsoft.com/office/powerpoint/2010/main" val="38786551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dirty="0"/>
              <a:t>20 min --  PAUSE HEREFTER</a:t>
            </a:r>
          </a:p>
        </p:txBody>
      </p:sp>
    </p:spTree>
    <p:extLst>
      <p:ext uri="{BB962C8B-B14F-4D97-AF65-F5344CB8AC3E}">
        <p14:creationId xmlns:p14="http://schemas.microsoft.com/office/powerpoint/2010/main" val="1066752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db197a9928_1_3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db197a9928_1_3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54606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r>
              <a:rPr lang="da-DK" dirty="0"/>
              <a:t>LAV KUN HVIS TID</a:t>
            </a:r>
          </a:p>
        </p:txBody>
      </p:sp>
    </p:spTree>
    <p:extLst>
      <p:ext uri="{BB962C8B-B14F-4D97-AF65-F5344CB8AC3E}">
        <p14:creationId xmlns:p14="http://schemas.microsoft.com/office/powerpoint/2010/main" val="2355523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8"/>
        <p:cNvGrpSpPr/>
        <p:nvPr/>
      </p:nvGrpSpPr>
      <p:grpSpPr>
        <a:xfrm>
          <a:off x="0" y="0"/>
          <a:ext cx="0" cy="0"/>
          <a:chOff x="0" y="0"/>
          <a:chExt cx="0" cy="0"/>
        </a:xfrm>
      </p:grpSpPr>
      <p:sp>
        <p:nvSpPr>
          <p:cNvPr id="9" name="Google Shape;9;p2"/>
          <p:cNvSpPr/>
          <p:nvPr/>
        </p:nvSpPr>
        <p:spPr>
          <a:xfrm>
            <a:off x="373000" y="125838"/>
            <a:ext cx="8389541" cy="4891828"/>
          </a:xfrm>
          <a:custGeom>
            <a:avLst/>
            <a:gdLst/>
            <a:ahLst/>
            <a:cxnLst/>
            <a:rect l="l" t="t" r="r" b="b"/>
            <a:pathLst>
              <a:path w="215947" h="204273" extrusionOk="0">
                <a:moveTo>
                  <a:pt x="103771" y="1"/>
                </a:moveTo>
                <a:cubicBezTo>
                  <a:pt x="93459" y="1"/>
                  <a:pt x="83148" y="456"/>
                  <a:pt x="72870" y="1367"/>
                </a:cubicBezTo>
                <a:cubicBezTo>
                  <a:pt x="62999" y="2217"/>
                  <a:pt x="53016" y="3548"/>
                  <a:pt x="43811" y="7209"/>
                </a:cubicBezTo>
                <a:cubicBezTo>
                  <a:pt x="27765" y="13641"/>
                  <a:pt x="15158" y="26581"/>
                  <a:pt x="9132" y="42774"/>
                </a:cubicBezTo>
                <a:cubicBezTo>
                  <a:pt x="5287" y="53385"/>
                  <a:pt x="4474" y="64661"/>
                  <a:pt x="3439" y="75752"/>
                </a:cubicBezTo>
                <a:cubicBezTo>
                  <a:pt x="2588" y="84810"/>
                  <a:pt x="333" y="93794"/>
                  <a:pt x="37" y="102778"/>
                </a:cubicBezTo>
                <a:cubicBezTo>
                  <a:pt x="1" y="103961"/>
                  <a:pt x="1" y="105144"/>
                  <a:pt x="37" y="106327"/>
                </a:cubicBezTo>
                <a:cubicBezTo>
                  <a:pt x="777" y="130025"/>
                  <a:pt x="4067" y="152282"/>
                  <a:pt x="14197" y="174020"/>
                </a:cubicBezTo>
                <a:cubicBezTo>
                  <a:pt x="18079" y="182376"/>
                  <a:pt x="23070" y="190694"/>
                  <a:pt x="30945" y="195500"/>
                </a:cubicBezTo>
                <a:cubicBezTo>
                  <a:pt x="36934" y="199160"/>
                  <a:pt x="43996" y="200491"/>
                  <a:pt x="50946" y="201490"/>
                </a:cubicBezTo>
                <a:cubicBezTo>
                  <a:pt x="64042" y="203345"/>
                  <a:pt x="77227" y="204273"/>
                  <a:pt x="90401" y="204273"/>
                </a:cubicBezTo>
                <a:cubicBezTo>
                  <a:pt x="113192" y="204273"/>
                  <a:pt x="135951" y="201496"/>
                  <a:pt x="158161" y="195944"/>
                </a:cubicBezTo>
                <a:cubicBezTo>
                  <a:pt x="178051" y="190990"/>
                  <a:pt x="199124" y="182376"/>
                  <a:pt x="208774" y="164297"/>
                </a:cubicBezTo>
                <a:cubicBezTo>
                  <a:pt x="214208" y="154130"/>
                  <a:pt x="215281" y="142299"/>
                  <a:pt x="215650" y="130802"/>
                </a:cubicBezTo>
                <a:cubicBezTo>
                  <a:pt x="215946" y="122003"/>
                  <a:pt x="215872" y="113241"/>
                  <a:pt x="215465" y="104441"/>
                </a:cubicBezTo>
                <a:cubicBezTo>
                  <a:pt x="214171" y="78118"/>
                  <a:pt x="213432" y="44142"/>
                  <a:pt x="194577" y="23439"/>
                </a:cubicBezTo>
                <a:cubicBezTo>
                  <a:pt x="180935" y="8502"/>
                  <a:pt x="159455" y="3881"/>
                  <a:pt x="139343" y="1811"/>
                </a:cubicBezTo>
                <a:cubicBezTo>
                  <a:pt x="127513" y="604"/>
                  <a:pt x="115641" y="1"/>
                  <a:pt x="1037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978150" y="1020041"/>
            <a:ext cx="7187700" cy="2279700"/>
          </a:xfrm>
          <a:prstGeom prst="rect">
            <a:avLst/>
          </a:prstGeom>
        </p:spPr>
        <p:txBody>
          <a:bodyPr spcFirstLastPara="1" wrap="square" lIns="91425" tIns="91425" rIns="91425" bIns="91425" anchor="b" anchorCtr="0">
            <a:noAutofit/>
          </a:bodyPr>
          <a:lstStyle>
            <a:lvl1pPr lvl="0" algn="ctr">
              <a:lnSpc>
                <a:spcPct val="90000"/>
              </a:lnSpc>
              <a:spcBef>
                <a:spcPts val="0"/>
              </a:spcBef>
              <a:spcAft>
                <a:spcPts val="0"/>
              </a:spcAft>
              <a:buSzPts val="5200"/>
              <a:buNone/>
              <a:defRPr sz="8100" b="0">
                <a:latin typeface="Mukta ExtraBold"/>
                <a:ea typeface="Mukta ExtraBold"/>
                <a:cs typeface="Mukta ExtraBold"/>
                <a:sym typeface="Mukta ExtraBold"/>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322300" y="3643037"/>
            <a:ext cx="4499400" cy="420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800"/>
              <a:buNone/>
              <a:defRPr>
                <a:latin typeface="Nunito"/>
                <a:ea typeface="Nunito"/>
                <a:cs typeface="Nunito"/>
                <a:sym typeface="Nunito"/>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948600" y="2037925"/>
            <a:ext cx="2718600" cy="14922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 name="Google Shape;14;p3"/>
          <p:cNvSpPr txBox="1">
            <a:spLocks noGrp="1"/>
          </p:cNvSpPr>
          <p:nvPr>
            <p:ph type="title" idx="2" hasCustomPrompt="1"/>
          </p:nvPr>
        </p:nvSpPr>
        <p:spPr>
          <a:xfrm>
            <a:off x="1135614" y="766325"/>
            <a:ext cx="11235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5" name="Google Shape;15;p3"/>
          <p:cNvSpPr txBox="1">
            <a:spLocks noGrp="1"/>
          </p:cNvSpPr>
          <p:nvPr>
            <p:ph type="subTitle" idx="1"/>
          </p:nvPr>
        </p:nvSpPr>
        <p:spPr>
          <a:xfrm>
            <a:off x="948600" y="3741775"/>
            <a:ext cx="2585100" cy="71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3"/>
        <p:cNvGrpSpPr/>
        <p:nvPr/>
      </p:nvGrpSpPr>
      <p:grpSpPr>
        <a:xfrm>
          <a:off x="0" y="0"/>
          <a:ext cx="0" cy="0"/>
          <a:chOff x="0" y="0"/>
          <a:chExt cx="0" cy="0"/>
        </a:xfrm>
      </p:grpSpPr>
      <p:sp>
        <p:nvSpPr>
          <p:cNvPr id="64" name="Google Shape;64;p7"/>
          <p:cNvSpPr txBox="1">
            <a:spLocks noGrp="1"/>
          </p:cNvSpPr>
          <p:nvPr>
            <p:ph type="body" idx="1"/>
          </p:nvPr>
        </p:nvSpPr>
        <p:spPr>
          <a:xfrm>
            <a:off x="952937" y="1711109"/>
            <a:ext cx="4462800" cy="2668200"/>
          </a:xfrm>
          <a:prstGeom prst="rect">
            <a:avLst/>
          </a:prstGeom>
        </p:spPr>
        <p:txBody>
          <a:bodyPr spcFirstLastPara="1" wrap="square" lIns="91425" tIns="91425" rIns="91425" bIns="91425" anchor="t" anchorCtr="0">
            <a:noAutofit/>
          </a:bodyPr>
          <a:lstStyle>
            <a:lvl1pPr marL="457200" lvl="0" indent="-304800" algn="ctr" rtl="0">
              <a:lnSpc>
                <a:spcPct val="150000"/>
              </a:lnSpc>
              <a:spcBef>
                <a:spcPts val="0"/>
              </a:spcBef>
              <a:spcAft>
                <a:spcPts val="0"/>
              </a:spcAft>
              <a:buClr>
                <a:schemeClr val="accent1"/>
              </a:buClr>
              <a:buSzPts val="1200"/>
              <a:buChar char="♥"/>
              <a:defRPr sz="16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5" name="Google Shape;65;p7"/>
          <p:cNvSpPr txBox="1">
            <a:spLocks noGrp="1"/>
          </p:cNvSpPr>
          <p:nvPr>
            <p:ph type="title"/>
          </p:nvPr>
        </p:nvSpPr>
        <p:spPr>
          <a:xfrm>
            <a:off x="713225" y="532525"/>
            <a:ext cx="7717800" cy="331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5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66" name="Google Shape;66;p7"/>
          <p:cNvGrpSpPr/>
          <p:nvPr/>
        </p:nvGrpSpPr>
        <p:grpSpPr>
          <a:xfrm rot="1017163">
            <a:off x="303626" y="218546"/>
            <a:ext cx="578209" cy="573657"/>
            <a:chOff x="14582925" y="1556650"/>
            <a:chExt cx="280525" cy="278300"/>
          </a:xfrm>
        </p:grpSpPr>
        <p:sp>
          <p:nvSpPr>
            <p:cNvPr id="67" name="Google Shape;67;p7"/>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7"/>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5"/>
        <p:cNvGrpSpPr/>
        <p:nvPr/>
      </p:nvGrpSpPr>
      <p:grpSpPr>
        <a:xfrm>
          <a:off x="0" y="0"/>
          <a:ext cx="0" cy="0"/>
          <a:chOff x="0" y="0"/>
          <a:chExt cx="0" cy="0"/>
        </a:xfrm>
      </p:grpSpPr>
      <p:sp>
        <p:nvSpPr>
          <p:cNvPr id="86" name="Google Shape;86;p9"/>
          <p:cNvSpPr txBox="1">
            <a:spLocks noGrp="1"/>
          </p:cNvSpPr>
          <p:nvPr>
            <p:ph type="title"/>
          </p:nvPr>
        </p:nvSpPr>
        <p:spPr>
          <a:xfrm>
            <a:off x="1039950" y="582100"/>
            <a:ext cx="7064100" cy="43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87" name="Google Shape;87;p9"/>
          <p:cNvSpPr txBox="1">
            <a:spLocks noGrp="1"/>
          </p:cNvSpPr>
          <p:nvPr>
            <p:ph type="subTitle" idx="1"/>
          </p:nvPr>
        </p:nvSpPr>
        <p:spPr>
          <a:xfrm>
            <a:off x="5077200" y="2663200"/>
            <a:ext cx="3352800" cy="1681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grpSp>
        <p:nvGrpSpPr>
          <p:cNvPr id="88" name="Google Shape;88;p9"/>
          <p:cNvGrpSpPr/>
          <p:nvPr/>
        </p:nvGrpSpPr>
        <p:grpSpPr>
          <a:xfrm flipH="1">
            <a:off x="8366816" y="604125"/>
            <a:ext cx="522225" cy="259700"/>
            <a:chOff x="-1391825" y="4240400"/>
            <a:chExt cx="522225" cy="259700"/>
          </a:xfrm>
        </p:grpSpPr>
        <p:sp>
          <p:nvSpPr>
            <p:cNvPr id="89" name="Google Shape;89;p9"/>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9"/>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9"/>
          <p:cNvGrpSpPr/>
          <p:nvPr/>
        </p:nvGrpSpPr>
        <p:grpSpPr>
          <a:xfrm flipH="1">
            <a:off x="7972771" y="512805"/>
            <a:ext cx="275004" cy="136758"/>
            <a:chOff x="-1391825" y="4240400"/>
            <a:chExt cx="522225" cy="259700"/>
          </a:xfrm>
        </p:grpSpPr>
        <p:sp>
          <p:nvSpPr>
            <p:cNvPr id="92" name="Google Shape;92;p9"/>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9"/>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1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CUSTOM_1">
    <p:spTree>
      <p:nvGrpSpPr>
        <p:cNvPr id="1" name="Shape 113"/>
        <p:cNvGrpSpPr/>
        <p:nvPr/>
      </p:nvGrpSpPr>
      <p:grpSpPr>
        <a:xfrm>
          <a:off x="0" y="0"/>
          <a:ext cx="0" cy="0"/>
          <a:chOff x="0" y="0"/>
          <a:chExt cx="0" cy="0"/>
        </a:xfrm>
      </p:grpSpPr>
      <p:sp>
        <p:nvSpPr>
          <p:cNvPr id="114" name="Google Shape;114;p13"/>
          <p:cNvSpPr/>
          <p:nvPr/>
        </p:nvSpPr>
        <p:spPr>
          <a:xfrm>
            <a:off x="373000" y="125838"/>
            <a:ext cx="8389541" cy="4891828"/>
          </a:xfrm>
          <a:custGeom>
            <a:avLst/>
            <a:gdLst/>
            <a:ahLst/>
            <a:cxnLst/>
            <a:rect l="l" t="t" r="r" b="b"/>
            <a:pathLst>
              <a:path w="215947" h="204273" extrusionOk="0">
                <a:moveTo>
                  <a:pt x="103771" y="1"/>
                </a:moveTo>
                <a:cubicBezTo>
                  <a:pt x="93459" y="1"/>
                  <a:pt x="83148" y="456"/>
                  <a:pt x="72870" y="1367"/>
                </a:cubicBezTo>
                <a:cubicBezTo>
                  <a:pt x="62999" y="2217"/>
                  <a:pt x="53016" y="3548"/>
                  <a:pt x="43811" y="7209"/>
                </a:cubicBezTo>
                <a:cubicBezTo>
                  <a:pt x="27765" y="13641"/>
                  <a:pt x="15158" y="26581"/>
                  <a:pt x="9132" y="42774"/>
                </a:cubicBezTo>
                <a:cubicBezTo>
                  <a:pt x="5287" y="53385"/>
                  <a:pt x="4474" y="64661"/>
                  <a:pt x="3439" y="75752"/>
                </a:cubicBezTo>
                <a:cubicBezTo>
                  <a:pt x="2588" y="84810"/>
                  <a:pt x="333" y="93794"/>
                  <a:pt x="37" y="102778"/>
                </a:cubicBezTo>
                <a:cubicBezTo>
                  <a:pt x="1" y="103961"/>
                  <a:pt x="1" y="105144"/>
                  <a:pt x="37" y="106327"/>
                </a:cubicBezTo>
                <a:cubicBezTo>
                  <a:pt x="777" y="130025"/>
                  <a:pt x="4067" y="152282"/>
                  <a:pt x="14197" y="174020"/>
                </a:cubicBezTo>
                <a:cubicBezTo>
                  <a:pt x="18079" y="182376"/>
                  <a:pt x="23070" y="190694"/>
                  <a:pt x="30945" y="195500"/>
                </a:cubicBezTo>
                <a:cubicBezTo>
                  <a:pt x="36934" y="199160"/>
                  <a:pt x="43996" y="200491"/>
                  <a:pt x="50946" y="201490"/>
                </a:cubicBezTo>
                <a:cubicBezTo>
                  <a:pt x="64042" y="203345"/>
                  <a:pt x="77227" y="204273"/>
                  <a:pt x="90401" y="204273"/>
                </a:cubicBezTo>
                <a:cubicBezTo>
                  <a:pt x="113192" y="204273"/>
                  <a:pt x="135951" y="201496"/>
                  <a:pt x="158161" y="195944"/>
                </a:cubicBezTo>
                <a:cubicBezTo>
                  <a:pt x="178051" y="190990"/>
                  <a:pt x="199124" y="182376"/>
                  <a:pt x="208774" y="164297"/>
                </a:cubicBezTo>
                <a:cubicBezTo>
                  <a:pt x="214208" y="154130"/>
                  <a:pt x="215281" y="142299"/>
                  <a:pt x="215650" y="130802"/>
                </a:cubicBezTo>
                <a:cubicBezTo>
                  <a:pt x="215946" y="122003"/>
                  <a:pt x="215872" y="113241"/>
                  <a:pt x="215465" y="104441"/>
                </a:cubicBezTo>
                <a:cubicBezTo>
                  <a:pt x="214171" y="78118"/>
                  <a:pt x="213432" y="44142"/>
                  <a:pt x="194577" y="23439"/>
                </a:cubicBezTo>
                <a:cubicBezTo>
                  <a:pt x="180935" y="8502"/>
                  <a:pt x="159455" y="3881"/>
                  <a:pt x="139343" y="1811"/>
                </a:cubicBezTo>
                <a:cubicBezTo>
                  <a:pt x="127513" y="604"/>
                  <a:pt x="115641" y="1"/>
                  <a:pt x="1037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 name="Google Shape;115;p13"/>
          <p:cNvGrpSpPr/>
          <p:nvPr/>
        </p:nvGrpSpPr>
        <p:grpSpPr>
          <a:xfrm rot="-710823">
            <a:off x="80682" y="4090912"/>
            <a:ext cx="522225" cy="259700"/>
            <a:chOff x="-1391825" y="4240400"/>
            <a:chExt cx="522225" cy="259700"/>
          </a:xfrm>
        </p:grpSpPr>
        <p:sp>
          <p:nvSpPr>
            <p:cNvPr id="116" name="Google Shape;116;p1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13"/>
          <p:cNvGrpSpPr/>
          <p:nvPr/>
        </p:nvGrpSpPr>
        <p:grpSpPr>
          <a:xfrm>
            <a:off x="7998188" y="305950"/>
            <a:ext cx="522225" cy="259700"/>
            <a:chOff x="-1391825" y="4240400"/>
            <a:chExt cx="522225" cy="259700"/>
          </a:xfrm>
        </p:grpSpPr>
        <p:sp>
          <p:nvSpPr>
            <p:cNvPr id="119" name="Google Shape;119;p1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 name="Google Shape;121;p13"/>
          <p:cNvGrpSpPr/>
          <p:nvPr/>
        </p:nvGrpSpPr>
        <p:grpSpPr>
          <a:xfrm>
            <a:off x="8555050" y="718930"/>
            <a:ext cx="467176" cy="481344"/>
            <a:chOff x="8599300" y="718930"/>
            <a:chExt cx="467176" cy="481344"/>
          </a:xfrm>
        </p:grpSpPr>
        <p:grpSp>
          <p:nvGrpSpPr>
            <p:cNvPr id="122" name="Google Shape;122;p13"/>
            <p:cNvGrpSpPr/>
            <p:nvPr/>
          </p:nvGrpSpPr>
          <p:grpSpPr>
            <a:xfrm>
              <a:off x="8599300" y="718930"/>
              <a:ext cx="467176" cy="481344"/>
              <a:chOff x="-1586889" y="1214300"/>
              <a:chExt cx="305025" cy="314275"/>
            </a:xfrm>
          </p:grpSpPr>
          <p:sp>
            <p:nvSpPr>
              <p:cNvPr id="123" name="Google Shape;123;p13"/>
              <p:cNvSpPr/>
              <p:nvPr/>
            </p:nvSpPr>
            <p:spPr>
              <a:xfrm>
                <a:off x="-1586889" y="1214300"/>
                <a:ext cx="305025" cy="314275"/>
              </a:xfrm>
              <a:custGeom>
                <a:avLst/>
                <a:gdLst/>
                <a:ahLst/>
                <a:cxnLst/>
                <a:rect l="l" t="t" r="r" b="b"/>
                <a:pathLst>
                  <a:path w="12201" h="12571" extrusionOk="0">
                    <a:moveTo>
                      <a:pt x="6101" y="0"/>
                    </a:moveTo>
                    <a:cubicBezTo>
                      <a:pt x="2736" y="0"/>
                      <a:pt x="0" y="2810"/>
                      <a:pt x="0" y="6285"/>
                    </a:cubicBezTo>
                    <a:cubicBezTo>
                      <a:pt x="0" y="9724"/>
                      <a:pt x="2736" y="12570"/>
                      <a:pt x="6101" y="12570"/>
                    </a:cubicBezTo>
                    <a:cubicBezTo>
                      <a:pt x="9465" y="12570"/>
                      <a:pt x="12201" y="9724"/>
                      <a:pt x="12201" y="6285"/>
                    </a:cubicBezTo>
                    <a:cubicBezTo>
                      <a:pt x="12201" y="2810"/>
                      <a:pt x="9465" y="0"/>
                      <a:pt x="6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3"/>
              <p:cNvSpPr/>
              <p:nvPr/>
            </p:nvSpPr>
            <p:spPr>
              <a:xfrm rot="-672933">
                <a:off x="-1545250" y="1306352"/>
                <a:ext cx="80425" cy="36450"/>
              </a:xfrm>
              <a:custGeom>
                <a:avLst/>
                <a:gdLst/>
                <a:ahLst/>
                <a:cxnLst/>
                <a:rect l="l" t="t" r="r" b="b"/>
                <a:pathLst>
                  <a:path w="3217" h="1458" extrusionOk="0">
                    <a:moveTo>
                      <a:pt x="1581" y="1"/>
                    </a:moveTo>
                    <a:cubicBezTo>
                      <a:pt x="931" y="1"/>
                      <a:pt x="276" y="365"/>
                      <a:pt x="0" y="1124"/>
                    </a:cubicBezTo>
                    <a:lnTo>
                      <a:pt x="444" y="1272"/>
                    </a:lnTo>
                    <a:cubicBezTo>
                      <a:pt x="650" y="740"/>
                      <a:pt x="1111" y="487"/>
                      <a:pt x="1572" y="487"/>
                    </a:cubicBezTo>
                    <a:cubicBezTo>
                      <a:pt x="2104" y="487"/>
                      <a:pt x="2634" y="824"/>
                      <a:pt x="2773" y="1457"/>
                    </a:cubicBezTo>
                    <a:lnTo>
                      <a:pt x="3217" y="1383"/>
                    </a:lnTo>
                    <a:cubicBezTo>
                      <a:pt x="3059" y="476"/>
                      <a:pt x="2323" y="1"/>
                      <a:pt x="1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3"/>
              <p:cNvSpPr/>
              <p:nvPr/>
            </p:nvSpPr>
            <p:spPr>
              <a:xfrm>
                <a:off x="-1416775" y="1306350"/>
                <a:ext cx="80425" cy="36450"/>
              </a:xfrm>
              <a:custGeom>
                <a:avLst/>
                <a:gdLst/>
                <a:ahLst/>
                <a:cxnLst/>
                <a:rect l="l" t="t" r="r" b="b"/>
                <a:pathLst>
                  <a:path w="3217" h="1458" extrusionOk="0">
                    <a:moveTo>
                      <a:pt x="1553" y="1"/>
                    </a:moveTo>
                    <a:cubicBezTo>
                      <a:pt x="905" y="1"/>
                      <a:pt x="259" y="365"/>
                      <a:pt x="0" y="1124"/>
                    </a:cubicBezTo>
                    <a:lnTo>
                      <a:pt x="444" y="1272"/>
                    </a:lnTo>
                    <a:cubicBezTo>
                      <a:pt x="633" y="740"/>
                      <a:pt x="1085" y="487"/>
                      <a:pt x="1541" y="487"/>
                    </a:cubicBezTo>
                    <a:cubicBezTo>
                      <a:pt x="2066" y="487"/>
                      <a:pt x="2597" y="824"/>
                      <a:pt x="2736" y="1457"/>
                    </a:cubicBezTo>
                    <a:lnTo>
                      <a:pt x="3217" y="1383"/>
                    </a:lnTo>
                    <a:cubicBezTo>
                      <a:pt x="3039" y="476"/>
                      <a:pt x="2294" y="1"/>
                      <a:pt x="1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3"/>
            <p:cNvSpPr/>
            <p:nvPr/>
          </p:nvSpPr>
          <p:spPr>
            <a:xfrm rot="10800000">
              <a:off x="8706408" y="985804"/>
              <a:ext cx="267267" cy="113168"/>
            </a:xfrm>
            <a:custGeom>
              <a:avLst/>
              <a:gdLst/>
              <a:ahLst/>
              <a:cxnLst/>
              <a:rect l="l" t="t" r="r" b="b"/>
              <a:pathLst>
                <a:path w="6027" h="2552" extrusionOk="0">
                  <a:moveTo>
                    <a:pt x="3253" y="1"/>
                  </a:moveTo>
                  <a:cubicBezTo>
                    <a:pt x="1960" y="38"/>
                    <a:pt x="702" y="925"/>
                    <a:pt x="0" y="2330"/>
                  </a:cubicBezTo>
                  <a:lnTo>
                    <a:pt x="407" y="2552"/>
                  </a:lnTo>
                  <a:cubicBezTo>
                    <a:pt x="1035" y="1295"/>
                    <a:pt x="2181" y="482"/>
                    <a:pt x="3253" y="482"/>
                  </a:cubicBezTo>
                  <a:cubicBezTo>
                    <a:pt x="4215" y="482"/>
                    <a:pt x="5028" y="1036"/>
                    <a:pt x="5620" y="2071"/>
                  </a:cubicBezTo>
                  <a:lnTo>
                    <a:pt x="6026" y="1849"/>
                  </a:lnTo>
                  <a:cubicBezTo>
                    <a:pt x="5324" y="666"/>
                    <a:pt x="4363"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 name="Google Shape;127;p13"/>
          <p:cNvGrpSpPr/>
          <p:nvPr/>
        </p:nvGrpSpPr>
        <p:grpSpPr>
          <a:xfrm>
            <a:off x="449283" y="4401445"/>
            <a:ext cx="527892" cy="523705"/>
            <a:chOff x="14582925" y="1556650"/>
            <a:chExt cx="280525" cy="278300"/>
          </a:xfrm>
        </p:grpSpPr>
        <p:sp>
          <p:nvSpPr>
            <p:cNvPr id="128" name="Google Shape;128;p13"/>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3"/>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 name="Google Shape;130;p13"/>
          <p:cNvSpPr txBox="1">
            <a:spLocks noGrp="1"/>
          </p:cNvSpPr>
          <p:nvPr>
            <p:ph type="title"/>
          </p:nvPr>
        </p:nvSpPr>
        <p:spPr>
          <a:xfrm>
            <a:off x="952331" y="1445750"/>
            <a:ext cx="23592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1900"/>
              <a:buNone/>
              <a:defRPr sz="2000" b="1"/>
            </a:lvl1pPr>
            <a:lvl2pPr lvl="1" algn="ctr" rtl="0">
              <a:spcBef>
                <a:spcPts val="0"/>
              </a:spcBef>
              <a:spcAft>
                <a:spcPts val="0"/>
              </a:spcAft>
              <a:buClr>
                <a:srgbClr val="FF00A3"/>
              </a:buClr>
              <a:buSzPts val="1800"/>
              <a:buNone/>
              <a:defRPr sz="1800">
                <a:solidFill>
                  <a:srgbClr val="FF00A3"/>
                </a:solidFill>
              </a:defRPr>
            </a:lvl2pPr>
            <a:lvl3pPr lvl="2" algn="ctr" rtl="0">
              <a:spcBef>
                <a:spcPts val="0"/>
              </a:spcBef>
              <a:spcAft>
                <a:spcPts val="0"/>
              </a:spcAft>
              <a:buClr>
                <a:srgbClr val="FF00A3"/>
              </a:buClr>
              <a:buSzPts val="1800"/>
              <a:buNone/>
              <a:defRPr sz="1800">
                <a:solidFill>
                  <a:srgbClr val="FF00A3"/>
                </a:solidFill>
              </a:defRPr>
            </a:lvl3pPr>
            <a:lvl4pPr lvl="3" algn="ctr" rtl="0">
              <a:spcBef>
                <a:spcPts val="0"/>
              </a:spcBef>
              <a:spcAft>
                <a:spcPts val="0"/>
              </a:spcAft>
              <a:buClr>
                <a:srgbClr val="FF00A3"/>
              </a:buClr>
              <a:buSzPts val="1800"/>
              <a:buNone/>
              <a:defRPr sz="1800">
                <a:solidFill>
                  <a:srgbClr val="FF00A3"/>
                </a:solidFill>
              </a:defRPr>
            </a:lvl4pPr>
            <a:lvl5pPr lvl="4" algn="ctr" rtl="0">
              <a:spcBef>
                <a:spcPts val="0"/>
              </a:spcBef>
              <a:spcAft>
                <a:spcPts val="0"/>
              </a:spcAft>
              <a:buClr>
                <a:srgbClr val="FF00A3"/>
              </a:buClr>
              <a:buSzPts val="1800"/>
              <a:buNone/>
              <a:defRPr sz="1800">
                <a:solidFill>
                  <a:srgbClr val="FF00A3"/>
                </a:solidFill>
              </a:defRPr>
            </a:lvl5pPr>
            <a:lvl6pPr lvl="5" algn="ctr" rtl="0">
              <a:spcBef>
                <a:spcPts val="0"/>
              </a:spcBef>
              <a:spcAft>
                <a:spcPts val="0"/>
              </a:spcAft>
              <a:buClr>
                <a:srgbClr val="FF00A3"/>
              </a:buClr>
              <a:buSzPts val="1800"/>
              <a:buNone/>
              <a:defRPr sz="1800">
                <a:solidFill>
                  <a:srgbClr val="FF00A3"/>
                </a:solidFill>
              </a:defRPr>
            </a:lvl6pPr>
            <a:lvl7pPr lvl="6" algn="ctr" rtl="0">
              <a:spcBef>
                <a:spcPts val="0"/>
              </a:spcBef>
              <a:spcAft>
                <a:spcPts val="0"/>
              </a:spcAft>
              <a:buClr>
                <a:srgbClr val="FF00A3"/>
              </a:buClr>
              <a:buSzPts val="1800"/>
              <a:buNone/>
              <a:defRPr sz="1800">
                <a:solidFill>
                  <a:srgbClr val="FF00A3"/>
                </a:solidFill>
              </a:defRPr>
            </a:lvl7pPr>
            <a:lvl8pPr lvl="7" algn="ctr" rtl="0">
              <a:spcBef>
                <a:spcPts val="0"/>
              </a:spcBef>
              <a:spcAft>
                <a:spcPts val="0"/>
              </a:spcAft>
              <a:buClr>
                <a:srgbClr val="FF00A3"/>
              </a:buClr>
              <a:buSzPts val="1800"/>
              <a:buNone/>
              <a:defRPr sz="1800">
                <a:solidFill>
                  <a:srgbClr val="FF00A3"/>
                </a:solidFill>
              </a:defRPr>
            </a:lvl8pPr>
            <a:lvl9pPr lvl="8" algn="ctr" rtl="0">
              <a:spcBef>
                <a:spcPts val="0"/>
              </a:spcBef>
              <a:spcAft>
                <a:spcPts val="0"/>
              </a:spcAft>
              <a:buClr>
                <a:srgbClr val="FF00A3"/>
              </a:buClr>
              <a:buSzPts val="1800"/>
              <a:buNone/>
              <a:defRPr sz="1800">
                <a:solidFill>
                  <a:srgbClr val="FF00A3"/>
                </a:solidFill>
              </a:defRPr>
            </a:lvl9pPr>
          </a:lstStyle>
          <a:p>
            <a:endParaRPr/>
          </a:p>
        </p:txBody>
      </p:sp>
      <p:sp>
        <p:nvSpPr>
          <p:cNvPr id="131" name="Google Shape;131;p13"/>
          <p:cNvSpPr txBox="1">
            <a:spLocks noGrp="1"/>
          </p:cNvSpPr>
          <p:nvPr>
            <p:ph type="subTitle" idx="1"/>
          </p:nvPr>
        </p:nvSpPr>
        <p:spPr>
          <a:xfrm>
            <a:off x="1003031" y="1824450"/>
            <a:ext cx="2257800" cy="723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2" name="Google Shape;132;p13"/>
          <p:cNvSpPr txBox="1">
            <a:spLocks noGrp="1"/>
          </p:cNvSpPr>
          <p:nvPr>
            <p:ph type="title" idx="2" hasCustomPrompt="1"/>
          </p:nvPr>
        </p:nvSpPr>
        <p:spPr>
          <a:xfrm>
            <a:off x="1510481" y="942112"/>
            <a:ext cx="1242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3000"/>
              <a:buNone/>
              <a:defRPr sz="3000" b="1"/>
            </a:lvl1pPr>
            <a:lvl2pPr lvl="1" algn="ctr" rtl="0">
              <a:spcBef>
                <a:spcPts val="0"/>
              </a:spcBef>
              <a:spcAft>
                <a:spcPts val="0"/>
              </a:spcAft>
              <a:buClr>
                <a:srgbClr val="FF00A3"/>
              </a:buClr>
              <a:buSzPts val="2400"/>
              <a:buNone/>
              <a:defRPr sz="2400">
                <a:solidFill>
                  <a:srgbClr val="FF00A3"/>
                </a:solidFill>
              </a:defRPr>
            </a:lvl2pPr>
            <a:lvl3pPr lvl="2" algn="ctr" rtl="0">
              <a:spcBef>
                <a:spcPts val="0"/>
              </a:spcBef>
              <a:spcAft>
                <a:spcPts val="0"/>
              </a:spcAft>
              <a:buClr>
                <a:srgbClr val="FF00A3"/>
              </a:buClr>
              <a:buSzPts val="2400"/>
              <a:buNone/>
              <a:defRPr sz="2400">
                <a:solidFill>
                  <a:srgbClr val="FF00A3"/>
                </a:solidFill>
              </a:defRPr>
            </a:lvl3pPr>
            <a:lvl4pPr lvl="3" algn="ctr" rtl="0">
              <a:spcBef>
                <a:spcPts val="0"/>
              </a:spcBef>
              <a:spcAft>
                <a:spcPts val="0"/>
              </a:spcAft>
              <a:buClr>
                <a:srgbClr val="FF00A3"/>
              </a:buClr>
              <a:buSzPts val="2400"/>
              <a:buNone/>
              <a:defRPr sz="2400">
                <a:solidFill>
                  <a:srgbClr val="FF00A3"/>
                </a:solidFill>
              </a:defRPr>
            </a:lvl4pPr>
            <a:lvl5pPr lvl="4" algn="ctr" rtl="0">
              <a:spcBef>
                <a:spcPts val="0"/>
              </a:spcBef>
              <a:spcAft>
                <a:spcPts val="0"/>
              </a:spcAft>
              <a:buClr>
                <a:srgbClr val="FF00A3"/>
              </a:buClr>
              <a:buSzPts val="2400"/>
              <a:buNone/>
              <a:defRPr sz="2400">
                <a:solidFill>
                  <a:srgbClr val="FF00A3"/>
                </a:solidFill>
              </a:defRPr>
            </a:lvl5pPr>
            <a:lvl6pPr lvl="5" algn="ctr" rtl="0">
              <a:spcBef>
                <a:spcPts val="0"/>
              </a:spcBef>
              <a:spcAft>
                <a:spcPts val="0"/>
              </a:spcAft>
              <a:buClr>
                <a:srgbClr val="FF00A3"/>
              </a:buClr>
              <a:buSzPts val="2400"/>
              <a:buNone/>
              <a:defRPr sz="2400">
                <a:solidFill>
                  <a:srgbClr val="FF00A3"/>
                </a:solidFill>
              </a:defRPr>
            </a:lvl6pPr>
            <a:lvl7pPr lvl="6" algn="ctr" rtl="0">
              <a:spcBef>
                <a:spcPts val="0"/>
              </a:spcBef>
              <a:spcAft>
                <a:spcPts val="0"/>
              </a:spcAft>
              <a:buClr>
                <a:srgbClr val="FF00A3"/>
              </a:buClr>
              <a:buSzPts val="2400"/>
              <a:buNone/>
              <a:defRPr sz="2400">
                <a:solidFill>
                  <a:srgbClr val="FF00A3"/>
                </a:solidFill>
              </a:defRPr>
            </a:lvl7pPr>
            <a:lvl8pPr lvl="7" algn="ctr" rtl="0">
              <a:spcBef>
                <a:spcPts val="0"/>
              </a:spcBef>
              <a:spcAft>
                <a:spcPts val="0"/>
              </a:spcAft>
              <a:buClr>
                <a:srgbClr val="FF00A3"/>
              </a:buClr>
              <a:buSzPts val="2400"/>
              <a:buNone/>
              <a:defRPr sz="2400">
                <a:solidFill>
                  <a:srgbClr val="FF00A3"/>
                </a:solidFill>
              </a:defRPr>
            </a:lvl8pPr>
            <a:lvl9pPr lvl="8" algn="ctr" rtl="0">
              <a:spcBef>
                <a:spcPts val="0"/>
              </a:spcBef>
              <a:spcAft>
                <a:spcPts val="0"/>
              </a:spcAft>
              <a:buClr>
                <a:srgbClr val="FF00A3"/>
              </a:buClr>
              <a:buSzPts val="2400"/>
              <a:buNone/>
              <a:defRPr sz="2400">
                <a:solidFill>
                  <a:srgbClr val="FF00A3"/>
                </a:solidFill>
              </a:defRPr>
            </a:lvl9pPr>
          </a:lstStyle>
          <a:p>
            <a:r>
              <a:t>xx%</a:t>
            </a:r>
          </a:p>
        </p:txBody>
      </p:sp>
      <p:sp>
        <p:nvSpPr>
          <p:cNvPr id="133" name="Google Shape;133;p13"/>
          <p:cNvSpPr txBox="1">
            <a:spLocks noGrp="1"/>
          </p:cNvSpPr>
          <p:nvPr>
            <p:ph type="title" idx="3"/>
          </p:nvPr>
        </p:nvSpPr>
        <p:spPr>
          <a:xfrm>
            <a:off x="3392400" y="1445750"/>
            <a:ext cx="23592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1900"/>
              <a:buNone/>
              <a:defRPr sz="2000" b="1"/>
            </a:lvl1pPr>
            <a:lvl2pPr lvl="1" algn="ctr" rtl="0">
              <a:spcBef>
                <a:spcPts val="0"/>
              </a:spcBef>
              <a:spcAft>
                <a:spcPts val="0"/>
              </a:spcAft>
              <a:buClr>
                <a:srgbClr val="FF00A3"/>
              </a:buClr>
              <a:buSzPts val="1800"/>
              <a:buNone/>
              <a:defRPr sz="1800">
                <a:solidFill>
                  <a:srgbClr val="FF00A3"/>
                </a:solidFill>
              </a:defRPr>
            </a:lvl2pPr>
            <a:lvl3pPr lvl="2" algn="ctr" rtl="0">
              <a:spcBef>
                <a:spcPts val="0"/>
              </a:spcBef>
              <a:spcAft>
                <a:spcPts val="0"/>
              </a:spcAft>
              <a:buClr>
                <a:srgbClr val="FF00A3"/>
              </a:buClr>
              <a:buSzPts val="1800"/>
              <a:buNone/>
              <a:defRPr sz="1800">
                <a:solidFill>
                  <a:srgbClr val="FF00A3"/>
                </a:solidFill>
              </a:defRPr>
            </a:lvl3pPr>
            <a:lvl4pPr lvl="3" algn="ctr" rtl="0">
              <a:spcBef>
                <a:spcPts val="0"/>
              </a:spcBef>
              <a:spcAft>
                <a:spcPts val="0"/>
              </a:spcAft>
              <a:buClr>
                <a:srgbClr val="FF00A3"/>
              </a:buClr>
              <a:buSzPts val="1800"/>
              <a:buNone/>
              <a:defRPr sz="1800">
                <a:solidFill>
                  <a:srgbClr val="FF00A3"/>
                </a:solidFill>
              </a:defRPr>
            </a:lvl4pPr>
            <a:lvl5pPr lvl="4" algn="ctr" rtl="0">
              <a:spcBef>
                <a:spcPts val="0"/>
              </a:spcBef>
              <a:spcAft>
                <a:spcPts val="0"/>
              </a:spcAft>
              <a:buClr>
                <a:srgbClr val="FF00A3"/>
              </a:buClr>
              <a:buSzPts val="1800"/>
              <a:buNone/>
              <a:defRPr sz="1800">
                <a:solidFill>
                  <a:srgbClr val="FF00A3"/>
                </a:solidFill>
              </a:defRPr>
            </a:lvl5pPr>
            <a:lvl6pPr lvl="5" algn="ctr" rtl="0">
              <a:spcBef>
                <a:spcPts val="0"/>
              </a:spcBef>
              <a:spcAft>
                <a:spcPts val="0"/>
              </a:spcAft>
              <a:buClr>
                <a:srgbClr val="FF00A3"/>
              </a:buClr>
              <a:buSzPts val="1800"/>
              <a:buNone/>
              <a:defRPr sz="1800">
                <a:solidFill>
                  <a:srgbClr val="FF00A3"/>
                </a:solidFill>
              </a:defRPr>
            </a:lvl6pPr>
            <a:lvl7pPr lvl="6" algn="ctr" rtl="0">
              <a:spcBef>
                <a:spcPts val="0"/>
              </a:spcBef>
              <a:spcAft>
                <a:spcPts val="0"/>
              </a:spcAft>
              <a:buClr>
                <a:srgbClr val="FF00A3"/>
              </a:buClr>
              <a:buSzPts val="1800"/>
              <a:buNone/>
              <a:defRPr sz="1800">
                <a:solidFill>
                  <a:srgbClr val="FF00A3"/>
                </a:solidFill>
              </a:defRPr>
            </a:lvl7pPr>
            <a:lvl8pPr lvl="7" algn="ctr" rtl="0">
              <a:spcBef>
                <a:spcPts val="0"/>
              </a:spcBef>
              <a:spcAft>
                <a:spcPts val="0"/>
              </a:spcAft>
              <a:buClr>
                <a:srgbClr val="FF00A3"/>
              </a:buClr>
              <a:buSzPts val="1800"/>
              <a:buNone/>
              <a:defRPr sz="1800">
                <a:solidFill>
                  <a:srgbClr val="FF00A3"/>
                </a:solidFill>
              </a:defRPr>
            </a:lvl8pPr>
            <a:lvl9pPr lvl="8" algn="ctr" rtl="0">
              <a:spcBef>
                <a:spcPts val="0"/>
              </a:spcBef>
              <a:spcAft>
                <a:spcPts val="0"/>
              </a:spcAft>
              <a:buClr>
                <a:srgbClr val="FF00A3"/>
              </a:buClr>
              <a:buSzPts val="1800"/>
              <a:buNone/>
              <a:defRPr sz="1800">
                <a:solidFill>
                  <a:srgbClr val="FF00A3"/>
                </a:solidFill>
              </a:defRPr>
            </a:lvl9pPr>
          </a:lstStyle>
          <a:p>
            <a:endParaRPr/>
          </a:p>
        </p:txBody>
      </p:sp>
      <p:sp>
        <p:nvSpPr>
          <p:cNvPr id="134" name="Google Shape;134;p13"/>
          <p:cNvSpPr txBox="1">
            <a:spLocks noGrp="1"/>
          </p:cNvSpPr>
          <p:nvPr>
            <p:ph type="subTitle" idx="4"/>
          </p:nvPr>
        </p:nvSpPr>
        <p:spPr>
          <a:xfrm>
            <a:off x="3443100" y="1824450"/>
            <a:ext cx="2257800" cy="723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5" name="Google Shape;135;p13"/>
          <p:cNvSpPr txBox="1">
            <a:spLocks noGrp="1"/>
          </p:cNvSpPr>
          <p:nvPr>
            <p:ph type="title" idx="5" hasCustomPrompt="1"/>
          </p:nvPr>
        </p:nvSpPr>
        <p:spPr>
          <a:xfrm>
            <a:off x="3950550" y="942112"/>
            <a:ext cx="1242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3000"/>
              <a:buNone/>
              <a:defRPr sz="3000" b="1"/>
            </a:lvl1pPr>
            <a:lvl2pPr lvl="1" algn="ctr" rtl="0">
              <a:spcBef>
                <a:spcPts val="0"/>
              </a:spcBef>
              <a:spcAft>
                <a:spcPts val="0"/>
              </a:spcAft>
              <a:buClr>
                <a:srgbClr val="FF00A3"/>
              </a:buClr>
              <a:buSzPts val="2400"/>
              <a:buNone/>
              <a:defRPr sz="2400">
                <a:solidFill>
                  <a:srgbClr val="FF00A3"/>
                </a:solidFill>
              </a:defRPr>
            </a:lvl2pPr>
            <a:lvl3pPr lvl="2" algn="ctr" rtl="0">
              <a:spcBef>
                <a:spcPts val="0"/>
              </a:spcBef>
              <a:spcAft>
                <a:spcPts val="0"/>
              </a:spcAft>
              <a:buClr>
                <a:srgbClr val="FF00A3"/>
              </a:buClr>
              <a:buSzPts val="2400"/>
              <a:buNone/>
              <a:defRPr sz="2400">
                <a:solidFill>
                  <a:srgbClr val="FF00A3"/>
                </a:solidFill>
              </a:defRPr>
            </a:lvl3pPr>
            <a:lvl4pPr lvl="3" algn="ctr" rtl="0">
              <a:spcBef>
                <a:spcPts val="0"/>
              </a:spcBef>
              <a:spcAft>
                <a:spcPts val="0"/>
              </a:spcAft>
              <a:buClr>
                <a:srgbClr val="FF00A3"/>
              </a:buClr>
              <a:buSzPts val="2400"/>
              <a:buNone/>
              <a:defRPr sz="2400">
                <a:solidFill>
                  <a:srgbClr val="FF00A3"/>
                </a:solidFill>
              </a:defRPr>
            </a:lvl4pPr>
            <a:lvl5pPr lvl="4" algn="ctr" rtl="0">
              <a:spcBef>
                <a:spcPts val="0"/>
              </a:spcBef>
              <a:spcAft>
                <a:spcPts val="0"/>
              </a:spcAft>
              <a:buClr>
                <a:srgbClr val="FF00A3"/>
              </a:buClr>
              <a:buSzPts val="2400"/>
              <a:buNone/>
              <a:defRPr sz="2400">
                <a:solidFill>
                  <a:srgbClr val="FF00A3"/>
                </a:solidFill>
              </a:defRPr>
            </a:lvl5pPr>
            <a:lvl6pPr lvl="5" algn="ctr" rtl="0">
              <a:spcBef>
                <a:spcPts val="0"/>
              </a:spcBef>
              <a:spcAft>
                <a:spcPts val="0"/>
              </a:spcAft>
              <a:buClr>
                <a:srgbClr val="FF00A3"/>
              </a:buClr>
              <a:buSzPts val="2400"/>
              <a:buNone/>
              <a:defRPr sz="2400">
                <a:solidFill>
                  <a:srgbClr val="FF00A3"/>
                </a:solidFill>
              </a:defRPr>
            </a:lvl6pPr>
            <a:lvl7pPr lvl="6" algn="ctr" rtl="0">
              <a:spcBef>
                <a:spcPts val="0"/>
              </a:spcBef>
              <a:spcAft>
                <a:spcPts val="0"/>
              </a:spcAft>
              <a:buClr>
                <a:srgbClr val="FF00A3"/>
              </a:buClr>
              <a:buSzPts val="2400"/>
              <a:buNone/>
              <a:defRPr sz="2400">
                <a:solidFill>
                  <a:srgbClr val="FF00A3"/>
                </a:solidFill>
              </a:defRPr>
            </a:lvl7pPr>
            <a:lvl8pPr lvl="7" algn="ctr" rtl="0">
              <a:spcBef>
                <a:spcPts val="0"/>
              </a:spcBef>
              <a:spcAft>
                <a:spcPts val="0"/>
              </a:spcAft>
              <a:buClr>
                <a:srgbClr val="FF00A3"/>
              </a:buClr>
              <a:buSzPts val="2400"/>
              <a:buNone/>
              <a:defRPr sz="2400">
                <a:solidFill>
                  <a:srgbClr val="FF00A3"/>
                </a:solidFill>
              </a:defRPr>
            </a:lvl8pPr>
            <a:lvl9pPr lvl="8" algn="ctr" rtl="0">
              <a:spcBef>
                <a:spcPts val="0"/>
              </a:spcBef>
              <a:spcAft>
                <a:spcPts val="0"/>
              </a:spcAft>
              <a:buClr>
                <a:srgbClr val="FF00A3"/>
              </a:buClr>
              <a:buSzPts val="2400"/>
              <a:buNone/>
              <a:defRPr sz="2400">
                <a:solidFill>
                  <a:srgbClr val="FF00A3"/>
                </a:solidFill>
              </a:defRPr>
            </a:lvl9pPr>
          </a:lstStyle>
          <a:p>
            <a:r>
              <a:t>xx%</a:t>
            </a:r>
          </a:p>
        </p:txBody>
      </p:sp>
      <p:sp>
        <p:nvSpPr>
          <p:cNvPr id="136" name="Google Shape;136;p13"/>
          <p:cNvSpPr txBox="1">
            <a:spLocks noGrp="1"/>
          </p:cNvSpPr>
          <p:nvPr>
            <p:ph type="title" idx="6"/>
          </p:nvPr>
        </p:nvSpPr>
        <p:spPr>
          <a:xfrm>
            <a:off x="5834569" y="1445750"/>
            <a:ext cx="23550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1900"/>
              <a:buNone/>
              <a:defRPr sz="2000" b="1"/>
            </a:lvl1pPr>
            <a:lvl2pPr lvl="1" algn="ctr" rtl="0">
              <a:spcBef>
                <a:spcPts val="0"/>
              </a:spcBef>
              <a:spcAft>
                <a:spcPts val="0"/>
              </a:spcAft>
              <a:buClr>
                <a:srgbClr val="FF00A3"/>
              </a:buClr>
              <a:buSzPts val="1800"/>
              <a:buNone/>
              <a:defRPr sz="1800">
                <a:solidFill>
                  <a:srgbClr val="FF00A3"/>
                </a:solidFill>
              </a:defRPr>
            </a:lvl2pPr>
            <a:lvl3pPr lvl="2" algn="ctr" rtl="0">
              <a:spcBef>
                <a:spcPts val="0"/>
              </a:spcBef>
              <a:spcAft>
                <a:spcPts val="0"/>
              </a:spcAft>
              <a:buClr>
                <a:srgbClr val="FF00A3"/>
              </a:buClr>
              <a:buSzPts val="1800"/>
              <a:buNone/>
              <a:defRPr sz="1800">
                <a:solidFill>
                  <a:srgbClr val="FF00A3"/>
                </a:solidFill>
              </a:defRPr>
            </a:lvl3pPr>
            <a:lvl4pPr lvl="3" algn="ctr" rtl="0">
              <a:spcBef>
                <a:spcPts val="0"/>
              </a:spcBef>
              <a:spcAft>
                <a:spcPts val="0"/>
              </a:spcAft>
              <a:buClr>
                <a:srgbClr val="FF00A3"/>
              </a:buClr>
              <a:buSzPts val="1800"/>
              <a:buNone/>
              <a:defRPr sz="1800">
                <a:solidFill>
                  <a:srgbClr val="FF00A3"/>
                </a:solidFill>
              </a:defRPr>
            </a:lvl4pPr>
            <a:lvl5pPr lvl="4" algn="ctr" rtl="0">
              <a:spcBef>
                <a:spcPts val="0"/>
              </a:spcBef>
              <a:spcAft>
                <a:spcPts val="0"/>
              </a:spcAft>
              <a:buClr>
                <a:srgbClr val="FF00A3"/>
              </a:buClr>
              <a:buSzPts val="1800"/>
              <a:buNone/>
              <a:defRPr sz="1800">
                <a:solidFill>
                  <a:srgbClr val="FF00A3"/>
                </a:solidFill>
              </a:defRPr>
            </a:lvl5pPr>
            <a:lvl6pPr lvl="5" algn="ctr" rtl="0">
              <a:spcBef>
                <a:spcPts val="0"/>
              </a:spcBef>
              <a:spcAft>
                <a:spcPts val="0"/>
              </a:spcAft>
              <a:buClr>
                <a:srgbClr val="FF00A3"/>
              </a:buClr>
              <a:buSzPts val="1800"/>
              <a:buNone/>
              <a:defRPr sz="1800">
                <a:solidFill>
                  <a:srgbClr val="FF00A3"/>
                </a:solidFill>
              </a:defRPr>
            </a:lvl6pPr>
            <a:lvl7pPr lvl="6" algn="ctr" rtl="0">
              <a:spcBef>
                <a:spcPts val="0"/>
              </a:spcBef>
              <a:spcAft>
                <a:spcPts val="0"/>
              </a:spcAft>
              <a:buClr>
                <a:srgbClr val="FF00A3"/>
              </a:buClr>
              <a:buSzPts val="1800"/>
              <a:buNone/>
              <a:defRPr sz="1800">
                <a:solidFill>
                  <a:srgbClr val="FF00A3"/>
                </a:solidFill>
              </a:defRPr>
            </a:lvl7pPr>
            <a:lvl8pPr lvl="7" algn="ctr" rtl="0">
              <a:spcBef>
                <a:spcPts val="0"/>
              </a:spcBef>
              <a:spcAft>
                <a:spcPts val="0"/>
              </a:spcAft>
              <a:buClr>
                <a:srgbClr val="FF00A3"/>
              </a:buClr>
              <a:buSzPts val="1800"/>
              <a:buNone/>
              <a:defRPr sz="1800">
                <a:solidFill>
                  <a:srgbClr val="FF00A3"/>
                </a:solidFill>
              </a:defRPr>
            </a:lvl8pPr>
            <a:lvl9pPr lvl="8" algn="ctr" rtl="0">
              <a:spcBef>
                <a:spcPts val="0"/>
              </a:spcBef>
              <a:spcAft>
                <a:spcPts val="0"/>
              </a:spcAft>
              <a:buClr>
                <a:srgbClr val="FF00A3"/>
              </a:buClr>
              <a:buSzPts val="1800"/>
              <a:buNone/>
              <a:defRPr sz="1800">
                <a:solidFill>
                  <a:srgbClr val="FF00A3"/>
                </a:solidFill>
              </a:defRPr>
            </a:lvl9pPr>
          </a:lstStyle>
          <a:p>
            <a:endParaRPr/>
          </a:p>
        </p:txBody>
      </p:sp>
      <p:sp>
        <p:nvSpPr>
          <p:cNvPr id="137" name="Google Shape;137;p13"/>
          <p:cNvSpPr txBox="1">
            <a:spLocks noGrp="1"/>
          </p:cNvSpPr>
          <p:nvPr>
            <p:ph type="subTitle" idx="7"/>
          </p:nvPr>
        </p:nvSpPr>
        <p:spPr>
          <a:xfrm>
            <a:off x="5883169" y="1824450"/>
            <a:ext cx="2257800" cy="723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8" name="Google Shape;138;p13"/>
          <p:cNvSpPr txBox="1">
            <a:spLocks noGrp="1"/>
          </p:cNvSpPr>
          <p:nvPr>
            <p:ph type="title" idx="8" hasCustomPrompt="1"/>
          </p:nvPr>
        </p:nvSpPr>
        <p:spPr>
          <a:xfrm>
            <a:off x="6390619" y="942112"/>
            <a:ext cx="1242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3000"/>
              <a:buNone/>
              <a:defRPr sz="3000" b="1"/>
            </a:lvl1pPr>
            <a:lvl2pPr lvl="1" algn="ctr" rtl="0">
              <a:spcBef>
                <a:spcPts val="0"/>
              </a:spcBef>
              <a:spcAft>
                <a:spcPts val="0"/>
              </a:spcAft>
              <a:buClr>
                <a:srgbClr val="FF00A3"/>
              </a:buClr>
              <a:buSzPts val="2400"/>
              <a:buNone/>
              <a:defRPr sz="2400">
                <a:solidFill>
                  <a:srgbClr val="FF00A3"/>
                </a:solidFill>
              </a:defRPr>
            </a:lvl2pPr>
            <a:lvl3pPr lvl="2" algn="ctr" rtl="0">
              <a:spcBef>
                <a:spcPts val="0"/>
              </a:spcBef>
              <a:spcAft>
                <a:spcPts val="0"/>
              </a:spcAft>
              <a:buClr>
                <a:srgbClr val="FF00A3"/>
              </a:buClr>
              <a:buSzPts val="2400"/>
              <a:buNone/>
              <a:defRPr sz="2400">
                <a:solidFill>
                  <a:srgbClr val="FF00A3"/>
                </a:solidFill>
              </a:defRPr>
            </a:lvl3pPr>
            <a:lvl4pPr lvl="3" algn="ctr" rtl="0">
              <a:spcBef>
                <a:spcPts val="0"/>
              </a:spcBef>
              <a:spcAft>
                <a:spcPts val="0"/>
              </a:spcAft>
              <a:buClr>
                <a:srgbClr val="FF00A3"/>
              </a:buClr>
              <a:buSzPts val="2400"/>
              <a:buNone/>
              <a:defRPr sz="2400">
                <a:solidFill>
                  <a:srgbClr val="FF00A3"/>
                </a:solidFill>
              </a:defRPr>
            </a:lvl4pPr>
            <a:lvl5pPr lvl="4" algn="ctr" rtl="0">
              <a:spcBef>
                <a:spcPts val="0"/>
              </a:spcBef>
              <a:spcAft>
                <a:spcPts val="0"/>
              </a:spcAft>
              <a:buClr>
                <a:srgbClr val="FF00A3"/>
              </a:buClr>
              <a:buSzPts val="2400"/>
              <a:buNone/>
              <a:defRPr sz="2400">
                <a:solidFill>
                  <a:srgbClr val="FF00A3"/>
                </a:solidFill>
              </a:defRPr>
            </a:lvl5pPr>
            <a:lvl6pPr lvl="5" algn="ctr" rtl="0">
              <a:spcBef>
                <a:spcPts val="0"/>
              </a:spcBef>
              <a:spcAft>
                <a:spcPts val="0"/>
              </a:spcAft>
              <a:buClr>
                <a:srgbClr val="FF00A3"/>
              </a:buClr>
              <a:buSzPts val="2400"/>
              <a:buNone/>
              <a:defRPr sz="2400">
                <a:solidFill>
                  <a:srgbClr val="FF00A3"/>
                </a:solidFill>
              </a:defRPr>
            </a:lvl6pPr>
            <a:lvl7pPr lvl="6" algn="ctr" rtl="0">
              <a:spcBef>
                <a:spcPts val="0"/>
              </a:spcBef>
              <a:spcAft>
                <a:spcPts val="0"/>
              </a:spcAft>
              <a:buClr>
                <a:srgbClr val="FF00A3"/>
              </a:buClr>
              <a:buSzPts val="2400"/>
              <a:buNone/>
              <a:defRPr sz="2400">
                <a:solidFill>
                  <a:srgbClr val="FF00A3"/>
                </a:solidFill>
              </a:defRPr>
            </a:lvl7pPr>
            <a:lvl8pPr lvl="7" algn="ctr" rtl="0">
              <a:spcBef>
                <a:spcPts val="0"/>
              </a:spcBef>
              <a:spcAft>
                <a:spcPts val="0"/>
              </a:spcAft>
              <a:buClr>
                <a:srgbClr val="FF00A3"/>
              </a:buClr>
              <a:buSzPts val="2400"/>
              <a:buNone/>
              <a:defRPr sz="2400">
                <a:solidFill>
                  <a:srgbClr val="FF00A3"/>
                </a:solidFill>
              </a:defRPr>
            </a:lvl8pPr>
            <a:lvl9pPr lvl="8" algn="ctr" rtl="0">
              <a:spcBef>
                <a:spcPts val="0"/>
              </a:spcBef>
              <a:spcAft>
                <a:spcPts val="0"/>
              </a:spcAft>
              <a:buClr>
                <a:srgbClr val="FF00A3"/>
              </a:buClr>
              <a:buSzPts val="2400"/>
              <a:buNone/>
              <a:defRPr sz="2400">
                <a:solidFill>
                  <a:srgbClr val="FF00A3"/>
                </a:solidFill>
              </a:defRPr>
            </a:lvl9pPr>
          </a:lstStyle>
          <a:p>
            <a:r>
              <a:t>xx%</a:t>
            </a:r>
          </a:p>
        </p:txBody>
      </p:sp>
      <p:sp>
        <p:nvSpPr>
          <p:cNvPr id="139" name="Google Shape;139;p13"/>
          <p:cNvSpPr txBox="1">
            <a:spLocks noGrp="1"/>
          </p:cNvSpPr>
          <p:nvPr>
            <p:ph type="title" idx="9"/>
          </p:nvPr>
        </p:nvSpPr>
        <p:spPr>
          <a:xfrm>
            <a:off x="952331" y="3428450"/>
            <a:ext cx="23592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1900"/>
              <a:buNone/>
              <a:defRPr sz="2000" b="1"/>
            </a:lvl1pPr>
            <a:lvl2pPr lvl="1" algn="ctr" rtl="0">
              <a:spcBef>
                <a:spcPts val="0"/>
              </a:spcBef>
              <a:spcAft>
                <a:spcPts val="0"/>
              </a:spcAft>
              <a:buClr>
                <a:srgbClr val="FF00A3"/>
              </a:buClr>
              <a:buSzPts val="1800"/>
              <a:buNone/>
              <a:defRPr sz="1800">
                <a:solidFill>
                  <a:srgbClr val="FF00A3"/>
                </a:solidFill>
              </a:defRPr>
            </a:lvl2pPr>
            <a:lvl3pPr lvl="2" algn="ctr" rtl="0">
              <a:spcBef>
                <a:spcPts val="0"/>
              </a:spcBef>
              <a:spcAft>
                <a:spcPts val="0"/>
              </a:spcAft>
              <a:buClr>
                <a:srgbClr val="FF00A3"/>
              </a:buClr>
              <a:buSzPts val="1800"/>
              <a:buNone/>
              <a:defRPr sz="1800">
                <a:solidFill>
                  <a:srgbClr val="FF00A3"/>
                </a:solidFill>
              </a:defRPr>
            </a:lvl3pPr>
            <a:lvl4pPr lvl="3" algn="ctr" rtl="0">
              <a:spcBef>
                <a:spcPts val="0"/>
              </a:spcBef>
              <a:spcAft>
                <a:spcPts val="0"/>
              </a:spcAft>
              <a:buClr>
                <a:srgbClr val="FF00A3"/>
              </a:buClr>
              <a:buSzPts val="1800"/>
              <a:buNone/>
              <a:defRPr sz="1800">
                <a:solidFill>
                  <a:srgbClr val="FF00A3"/>
                </a:solidFill>
              </a:defRPr>
            </a:lvl4pPr>
            <a:lvl5pPr lvl="4" algn="ctr" rtl="0">
              <a:spcBef>
                <a:spcPts val="0"/>
              </a:spcBef>
              <a:spcAft>
                <a:spcPts val="0"/>
              </a:spcAft>
              <a:buClr>
                <a:srgbClr val="FF00A3"/>
              </a:buClr>
              <a:buSzPts val="1800"/>
              <a:buNone/>
              <a:defRPr sz="1800">
                <a:solidFill>
                  <a:srgbClr val="FF00A3"/>
                </a:solidFill>
              </a:defRPr>
            </a:lvl5pPr>
            <a:lvl6pPr lvl="5" algn="ctr" rtl="0">
              <a:spcBef>
                <a:spcPts val="0"/>
              </a:spcBef>
              <a:spcAft>
                <a:spcPts val="0"/>
              </a:spcAft>
              <a:buClr>
                <a:srgbClr val="FF00A3"/>
              </a:buClr>
              <a:buSzPts val="1800"/>
              <a:buNone/>
              <a:defRPr sz="1800">
                <a:solidFill>
                  <a:srgbClr val="FF00A3"/>
                </a:solidFill>
              </a:defRPr>
            </a:lvl6pPr>
            <a:lvl7pPr lvl="6" algn="ctr" rtl="0">
              <a:spcBef>
                <a:spcPts val="0"/>
              </a:spcBef>
              <a:spcAft>
                <a:spcPts val="0"/>
              </a:spcAft>
              <a:buClr>
                <a:srgbClr val="FF00A3"/>
              </a:buClr>
              <a:buSzPts val="1800"/>
              <a:buNone/>
              <a:defRPr sz="1800">
                <a:solidFill>
                  <a:srgbClr val="FF00A3"/>
                </a:solidFill>
              </a:defRPr>
            </a:lvl7pPr>
            <a:lvl8pPr lvl="7" algn="ctr" rtl="0">
              <a:spcBef>
                <a:spcPts val="0"/>
              </a:spcBef>
              <a:spcAft>
                <a:spcPts val="0"/>
              </a:spcAft>
              <a:buClr>
                <a:srgbClr val="FF00A3"/>
              </a:buClr>
              <a:buSzPts val="1800"/>
              <a:buNone/>
              <a:defRPr sz="1800">
                <a:solidFill>
                  <a:srgbClr val="FF00A3"/>
                </a:solidFill>
              </a:defRPr>
            </a:lvl8pPr>
            <a:lvl9pPr lvl="8" algn="ctr" rtl="0">
              <a:spcBef>
                <a:spcPts val="0"/>
              </a:spcBef>
              <a:spcAft>
                <a:spcPts val="0"/>
              </a:spcAft>
              <a:buClr>
                <a:srgbClr val="FF00A3"/>
              </a:buClr>
              <a:buSzPts val="1800"/>
              <a:buNone/>
              <a:defRPr sz="1800">
                <a:solidFill>
                  <a:srgbClr val="FF00A3"/>
                </a:solidFill>
              </a:defRPr>
            </a:lvl9pPr>
          </a:lstStyle>
          <a:p>
            <a:endParaRPr/>
          </a:p>
        </p:txBody>
      </p:sp>
      <p:sp>
        <p:nvSpPr>
          <p:cNvPr id="140" name="Google Shape;140;p13"/>
          <p:cNvSpPr txBox="1">
            <a:spLocks noGrp="1"/>
          </p:cNvSpPr>
          <p:nvPr>
            <p:ph type="subTitle" idx="13"/>
          </p:nvPr>
        </p:nvSpPr>
        <p:spPr>
          <a:xfrm>
            <a:off x="1003031" y="3807150"/>
            <a:ext cx="2257800" cy="723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41" name="Google Shape;141;p13"/>
          <p:cNvSpPr txBox="1">
            <a:spLocks noGrp="1"/>
          </p:cNvSpPr>
          <p:nvPr>
            <p:ph type="title" idx="14" hasCustomPrompt="1"/>
          </p:nvPr>
        </p:nvSpPr>
        <p:spPr>
          <a:xfrm>
            <a:off x="1510481" y="2913047"/>
            <a:ext cx="1242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3000"/>
              <a:buNone/>
              <a:defRPr sz="3000" b="1"/>
            </a:lvl1pPr>
            <a:lvl2pPr lvl="1" algn="ctr" rtl="0">
              <a:spcBef>
                <a:spcPts val="0"/>
              </a:spcBef>
              <a:spcAft>
                <a:spcPts val="0"/>
              </a:spcAft>
              <a:buClr>
                <a:srgbClr val="FF00A3"/>
              </a:buClr>
              <a:buSzPts val="2400"/>
              <a:buNone/>
              <a:defRPr sz="2400">
                <a:solidFill>
                  <a:srgbClr val="FF00A3"/>
                </a:solidFill>
              </a:defRPr>
            </a:lvl2pPr>
            <a:lvl3pPr lvl="2" algn="ctr" rtl="0">
              <a:spcBef>
                <a:spcPts val="0"/>
              </a:spcBef>
              <a:spcAft>
                <a:spcPts val="0"/>
              </a:spcAft>
              <a:buClr>
                <a:srgbClr val="FF00A3"/>
              </a:buClr>
              <a:buSzPts val="2400"/>
              <a:buNone/>
              <a:defRPr sz="2400">
                <a:solidFill>
                  <a:srgbClr val="FF00A3"/>
                </a:solidFill>
              </a:defRPr>
            </a:lvl3pPr>
            <a:lvl4pPr lvl="3" algn="ctr" rtl="0">
              <a:spcBef>
                <a:spcPts val="0"/>
              </a:spcBef>
              <a:spcAft>
                <a:spcPts val="0"/>
              </a:spcAft>
              <a:buClr>
                <a:srgbClr val="FF00A3"/>
              </a:buClr>
              <a:buSzPts val="2400"/>
              <a:buNone/>
              <a:defRPr sz="2400">
                <a:solidFill>
                  <a:srgbClr val="FF00A3"/>
                </a:solidFill>
              </a:defRPr>
            </a:lvl4pPr>
            <a:lvl5pPr lvl="4" algn="ctr" rtl="0">
              <a:spcBef>
                <a:spcPts val="0"/>
              </a:spcBef>
              <a:spcAft>
                <a:spcPts val="0"/>
              </a:spcAft>
              <a:buClr>
                <a:srgbClr val="FF00A3"/>
              </a:buClr>
              <a:buSzPts val="2400"/>
              <a:buNone/>
              <a:defRPr sz="2400">
                <a:solidFill>
                  <a:srgbClr val="FF00A3"/>
                </a:solidFill>
              </a:defRPr>
            </a:lvl5pPr>
            <a:lvl6pPr lvl="5" algn="ctr" rtl="0">
              <a:spcBef>
                <a:spcPts val="0"/>
              </a:spcBef>
              <a:spcAft>
                <a:spcPts val="0"/>
              </a:spcAft>
              <a:buClr>
                <a:srgbClr val="FF00A3"/>
              </a:buClr>
              <a:buSzPts val="2400"/>
              <a:buNone/>
              <a:defRPr sz="2400">
                <a:solidFill>
                  <a:srgbClr val="FF00A3"/>
                </a:solidFill>
              </a:defRPr>
            </a:lvl6pPr>
            <a:lvl7pPr lvl="6" algn="ctr" rtl="0">
              <a:spcBef>
                <a:spcPts val="0"/>
              </a:spcBef>
              <a:spcAft>
                <a:spcPts val="0"/>
              </a:spcAft>
              <a:buClr>
                <a:srgbClr val="FF00A3"/>
              </a:buClr>
              <a:buSzPts val="2400"/>
              <a:buNone/>
              <a:defRPr sz="2400">
                <a:solidFill>
                  <a:srgbClr val="FF00A3"/>
                </a:solidFill>
              </a:defRPr>
            </a:lvl7pPr>
            <a:lvl8pPr lvl="7" algn="ctr" rtl="0">
              <a:spcBef>
                <a:spcPts val="0"/>
              </a:spcBef>
              <a:spcAft>
                <a:spcPts val="0"/>
              </a:spcAft>
              <a:buClr>
                <a:srgbClr val="FF00A3"/>
              </a:buClr>
              <a:buSzPts val="2400"/>
              <a:buNone/>
              <a:defRPr sz="2400">
                <a:solidFill>
                  <a:srgbClr val="FF00A3"/>
                </a:solidFill>
              </a:defRPr>
            </a:lvl8pPr>
            <a:lvl9pPr lvl="8" algn="ctr" rtl="0">
              <a:spcBef>
                <a:spcPts val="0"/>
              </a:spcBef>
              <a:spcAft>
                <a:spcPts val="0"/>
              </a:spcAft>
              <a:buClr>
                <a:srgbClr val="FF00A3"/>
              </a:buClr>
              <a:buSzPts val="2400"/>
              <a:buNone/>
              <a:defRPr sz="2400">
                <a:solidFill>
                  <a:srgbClr val="FF00A3"/>
                </a:solidFill>
              </a:defRPr>
            </a:lvl9pPr>
          </a:lstStyle>
          <a:p>
            <a:r>
              <a:t>xx%</a:t>
            </a:r>
          </a:p>
        </p:txBody>
      </p:sp>
      <p:sp>
        <p:nvSpPr>
          <p:cNvPr id="142" name="Google Shape;142;p13"/>
          <p:cNvSpPr txBox="1">
            <a:spLocks noGrp="1"/>
          </p:cNvSpPr>
          <p:nvPr>
            <p:ph type="title" idx="15"/>
          </p:nvPr>
        </p:nvSpPr>
        <p:spPr>
          <a:xfrm>
            <a:off x="3392400" y="3428450"/>
            <a:ext cx="23592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1900"/>
              <a:buNone/>
              <a:defRPr sz="2000" b="1"/>
            </a:lvl1pPr>
            <a:lvl2pPr lvl="1" algn="ctr" rtl="0">
              <a:spcBef>
                <a:spcPts val="0"/>
              </a:spcBef>
              <a:spcAft>
                <a:spcPts val="0"/>
              </a:spcAft>
              <a:buClr>
                <a:srgbClr val="FF00A3"/>
              </a:buClr>
              <a:buSzPts val="1800"/>
              <a:buNone/>
              <a:defRPr sz="1800">
                <a:solidFill>
                  <a:srgbClr val="FF00A3"/>
                </a:solidFill>
              </a:defRPr>
            </a:lvl2pPr>
            <a:lvl3pPr lvl="2" algn="ctr" rtl="0">
              <a:spcBef>
                <a:spcPts val="0"/>
              </a:spcBef>
              <a:spcAft>
                <a:spcPts val="0"/>
              </a:spcAft>
              <a:buClr>
                <a:srgbClr val="FF00A3"/>
              </a:buClr>
              <a:buSzPts val="1800"/>
              <a:buNone/>
              <a:defRPr sz="1800">
                <a:solidFill>
                  <a:srgbClr val="FF00A3"/>
                </a:solidFill>
              </a:defRPr>
            </a:lvl3pPr>
            <a:lvl4pPr lvl="3" algn="ctr" rtl="0">
              <a:spcBef>
                <a:spcPts val="0"/>
              </a:spcBef>
              <a:spcAft>
                <a:spcPts val="0"/>
              </a:spcAft>
              <a:buClr>
                <a:srgbClr val="FF00A3"/>
              </a:buClr>
              <a:buSzPts val="1800"/>
              <a:buNone/>
              <a:defRPr sz="1800">
                <a:solidFill>
                  <a:srgbClr val="FF00A3"/>
                </a:solidFill>
              </a:defRPr>
            </a:lvl4pPr>
            <a:lvl5pPr lvl="4" algn="ctr" rtl="0">
              <a:spcBef>
                <a:spcPts val="0"/>
              </a:spcBef>
              <a:spcAft>
                <a:spcPts val="0"/>
              </a:spcAft>
              <a:buClr>
                <a:srgbClr val="FF00A3"/>
              </a:buClr>
              <a:buSzPts val="1800"/>
              <a:buNone/>
              <a:defRPr sz="1800">
                <a:solidFill>
                  <a:srgbClr val="FF00A3"/>
                </a:solidFill>
              </a:defRPr>
            </a:lvl5pPr>
            <a:lvl6pPr lvl="5" algn="ctr" rtl="0">
              <a:spcBef>
                <a:spcPts val="0"/>
              </a:spcBef>
              <a:spcAft>
                <a:spcPts val="0"/>
              </a:spcAft>
              <a:buClr>
                <a:srgbClr val="FF00A3"/>
              </a:buClr>
              <a:buSzPts val="1800"/>
              <a:buNone/>
              <a:defRPr sz="1800">
                <a:solidFill>
                  <a:srgbClr val="FF00A3"/>
                </a:solidFill>
              </a:defRPr>
            </a:lvl6pPr>
            <a:lvl7pPr lvl="6" algn="ctr" rtl="0">
              <a:spcBef>
                <a:spcPts val="0"/>
              </a:spcBef>
              <a:spcAft>
                <a:spcPts val="0"/>
              </a:spcAft>
              <a:buClr>
                <a:srgbClr val="FF00A3"/>
              </a:buClr>
              <a:buSzPts val="1800"/>
              <a:buNone/>
              <a:defRPr sz="1800">
                <a:solidFill>
                  <a:srgbClr val="FF00A3"/>
                </a:solidFill>
              </a:defRPr>
            </a:lvl7pPr>
            <a:lvl8pPr lvl="7" algn="ctr" rtl="0">
              <a:spcBef>
                <a:spcPts val="0"/>
              </a:spcBef>
              <a:spcAft>
                <a:spcPts val="0"/>
              </a:spcAft>
              <a:buClr>
                <a:srgbClr val="FF00A3"/>
              </a:buClr>
              <a:buSzPts val="1800"/>
              <a:buNone/>
              <a:defRPr sz="1800">
                <a:solidFill>
                  <a:srgbClr val="FF00A3"/>
                </a:solidFill>
              </a:defRPr>
            </a:lvl8pPr>
            <a:lvl9pPr lvl="8" algn="ctr" rtl="0">
              <a:spcBef>
                <a:spcPts val="0"/>
              </a:spcBef>
              <a:spcAft>
                <a:spcPts val="0"/>
              </a:spcAft>
              <a:buClr>
                <a:srgbClr val="FF00A3"/>
              </a:buClr>
              <a:buSzPts val="1800"/>
              <a:buNone/>
              <a:defRPr sz="1800">
                <a:solidFill>
                  <a:srgbClr val="FF00A3"/>
                </a:solidFill>
              </a:defRPr>
            </a:lvl9pPr>
          </a:lstStyle>
          <a:p>
            <a:endParaRPr/>
          </a:p>
        </p:txBody>
      </p:sp>
      <p:sp>
        <p:nvSpPr>
          <p:cNvPr id="143" name="Google Shape;143;p13"/>
          <p:cNvSpPr txBox="1">
            <a:spLocks noGrp="1"/>
          </p:cNvSpPr>
          <p:nvPr>
            <p:ph type="subTitle" idx="16"/>
          </p:nvPr>
        </p:nvSpPr>
        <p:spPr>
          <a:xfrm>
            <a:off x="3443100" y="3807150"/>
            <a:ext cx="2257800" cy="723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44" name="Google Shape;144;p13"/>
          <p:cNvSpPr txBox="1">
            <a:spLocks noGrp="1"/>
          </p:cNvSpPr>
          <p:nvPr>
            <p:ph type="title" idx="17" hasCustomPrompt="1"/>
          </p:nvPr>
        </p:nvSpPr>
        <p:spPr>
          <a:xfrm>
            <a:off x="3950550" y="2913047"/>
            <a:ext cx="1242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3000"/>
              <a:buNone/>
              <a:defRPr sz="3000" b="1"/>
            </a:lvl1pPr>
            <a:lvl2pPr lvl="1" algn="ctr" rtl="0">
              <a:spcBef>
                <a:spcPts val="0"/>
              </a:spcBef>
              <a:spcAft>
                <a:spcPts val="0"/>
              </a:spcAft>
              <a:buClr>
                <a:srgbClr val="FF00A3"/>
              </a:buClr>
              <a:buSzPts val="2400"/>
              <a:buNone/>
              <a:defRPr sz="2400">
                <a:solidFill>
                  <a:srgbClr val="FF00A3"/>
                </a:solidFill>
              </a:defRPr>
            </a:lvl2pPr>
            <a:lvl3pPr lvl="2" algn="ctr" rtl="0">
              <a:spcBef>
                <a:spcPts val="0"/>
              </a:spcBef>
              <a:spcAft>
                <a:spcPts val="0"/>
              </a:spcAft>
              <a:buClr>
                <a:srgbClr val="FF00A3"/>
              </a:buClr>
              <a:buSzPts val="2400"/>
              <a:buNone/>
              <a:defRPr sz="2400">
                <a:solidFill>
                  <a:srgbClr val="FF00A3"/>
                </a:solidFill>
              </a:defRPr>
            </a:lvl3pPr>
            <a:lvl4pPr lvl="3" algn="ctr" rtl="0">
              <a:spcBef>
                <a:spcPts val="0"/>
              </a:spcBef>
              <a:spcAft>
                <a:spcPts val="0"/>
              </a:spcAft>
              <a:buClr>
                <a:srgbClr val="FF00A3"/>
              </a:buClr>
              <a:buSzPts val="2400"/>
              <a:buNone/>
              <a:defRPr sz="2400">
                <a:solidFill>
                  <a:srgbClr val="FF00A3"/>
                </a:solidFill>
              </a:defRPr>
            </a:lvl4pPr>
            <a:lvl5pPr lvl="4" algn="ctr" rtl="0">
              <a:spcBef>
                <a:spcPts val="0"/>
              </a:spcBef>
              <a:spcAft>
                <a:spcPts val="0"/>
              </a:spcAft>
              <a:buClr>
                <a:srgbClr val="FF00A3"/>
              </a:buClr>
              <a:buSzPts val="2400"/>
              <a:buNone/>
              <a:defRPr sz="2400">
                <a:solidFill>
                  <a:srgbClr val="FF00A3"/>
                </a:solidFill>
              </a:defRPr>
            </a:lvl5pPr>
            <a:lvl6pPr lvl="5" algn="ctr" rtl="0">
              <a:spcBef>
                <a:spcPts val="0"/>
              </a:spcBef>
              <a:spcAft>
                <a:spcPts val="0"/>
              </a:spcAft>
              <a:buClr>
                <a:srgbClr val="FF00A3"/>
              </a:buClr>
              <a:buSzPts val="2400"/>
              <a:buNone/>
              <a:defRPr sz="2400">
                <a:solidFill>
                  <a:srgbClr val="FF00A3"/>
                </a:solidFill>
              </a:defRPr>
            </a:lvl6pPr>
            <a:lvl7pPr lvl="6" algn="ctr" rtl="0">
              <a:spcBef>
                <a:spcPts val="0"/>
              </a:spcBef>
              <a:spcAft>
                <a:spcPts val="0"/>
              </a:spcAft>
              <a:buClr>
                <a:srgbClr val="FF00A3"/>
              </a:buClr>
              <a:buSzPts val="2400"/>
              <a:buNone/>
              <a:defRPr sz="2400">
                <a:solidFill>
                  <a:srgbClr val="FF00A3"/>
                </a:solidFill>
              </a:defRPr>
            </a:lvl7pPr>
            <a:lvl8pPr lvl="7" algn="ctr" rtl="0">
              <a:spcBef>
                <a:spcPts val="0"/>
              </a:spcBef>
              <a:spcAft>
                <a:spcPts val="0"/>
              </a:spcAft>
              <a:buClr>
                <a:srgbClr val="FF00A3"/>
              </a:buClr>
              <a:buSzPts val="2400"/>
              <a:buNone/>
              <a:defRPr sz="2400">
                <a:solidFill>
                  <a:srgbClr val="FF00A3"/>
                </a:solidFill>
              </a:defRPr>
            </a:lvl8pPr>
            <a:lvl9pPr lvl="8" algn="ctr" rtl="0">
              <a:spcBef>
                <a:spcPts val="0"/>
              </a:spcBef>
              <a:spcAft>
                <a:spcPts val="0"/>
              </a:spcAft>
              <a:buClr>
                <a:srgbClr val="FF00A3"/>
              </a:buClr>
              <a:buSzPts val="2400"/>
              <a:buNone/>
              <a:defRPr sz="2400">
                <a:solidFill>
                  <a:srgbClr val="FF00A3"/>
                </a:solidFill>
              </a:defRPr>
            </a:lvl9pPr>
          </a:lstStyle>
          <a:p>
            <a:r>
              <a:t>xx%</a:t>
            </a:r>
          </a:p>
        </p:txBody>
      </p:sp>
      <p:sp>
        <p:nvSpPr>
          <p:cNvPr id="145" name="Google Shape;145;p13"/>
          <p:cNvSpPr txBox="1">
            <a:spLocks noGrp="1"/>
          </p:cNvSpPr>
          <p:nvPr>
            <p:ph type="title" idx="18"/>
          </p:nvPr>
        </p:nvSpPr>
        <p:spPr>
          <a:xfrm>
            <a:off x="5832469" y="3428450"/>
            <a:ext cx="23592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1900"/>
              <a:buNone/>
              <a:defRPr sz="2000" b="1"/>
            </a:lvl1pPr>
            <a:lvl2pPr lvl="1" algn="ctr" rtl="0">
              <a:spcBef>
                <a:spcPts val="0"/>
              </a:spcBef>
              <a:spcAft>
                <a:spcPts val="0"/>
              </a:spcAft>
              <a:buClr>
                <a:srgbClr val="FF00A3"/>
              </a:buClr>
              <a:buSzPts val="1800"/>
              <a:buNone/>
              <a:defRPr sz="1800">
                <a:solidFill>
                  <a:srgbClr val="FF00A3"/>
                </a:solidFill>
              </a:defRPr>
            </a:lvl2pPr>
            <a:lvl3pPr lvl="2" algn="ctr" rtl="0">
              <a:spcBef>
                <a:spcPts val="0"/>
              </a:spcBef>
              <a:spcAft>
                <a:spcPts val="0"/>
              </a:spcAft>
              <a:buClr>
                <a:srgbClr val="FF00A3"/>
              </a:buClr>
              <a:buSzPts val="1800"/>
              <a:buNone/>
              <a:defRPr sz="1800">
                <a:solidFill>
                  <a:srgbClr val="FF00A3"/>
                </a:solidFill>
              </a:defRPr>
            </a:lvl3pPr>
            <a:lvl4pPr lvl="3" algn="ctr" rtl="0">
              <a:spcBef>
                <a:spcPts val="0"/>
              </a:spcBef>
              <a:spcAft>
                <a:spcPts val="0"/>
              </a:spcAft>
              <a:buClr>
                <a:srgbClr val="FF00A3"/>
              </a:buClr>
              <a:buSzPts val="1800"/>
              <a:buNone/>
              <a:defRPr sz="1800">
                <a:solidFill>
                  <a:srgbClr val="FF00A3"/>
                </a:solidFill>
              </a:defRPr>
            </a:lvl4pPr>
            <a:lvl5pPr lvl="4" algn="ctr" rtl="0">
              <a:spcBef>
                <a:spcPts val="0"/>
              </a:spcBef>
              <a:spcAft>
                <a:spcPts val="0"/>
              </a:spcAft>
              <a:buClr>
                <a:srgbClr val="FF00A3"/>
              </a:buClr>
              <a:buSzPts val="1800"/>
              <a:buNone/>
              <a:defRPr sz="1800">
                <a:solidFill>
                  <a:srgbClr val="FF00A3"/>
                </a:solidFill>
              </a:defRPr>
            </a:lvl5pPr>
            <a:lvl6pPr lvl="5" algn="ctr" rtl="0">
              <a:spcBef>
                <a:spcPts val="0"/>
              </a:spcBef>
              <a:spcAft>
                <a:spcPts val="0"/>
              </a:spcAft>
              <a:buClr>
                <a:srgbClr val="FF00A3"/>
              </a:buClr>
              <a:buSzPts val="1800"/>
              <a:buNone/>
              <a:defRPr sz="1800">
                <a:solidFill>
                  <a:srgbClr val="FF00A3"/>
                </a:solidFill>
              </a:defRPr>
            </a:lvl6pPr>
            <a:lvl7pPr lvl="6" algn="ctr" rtl="0">
              <a:spcBef>
                <a:spcPts val="0"/>
              </a:spcBef>
              <a:spcAft>
                <a:spcPts val="0"/>
              </a:spcAft>
              <a:buClr>
                <a:srgbClr val="FF00A3"/>
              </a:buClr>
              <a:buSzPts val="1800"/>
              <a:buNone/>
              <a:defRPr sz="1800">
                <a:solidFill>
                  <a:srgbClr val="FF00A3"/>
                </a:solidFill>
              </a:defRPr>
            </a:lvl7pPr>
            <a:lvl8pPr lvl="7" algn="ctr" rtl="0">
              <a:spcBef>
                <a:spcPts val="0"/>
              </a:spcBef>
              <a:spcAft>
                <a:spcPts val="0"/>
              </a:spcAft>
              <a:buClr>
                <a:srgbClr val="FF00A3"/>
              </a:buClr>
              <a:buSzPts val="1800"/>
              <a:buNone/>
              <a:defRPr sz="1800">
                <a:solidFill>
                  <a:srgbClr val="FF00A3"/>
                </a:solidFill>
              </a:defRPr>
            </a:lvl8pPr>
            <a:lvl9pPr lvl="8" algn="ctr" rtl="0">
              <a:spcBef>
                <a:spcPts val="0"/>
              </a:spcBef>
              <a:spcAft>
                <a:spcPts val="0"/>
              </a:spcAft>
              <a:buClr>
                <a:srgbClr val="FF00A3"/>
              </a:buClr>
              <a:buSzPts val="1800"/>
              <a:buNone/>
              <a:defRPr sz="1800">
                <a:solidFill>
                  <a:srgbClr val="FF00A3"/>
                </a:solidFill>
              </a:defRPr>
            </a:lvl9pPr>
          </a:lstStyle>
          <a:p>
            <a:endParaRPr/>
          </a:p>
        </p:txBody>
      </p:sp>
      <p:sp>
        <p:nvSpPr>
          <p:cNvPr id="146" name="Google Shape;146;p13"/>
          <p:cNvSpPr txBox="1">
            <a:spLocks noGrp="1"/>
          </p:cNvSpPr>
          <p:nvPr>
            <p:ph type="subTitle" idx="19"/>
          </p:nvPr>
        </p:nvSpPr>
        <p:spPr>
          <a:xfrm>
            <a:off x="5883169" y="3807150"/>
            <a:ext cx="2257800" cy="723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47" name="Google Shape;147;p13"/>
          <p:cNvSpPr txBox="1">
            <a:spLocks noGrp="1"/>
          </p:cNvSpPr>
          <p:nvPr>
            <p:ph type="title" idx="20" hasCustomPrompt="1"/>
          </p:nvPr>
        </p:nvSpPr>
        <p:spPr>
          <a:xfrm>
            <a:off x="6390619" y="2913047"/>
            <a:ext cx="1242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00A3"/>
              </a:buClr>
              <a:buSzPts val="3000"/>
              <a:buNone/>
              <a:defRPr sz="3000" b="1"/>
            </a:lvl1pPr>
            <a:lvl2pPr lvl="1" algn="ctr" rtl="0">
              <a:spcBef>
                <a:spcPts val="0"/>
              </a:spcBef>
              <a:spcAft>
                <a:spcPts val="0"/>
              </a:spcAft>
              <a:buClr>
                <a:srgbClr val="FF00A3"/>
              </a:buClr>
              <a:buSzPts val="2400"/>
              <a:buNone/>
              <a:defRPr sz="2400">
                <a:solidFill>
                  <a:srgbClr val="FF00A3"/>
                </a:solidFill>
              </a:defRPr>
            </a:lvl2pPr>
            <a:lvl3pPr lvl="2" algn="ctr" rtl="0">
              <a:spcBef>
                <a:spcPts val="0"/>
              </a:spcBef>
              <a:spcAft>
                <a:spcPts val="0"/>
              </a:spcAft>
              <a:buClr>
                <a:srgbClr val="FF00A3"/>
              </a:buClr>
              <a:buSzPts val="2400"/>
              <a:buNone/>
              <a:defRPr sz="2400">
                <a:solidFill>
                  <a:srgbClr val="FF00A3"/>
                </a:solidFill>
              </a:defRPr>
            </a:lvl3pPr>
            <a:lvl4pPr lvl="3" algn="ctr" rtl="0">
              <a:spcBef>
                <a:spcPts val="0"/>
              </a:spcBef>
              <a:spcAft>
                <a:spcPts val="0"/>
              </a:spcAft>
              <a:buClr>
                <a:srgbClr val="FF00A3"/>
              </a:buClr>
              <a:buSzPts val="2400"/>
              <a:buNone/>
              <a:defRPr sz="2400">
                <a:solidFill>
                  <a:srgbClr val="FF00A3"/>
                </a:solidFill>
              </a:defRPr>
            </a:lvl4pPr>
            <a:lvl5pPr lvl="4" algn="ctr" rtl="0">
              <a:spcBef>
                <a:spcPts val="0"/>
              </a:spcBef>
              <a:spcAft>
                <a:spcPts val="0"/>
              </a:spcAft>
              <a:buClr>
                <a:srgbClr val="FF00A3"/>
              </a:buClr>
              <a:buSzPts val="2400"/>
              <a:buNone/>
              <a:defRPr sz="2400">
                <a:solidFill>
                  <a:srgbClr val="FF00A3"/>
                </a:solidFill>
              </a:defRPr>
            </a:lvl5pPr>
            <a:lvl6pPr lvl="5" algn="ctr" rtl="0">
              <a:spcBef>
                <a:spcPts val="0"/>
              </a:spcBef>
              <a:spcAft>
                <a:spcPts val="0"/>
              </a:spcAft>
              <a:buClr>
                <a:srgbClr val="FF00A3"/>
              </a:buClr>
              <a:buSzPts val="2400"/>
              <a:buNone/>
              <a:defRPr sz="2400">
                <a:solidFill>
                  <a:srgbClr val="FF00A3"/>
                </a:solidFill>
              </a:defRPr>
            </a:lvl6pPr>
            <a:lvl7pPr lvl="6" algn="ctr" rtl="0">
              <a:spcBef>
                <a:spcPts val="0"/>
              </a:spcBef>
              <a:spcAft>
                <a:spcPts val="0"/>
              </a:spcAft>
              <a:buClr>
                <a:srgbClr val="FF00A3"/>
              </a:buClr>
              <a:buSzPts val="2400"/>
              <a:buNone/>
              <a:defRPr sz="2400">
                <a:solidFill>
                  <a:srgbClr val="FF00A3"/>
                </a:solidFill>
              </a:defRPr>
            </a:lvl7pPr>
            <a:lvl8pPr lvl="7" algn="ctr" rtl="0">
              <a:spcBef>
                <a:spcPts val="0"/>
              </a:spcBef>
              <a:spcAft>
                <a:spcPts val="0"/>
              </a:spcAft>
              <a:buClr>
                <a:srgbClr val="FF00A3"/>
              </a:buClr>
              <a:buSzPts val="2400"/>
              <a:buNone/>
              <a:defRPr sz="2400">
                <a:solidFill>
                  <a:srgbClr val="FF00A3"/>
                </a:solidFill>
              </a:defRPr>
            </a:lvl8pPr>
            <a:lvl9pPr lvl="8" algn="ctr" rtl="0">
              <a:spcBef>
                <a:spcPts val="0"/>
              </a:spcBef>
              <a:spcAft>
                <a:spcPts val="0"/>
              </a:spcAft>
              <a:buClr>
                <a:srgbClr val="FF00A3"/>
              </a:buClr>
              <a:buSzPts val="2400"/>
              <a:buNone/>
              <a:defRPr sz="2400">
                <a:solidFill>
                  <a:srgbClr val="FF00A3"/>
                </a:solidFill>
              </a:defRPr>
            </a:lvl9pPr>
          </a:lstStyle>
          <a:p>
            <a:r>
              <a:t>xx%</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CUSTOM_2">
    <p:bg>
      <p:bgPr>
        <a:solidFill>
          <a:schemeClr val="accent1"/>
        </a:solidFill>
        <a:effectLst/>
      </p:bgPr>
    </p:bg>
    <p:spTree>
      <p:nvGrpSpPr>
        <p:cNvPr id="1" name="Shape 187"/>
        <p:cNvGrpSpPr/>
        <p:nvPr/>
      </p:nvGrpSpPr>
      <p:grpSpPr>
        <a:xfrm>
          <a:off x="0" y="0"/>
          <a:ext cx="0" cy="0"/>
          <a:chOff x="0" y="0"/>
          <a:chExt cx="0" cy="0"/>
        </a:xfrm>
      </p:grpSpPr>
      <p:sp>
        <p:nvSpPr>
          <p:cNvPr id="188" name="Google Shape;188;p16"/>
          <p:cNvSpPr/>
          <p:nvPr/>
        </p:nvSpPr>
        <p:spPr>
          <a:xfrm>
            <a:off x="1123950" y="-1552475"/>
            <a:ext cx="9010723" cy="7965868"/>
          </a:xfrm>
          <a:custGeom>
            <a:avLst/>
            <a:gdLst/>
            <a:ahLst/>
            <a:cxnLst/>
            <a:rect l="l" t="t" r="r" b="b"/>
            <a:pathLst>
              <a:path w="199143" h="176051" extrusionOk="0">
                <a:moveTo>
                  <a:pt x="143257" y="0"/>
                </a:moveTo>
                <a:cubicBezTo>
                  <a:pt x="126918" y="0"/>
                  <a:pt x="110950" y="8594"/>
                  <a:pt x="102440" y="24141"/>
                </a:cubicBezTo>
                <a:cubicBezTo>
                  <a:pt x="91265" y="13233"/>
                  <a:pt x="76288" y="7096"/>
                  <a:pt x="60677" y="7096"/>
                </a:cubicBezTo>
                <a:cubicBezTo>
                  <a:pt x="27186" y="7096"/>
                  <a:pt x="33" y="34849"/>
                  <a:pt x="33" y="69107"/>
                </a:cubicBezTo>
                <a:cubicBezTo>
                  <a:pt x="0" y="85519"/>
                  <a:pt x="6405" y="101297"/>
                  <a:pt x="17880" y="113005"/>
                </a:cubicBezTo>
                <a:cubicBezTo>
                  <a:pt x="10941" y="126348"/>
                  <a:pt x="10174" y="142059"/>
                  <a:pt x="15778" y="156002"/>
                </a:cubicBezTo>
                <a:lnTo>
                  <a:pt x="88964" y="156002"/>
                </a:lnTo>
                <a:cubicBezTo>
                  <a:pt x="95769" y="165076"/>
                  <a:pt x="105009" y="172047"/>
                  <a:pt x="115650" y="176050"/>
                </a:cubicBezTo>
                <a:lnTo>
                  <a:pt x="157680" y="176050"/>
                </a:lnTo>
                <a:cubicBezTo>
                  <a:pt x="176793" y="168845"/>
                  <a:pt x="190903" y="152333"/>
                  <a:pt x="195006" y="132285"/>
                </a:cubicBezTo>
                <a:cubicBezTo>
                  <a:pt x="199143" y="112271"/>
                  <a:pt x="192705" y="91556"/>
                  <a:pt x="177994" y="77379"/>
                </a:cubicBezTo>
                <a:cubicBezTo>
                  <a:pt x="196407" y="56598"/>
                  <a:pt x="192671" y="24442"/>
                  <a:pt x="169988" y="8497"/>
                </a:cubicBezTo>
                <a:cubicBezTo>
                  <a:pt x="161808" y="2734"/>
                  <a:pt x="152474" y="0"/>
                  <a:pt x="1432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6"/>
          <p:cNvSpPr txBox="1">
            <a:spLocks noGrp="1"/>
          </p:cNvSpPr>
          <p:nvPr>
            <p:ph type="title"/>
          </p:nvPr>
        </p:nvSpPr>
        <p:spPr>
          <a:xfrm>
            <a:off x="5123775" y="3378056"/>
            <a:ext cx="3098700" cy="405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800"/>
              <a:buNone/>
              <a:defRPr sz="18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90" name="Google Shape;190;p16"/>
          <p:cNvSpPr txBox="1">
            <a:spLocks noGrp="1"/>
          </p:cNvSpPr>
          <p:nvPr>
            <p:ph type="subTitle" idx="1"/>
          </p:nvPr>
        </p:nvSpPr>
        <p:spPr>
          <a:xfrm>
            <a:off x="1531275" y="1359544"/>
            <a:ext cx="6691200" cy="1478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grpSp>
        <p:nvGrpSpPr>
          <p:cNvPr id="191" name="Google Shape;191;p16"/>
          <p:cNvGrpSpPr/>
          <p:nvPr/>
        </p:nvGrpSpPr>
        <p:grpSpPr>
          <a:xfrm>
            <a:off x="629488" y="4117900"/>
            <a:ext cx="167475" cy="354100"/>
            <a:chOff x="13256175" y="1380850"/>
            <a:chExt cx="167475" cy="354100"/>
          </a:xfrm>
        </p:grpSpPr>
        <p:sp>
          <p:nvSpPr>
            <p:cNvPr id="192" name="Google Shape;192;p16"/>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6"/>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6"/>
          <p:cNvGrpSpPr/>
          <p:nvPr/>
        </p:nvGrpSpPr>
        <p:grpSpPr>
          <a:xfrm>
            <a:off x="961950" y="3664950"/>
            <a:ext cx="167475" cy="354100"/>
            <a:chOff x="13256175" y="1380850"/>
            <a:chExt cx="167475" cy="354100"/>
          </a:xfrm>
        </p:grpSpPr>
        <p:sp>
          <p:nvSpPr>
            <p:cNvPr id="195" name="Google Shape;195;p16"/>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6"/>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16"/>
          <p:cNvGrpSpPr/>
          <p:nvPr/>
        </p:nvGrpSpPr>
        <p:grpSpPr>
          <a:xfrm>
            <a:off x="641596" y="3206180"/>
            <a:ext cx="274994" cy="581432"/>
            <a:chOff x="13256175" y="1380850"/>
            <a:chExt cx="167475" cy="354100"/>
          </a:xfrm>
        </p:grpSpPr>
        <p:sp>
          <p:nvSpPr>
            <p:cNvPr id="198" name="Google Shape;198;p16"/>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6"/>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455"/>
        <p:cNvGrpSpPr/>
        <p:nvPr/>
      </p:nvGrpSpPr>
      <p:grpSpPr>
        <a:xfrm>
          <a:off x="0" y="0"/>
          <a:ext cx="0" cy="0"/>
          <a:chOff x="0" y="0"/>
          <a:chExt cx="0" cy="0"/>
        </a:xfrm>
      </p:grpSpPr>
      <p:grpSp>
        <p:nvGrpSpPr>
          <p:cNvPr id="456" name="Google Shape;456;p36"/>
          <p:cNvGrpSpPr/>
          <p:nvPr/>
        </p:nvGrpSpPr>
        <p:grpSpPr>
          <a:xfrm flipH="1">
            <a:off x="180979" y="916625"/>
            <a:ext cx="522225" cy="259700"/>
            <a:chOff x="-1391825" y="4240400"/>
            <a:chExt cx="522225" cy="259700"/>
          </a:xfrm>
        </p:grpSpPr>
        <p:sp>
          <p:nvSpPr>
            <p:cNvPr id="457" name="Google Shape;457;p36"/>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6"/>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36"/>
          <p:cNvGrpSpPr/>
          <p:nvPr/>
        </p:nvGrpSpPr>
        <p:grpSpPr>
          <a:xfrm flipH="1">
            <a:off x="350766" y="1360593"/>
            <a:ext cx="275004" cy="136758"/>
            <a:chOff x="-1391825" y="4240400"/>
            <a:chExt cx="522225" cy="259700"/>
          </a:xfrm>
        </p:grpSpPr>
        <p:sp>
          <p:nvSpPr>
            <p:cNvPr id="460" name="Google Shape;460;p36"/>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6"/>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36"/>
          <p:cNvGrpSpPr/>
          <p:nvPr/>
        </p:nvGrpSpPr>
        <p:grpSpPr>
          <a:xfrm flipH="1">
            <a:off x="474901" y="295859"/>
            <a:ext cx="423649" cy="436497"/>
            <a:chOff x="8210554" y="1105484"/>
            <a:chExt cx="423649" cy="436497"/>
          </a:xfrm>
        </p:grpSpPr>
        <p:grpSp>
          <p:nvGrpSpPr>
            <p:cNvPr id="463" name="Google Shape;463;p36"/>
            <p:cNvGrpSpPr/>
            <p:nvPr/>
          </p:nvGrpSpPr>
          <p:grpSpPr>
            <a:xfrm>
              <a:off x="8210554" y="1105484"/>
              <a:ext cx="423649" cy="436497"/>
              <a:chOff x="8210554" y="1105484"/>
              <a:chExt cx="423649" cy="436497"/>
            </a:xfrm>
          </p:grpSpPr>
          <p:grpSp>
            <p:nvGrpSpPr>
              <p:cNvPr id="464" name="Google Shape;464;p36"/>
              <p:cNvGrpSpPr/>
              <p:nvPr/>
            </p:nvGrpSpPr>
            <p:grpSpPr>
              <a:xfrm flipH="1">
                <a:off x="8210554" y="1105484"/>
                <a:ext cx="423649" cy="436497"/>
                <a:chOff x="2220000" y="1890725"/>
                <a:chExt cx="305025" cy="314275"/>
              </a:xfrm>
            </p:grpSpPr>
            <p:sp>
              <p:nvSpPr>
                <p:cNvPr id="465" name="Google Shape;465;p36"/>
                <p:cNvSpPr/>
                <p:nvPr/>
              </p:nvSpPr>
              <p:spPr>
                <a:xfrm>
                  <a:off x="2220000" y="1890725"/>
                  <a:ext cx="305025" cy="314275"/>
                </a:xfrm>
                <a:custGeom>
                  <a:avLst/>
                  <a:gdLst/>
                  <a:ahLst/>
                  <a:cxnLst/>
                  <a:rect l="l" t="t" r="r" b="b"/>
                  <a:pathLst>
                    <a:path w="12201" h="12571" extrusionOk="0">
                      <a:moveTo>
                        <a:pt x="6101" y="0"/>
                      </a:moveTo>
                      <a:cubicBezTo>
                        <a:pt x="2736" y="0"/>
                        <a:pt x="0" y="2810"/>
                        <a:pt x="0" y="6285"/>
                      </a:cubicBezTo>
                      <a:cubicBezTo>
                        <a:pt x="0" y="9724"/>
                        <a:pt x="2736" y="12570"/>
                        <a:pt x="6101" y="12570"/>
                      </a:cubicBezTo>
                      <a:cubicBezTo>
                        <a:pt x="9465" y="12570"/>
                        <a:pt x="12201" y="9724"/>
                        <a:pt x="12201" y="6285"/>
                      </a:cubicBezTo>
                      <a:cubicBezTo>
                        <a:pt x="12201" y="2810"/>
                        <a:pt x="9465" y="0"/>
                        <a:pt x="6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6"/>
                <p:cNvSpPr/>
                <p:nvPr/>
              </p:nvSpPr>
              <p:spPr>
                <a:xfrm rot="10800000">
                  <a:off x="2291175" y="2073450"/>
                  <a:ext cx="171000" cy="79775"/>
                </a:xfrm>
                <a:custGeom>
                  <a:avLst/>
                  <a:gdLst/>
                  <a:ahLst/>
                  <a:cxnLst/>
                  <a:rect l="l" t="t" r="r" b="b"/>
                  <a:pathLst>
                    <a:path w="6840" h="3191" extrusionOk="0">
                      <a:moveTo>
                        <a:pt x="3602" y="1"/>
                      </a:moveTo>
                      <a:cubicBezTo>
                        <a:pt x="1909" y="1"/>
                        <a:pt x="232" y="1144"/>
                        <a:pt x="0" y="3191"/>
                      </a:cubicBezTo>
                      <a:lnTo>
                        <a:pt x="6840" y="2045"/>
                      </a:lnTo>
                      <a:cubicBezTo>
                        <a:pt x="6157" y="648"/>
                        <a:pt x="4875" y="1"/>
                        <a:pt x="36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67" name="Google Shape;467;p36"/>
              <p:cNvCxnSpPr/>
              <p:nvPr/>
            </p:nvCxnSpPr>
            <p:spPr>
              <a:xfrm flipH="1">
                <a:off x="8464300" y="1240625"/>
                <a:ext cx="95100" cy="54900"/>
              </a:xfrm>
              <a:prstGeom prst="straightConnector1">
                <a:avLst/>
              </a:prstGeom>
              <a:noFill/>
              <a:ln w="19050" cap="flat" cmpd="sng">
                <a:solidFill>
                  <a:schemeClr val="dk1"/>
                </a:solidFill>
                <a:prstDash val="solid"/>
                <a:round/>
                <a:headEnd type="none" w="med" len="med"/>
                <a:tailEnd type="none" w="med" len="med"/>
              </a:ln>
            </p:spPr>
          </p:cxnSp>
          <p:cxnSp>
            <p:nvCxnSpPr>
              <p:cNvPr id="468" name="Google Shape;468;p36"/>
              <p:cNvCxnSpPr/>
              <p:nvPr/>
            </p:nvCxnSpPr>
            <p:spPr>
              <a:xfrm>
                <a:off x="8483200" y="1227525"/>
                <a:ext cx="57300" cy="89400"/>
              </a:xfrm>
              <a:prstGeom prst="straightConnector1">
                <a:avLst/>
              </a:prstGeom>
              <a:noFill/>
              <a:ln w="19050" cap="flat" cmpd="sng">
                <a:solidFill>
                  <a:schemeClr val="dk1"/>
                </a:solidFill>
                <a:prstDash val="solid"/>
                <a:round/>
                <a:headEnd type="none" w="med" len="med"/>
                <a:tailEnd type="none" w="med" len="med"/>
              </a:ln>
            </p:spPr>
          </p:cxnSp>
        </p:grpSp>
        <p:cxnSp>
          <p:nvCxnSpPr>
            <p:cNvPr id="469" name="Google Shape;469;p36"/>
            <p:cNvCxnSpPr/>
            <p:nvPr/>
          </p:nvCxnSpPr>
          <p:spPr>
            <a:xfrm flipH="1">
              <a:off x="8311900" y="1212050"/>
              <a:ext cx="95100" cy="54900"/>
            </a:xfrm>
            <a:prstGeom prst="straightConnector1">
              <a:avLst/>
            </a:prstGeom>
            <a:noFill/>
            <a:ln w="19050" cap="flat" cmpd="sng">
              <a:solidFill>
                <a:schemeClr val="dk1"/>
              </a:solidFill>
              <a:prstDash val="solid"/>
              <a:round/>
              <a:headEnd type="none" w="med" len="med"/>
              <a:tailEnd type="none" w="med" len="med"/>
            </a:ln>
          </p:spPr>
        </p:cxnSp>
        <p:cxnSp>
          <p:nvCxnSpPr>
            <p:cNvPr id="470" name="Google Shape;470;p36"/>
            <p:cNvCxnSpPr/>
            <p:nvPr/>
          </p:nvCxnSpPr>
          <p:spPr>
            <a:xfrm>
              <a:off x="8330800" y="1198950"/>
              <a:ext cx="57300" cy="89400"/>
            </a:xfrm>
            <a:prstGeom prst="straightConnector1">
              <a:avLst/>
            </a:prstGeom>
            <a:noFill/>
            <a:ln w="19050" cap="flat" cmpd="sng">
              <a:solidFill>
                <a:schemeClr val="dk1"/>
              </a:solidFill>
              <a:prstDash val="solid"/>
              <a:round/>
              <a:headEnd type="none" w="med" len="med"/>
              <a:tailEnd type="none" w="med" len="med"/>
            </a:ln>
          </p:spPr>
        </p:cxnSp>
      </p:grpSp>
      <p:grpSp>
        <p:nvGrpSpPr>
          <p:cNvPr id="471" name="Google Shape;471;p36"/>
          <p:cNvGrpSpPr/>
          <p:nvPr/>
        </p:nvGrpSpPr>
        <p:grpSpPr>
          <a:xfrm>
            <a:off x="8776500" y="4219100"/>
            <a:ext cx="167475" cy="354100"/>
            <a:chOff x="13256175" y="1380850"/>
            <a:chExt cx="167475" cy="354100"/>
          </a:xfrm>
        </p:grpSpPr>
        <p:sp>
          <p:nvSpPr>
            <p:cNvPr id="472" name="Google Shape;472;p36"/>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6"/>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4" name="Google Shape;474;p36"/>
          <p:cNvGrpSpPr/>
          <p:nvPr/>
        </p:nvGrpSpPr>
        <p:grpSpPr>
          <a:xfrm>
            <a:off x="8558850" y="4482600"/>
            <a:ext cx="167475" cy="354100"/>
            <a:chOff x="13256175" y="1380850"/>
            <a:chExt cx="167475" cy="354100"/>
          </a:xfrm>
        </p:grpSpPr>
        <p:sp>
          <p:nvSpPr>
            <p:cNvPr id="475" name="Google Shape;475;p36"/>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6"/>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25">
    <p:spTree>
      <p:nvGrpSpPr>
        <p:cNvPr id="1" name="Shape 477"/>
        <p:cNvGrpSpPr/>
        <p:nvPr/>
      </p:nvGrpSpPr>
      <p:grpSpPr>
        <a:xfrm>
          <a:off x="0" y="0"/>
          <a:ext cx="0" cy="0"/>
          <a:chOff x="0" y="0"/>
          <a:chExt cx="0" cy="0"/>
        </a:xfrm>
      </p:grpSpPr>
      <p:sp>
        <p:nvSpPr>
          <p:cNvPr id="478" name="Google Shape;478;p37"/>
          <p:cNvSpPr/>
          <p:nvPr/>
        </p:nvSpPr>
        <p:spPr>
          <a:xfrm>
            <a:off x="373000" y="125838"/>
            <a:ext cx="8389541" cy="4891828"/>
          </a:xfrm>
          <a:custGeom>
            <a:avLst/>
            <a:gdLst/>
            <a:ahLst/>
            <a:cxnLst/>
            <a:rect l="l" t="t" r="r" b="b"/>
            <a:pathLst>
              <a:path w="215947" h="204273" extrusionOk="0">
                <a:moveTo>
                  <a:pt x="103771" y="1"/>
                </a:moveTo>
                <a:cubicBezTo>
                  <a:pt x="93459" y="1"/>
                  <a:pt x="83148" y="456"/>
                  <a:pt x="72870" y="1367"/>
                </a:cubicBezTo>
                <a:cubicBezTo>
                  <a:pt x="62999" y="2217"/>
                  <a:pt x="53016" y="3548"/>
                  <a:pt x="43811" y="7209"/>
                </a:cubicBezTo>
                <a:cubicBezTo>
                  <a:pt x="27765" y="13641"/>
                  <a:pt x="15158" y="26581"/>
                  <a:pt x="9132" y="42774"/>
                </a:cubicBezTo>
                <a:cubicBezTo>
                  <a:pt x="5287" y="53385"/>
                  <a:pt x="4474" y="64661"/>
                  <a:pt x="3439" y="75752"/>
                </a:cubicBezTo>
                <a:cubicBezTo>
                  <a:pt x="2588" y="84810"/>
                  <a:pt x="333" y="93794"/>
                  <a:pt x="37" y="102778"/>
                </a:cubicBezTo>
                <a:cubicBezTo>
                  <a:pt x="1" y="103961"/>
                  <a:pt x="1" y="105144"/>
                  <a:pt x="37" y="106327"/>
                </a:cubicBezTo>
                <a:cubicBezTo>
                  <a:pt x="777" y="130025"/>
                  <a:pt x="4067" y="152282"/>
                  <a:pt x="14197" y="174020"/>
                </a:cubicBezTo>
                <a:cubicBezTo>
                  <a:pt x="18079" y="182376"/>
                  <a:pt x="23070" y="190694"/>
                  <a:pt x="30945" y="195500"/>
                </a:cubicBezTo>
                <a:cubicBezTo>
                  <a:pt x="36934" y="199160"/>
                  <a:pt x="43996" y="200491"/>
                  <a:pt x="50946" y="201490"/>
                </a:cubicBezTo>
                <a:cubicBezTo>
                  <a:pt x="64042" y="203345"/>
                  <a:pt x="77227" y="204273"/>
                  <a:pt x="90401" y="204273"/>
                </a:cubicBezTo>
                <a:cubicBezTo>
                  <a:pt x="113192" y="204273"/>
                  <a:pt x="135951" y="201496"/>
                  <a:pt x="158161" y="195944"/>
                </a:cubicBezTo>
                <a:cubicBezTo>
                  <a:pt x="178051" y="190990"/>
                  <a:pt x="199124" y="182376"/>
                  <a:pt x="208774" y="164297"/>
                </a:cubicBezTo>
                <a:cubicBezTo>
                  <a:pt x="214208" y="154130"/>
                  <a:pt x="215281" y="142299"/>
                  <a:pt x="215650" y="130802"/>
                </a:cubicBezTo>
                <a:cubicBezTo>
                  <a:pt x="215946" y="122003"/>
                  <a:pt x="215872" y="113241"/>
                  <a:pt x="215465" y="104441"/>
                </a:cubicBezTo>
                <a:cubicBezTo>
                  <a:pt x="214171" y="78118"/>
                  <a:pt x="213432" y="44142"/>
                  <a:pt x="194577" y="23439"/>
                </a:cubicBezTo>
                <a:cubicBezTo>
                  <a:pt x="180935" y="8502"/>
                  <a:pt x="159455" y="3881"/>
                  <a:pt x="139343" y="1811"/>
                </a:cubicBezTo>
                <a:cubicBezTo>
                  <a:pt x="127513" y="604"/>
                  <a:pt x="115641" y="1"/>
                  <a:pt x="1037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9" name="Google Shape;479;p37"/>
          <p:cNvGrpSpPr/>
          <p:nvPr/>
        </p:nvGrpSpPr>
        <p:grpSpPr>
          <a:xfrm>
            <a:off x="7960054" y="3782009"/>
            <a:ext cx="717571" cy="1201493"/>
            <a:chOff x="114304" y="1800809"/>
            <a:chExt cx="717571" cy="1201493"/>
          </a:xfrm>
        </p:grpSpPr>
        <p:grpSp>
          <p:nvGrpSpPr>
            <p:cNvPr id="480" name="Google Shape;480;p37"/>
            <p:cNvGrpSpPr/>
            <p:nvPr/>
          </p:nvGrpSpPr>
          <p:grpSpPr>
            <a:xfrm>
              <a:off x="408226" y="1800809"/>
              <a:ext cx="423649" cy="436497"/>
              <a:chOff x="2220000" y="1890725"/>
              <a:chExt cx="305025" cy="314275"/>
            </a:xfrm>
          </p:grpSpPr>
          <p:sp>
            <p:nvSpPr>
              <p:cNvPr id="481" name="Google Shape;481;p37"/>
              <p:cNvSpPr/>
              <p:nvPr/>
            </p:nvSpPr>
            <p:spPr>
              <a:xfrm>
                <a:off x="2220000" y="1890725"/>
                <a:ext cx="305025" cy="314275"/>
              </a:xfrm>
              <a:custGeom>
                <a:avLst/>
                <a:gdLst/>
                <a:ahLst/>
                <a:cxnLst/>
                <a:rect l="l" t="t" r="r" b="b"/>
                <a:pathLst>
                  <a:path w="12201" h="12571" extrusionOk="0">
                    <a:moveTo>
                      <a:pt x="6101" y="0"/>
                    </a:moveTo>
                    <a:cubicBezTo>
                      <a:pt x="2736" y="0"/>
                      <a:pt x="0" y="2810"/>
                      <a:pt x="0" y="6285"/>
                    </a:cubicBezTo>
                    <a:cubicBezTo>
                      <a:pt x="0" y="9724"/>
                      <a:pt x="2736" y="12570"/>
                      <a:pt x="6101" y="12570"/>
                    </a:cubicBezTo>
                    <a:cubicBezTo>
                      <a:pt x="9465" y="12570"/>
                      <a:pt x="12201" y="9724"/>
                      <a:pt x="12201" y="6285"/>
                    </a:cubicBezTo>
                    <a:cubicBezTo>
                      <a:pt x="12201" y="2810"/>
                      <a:pt x="9465" y="0"/>
                      <a:pt x="6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7"/>
              <p:cNvSpPr/>
              <p:nvPr/>
            </p:nvSpPr>
            <p:spPr>
              <a:xfrm rot="10800000">
                <a:off x="2291175" y="2073450"/>
                <a:ext cx="171000" cy="79775"/>
              </a:xfrm>
              <a:custGeom>
                <a:avLst/>
                <a:gdLst/>
                <a:ahLst/>
                <a:cxnLst/>
                <a:rect l="l" t="t" r="r" b="b"/>
                <a:pathLst>
                  <a:path w="6840" h="3191" extrusionOk="0">
                    <a:moveTo>
                      <a:pt x="3602" y="1"/>
                    </a:moveTo>
                    <a:cubicBezTo>
                      <a:pt x="1909" y="1"/>
                      <a:pt x="232" y="1144"/>
                      <a:pt x="0" y="3191"/>
                    </a:cubicBezTo>
                    <a:lnTo>
                      <a:pt x="6840" y="2045"/>
                    </a:lnTo>
                    <a:cubicBezTo>
                      <a:pt x="6157" y="648"/>
                      <a:pt x="4875" y="1"/>
                      <a:pt x="36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7"/>
              <p:cNvSpPr/>
              <p:nvPr/>
            </p:nvSpPr>
            <p:spPr>
              <a:xfrm rot="9463569">
                <a:off x="2256889" y="1997085"/>
                <a:ext cx="80418" cy="35981"/>
              </a:xfrm>
              <a:custGeom>
                <a:avLst/>
                <a:gdLst/>
                <a:ahLst/>
                <a:cxnLst/>
                <a:rect l="l" t="t" r="r" b="b"/>
                <a:pathLst>
                  <a:path w="3217" h="1458" extrusionOk="0">
                    <a:moveTo>
                      <a:pt x="1581" y="1"/>
                    </a:moveTo>
                    <a:cubicBezTo>
                      <a:pt x="931" y="1"/>
                      <a:pt x="276" y="365"/>
                      <a:pt x="0" y="1124"/>
                    </a:cubicBezTo>
                    <a:lnTo>
                      <a:pt x="444" y="1272"/>
                    </a:lnTo>
                    <a:cubicBezTo>
                      <a:pt x="650" y="740"/>
                      <a:pt x="1111" y="487"/>
                      <a:pt x="1572" y="487"/>
                    </a:cubicBezTo>
                    <a:cubicBezTo>
                      <a:pt x="2104" y="487"/>
                      <a:pt x="2634" y="824"/>
                      <a:pt x="2773" y="1457"/>
                    </a:cubicBezTo>
                    <a:lnTo>
                      <a:pt x="3217" y="1383"/>
                    </a:lnTo>
                    <a:cubicBezTo>
                      <a:pt x="3059" y="476"/>
                      <a:pt x="2323" y="1"/>
                      <a:pt x="158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7"/>
              <p:cNvSpPr/>
              <p:nvPr/>
            </p:nvSpPr>
            <p:spPr>
              <a:xfrm rot="10059644">
                <a:off x="2385450" y="1982776"/>
                <a:ext cx="80425" cy="36450"/>
              </a:xfrm>
              <a:custGeom>
                <a:avLst/>
                <a:gdLst/>
                <a:ahLst/>
                <a:cxnLst/>
                <a:rect l="l" t="t" r="r" b="b"/>
                <a:pathLst>
                  <a:path w="3217" h="1458" extrusionOk="0">
                    <a:moveTo>
                      <a:pt x="1553" y="1"/>
                    </a:moveTo>
                    <a:cubicBezTo>
                      <a:pt x="905" y="1"/>
                      <a:pt x="259" y="365"/>
                      <a:pt x="0" y="1124"/>
                    </a:cubicBezTo>
                    <a:lnTo>
                      <a:pt x="444" y="1272"/>
                    </a:lnTo>
                    <a:cubicBezTo>
                      <a:pt x="633" y="740"/>
                      <a:pt x="1085" y="487"/>
                      <a:pt x="1541" y="487"/>
                    </a:cubicBezTo>
                    <a:cubicBezTo>
                      <a:pt x="2066" y="487"/>
                      <a:pt x="2597" y="824"/>
                      <a:pt x="2736" y="1457"/>
                    </a:cubicBezTo>
                    <a:lnTo>
                      <a:pt x="3217" y="1383"/>
                    </a:lnTo>
                    <a:cubicBezTo>
                      <a:pt x="3039" y="476"/>
                      <a:pt x="2294" y="1"/>
                      <a:pt x="155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5" name="Google Shape;485;p37"/>
            <p:cNvGrpSpPr/>
            <p:nvPr/>
          </p:nvGrpSpPr>
          <p:grpSpPr>
            <a:xfrm flipH="1">
              <a:off x="114304" y="2421575"/>
              <a:ext cx="522225" cy="259700"/>
              <a:chOff x="-1391825" y="4240400"/>
              <a:chExt cx="522225" cy="259700"/>
            </a:xfrm>
          </p:grpSpPr>
          <p:sp>
            <p:nvSpPr>
              <p:cNvPr id="486" name="Google Shape;486;p3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 name="Google Shape;488;p37"/>
            <p:cNvGrpSpPr/>
            <p:nvPr/>
          </p:nvGrpSpPr>
          <p:grpSpPr>
            <a:xfrm flipH="1">
              <a:off x="284091" y="2865543"/>
              <a:ext cx="275004" cy="136758"/>
              <a:chOff x="-1391825" y="4240400"/>
              <a:chExt cx="522225" cy="259700"/>
            </a:xfrm>
          </p:grpSpPr>
          <p:sp>
            <p:nvSpPr>
              <p:cNvPr id="489" name="Google Shape;489;p3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1" name="Google Shape;491;p37"/>
          <p:cNvGrpSpPr/>
          <p:nvPr/>
        </p:nvGrpSpPr>
        <p:grpSpPr>
          <a:xfrm rot="-414933" flipH="1">
            <a:off x="254791" y="244980"/>
            <a:ext cx="550888" cy="479731"/>
            <a:chOff x="1434628" y="2199861"/>
            <a:chExt cx="363255" cy="316293"/>
          </a:xfrm>
        </p:grpSpPr>
        <p:sp>
          <p:nvSpPr>
            <p:cNvPr id="492" name="Google Shape;492;p37"/>
            <p:cNvSpPr/>
            <p:nvPr/>
          </p:nvSpPr>
          <p:spPr>
            <a:xfrm>
              <a:off x="1434628" y="2199861"/>
              <a:ext cx="363255" cy="273558"/>
            </a:xfrm>
            <a:custGeom>
              <a:avLst/>
              <a:gdLst/>
              <a:ahLst/>
              <a:cxnLst/>
              <a:rect l="l" t="t" r="r" b="b"/>
              <a:pathLst>
                <a:path w="18131" h="13654" extrusionOk="0">
                  <a:moveTo>
                    <a:pt x="2352" y="0"/>
                  </a:moveTo>
                  <a:cubicBezTo>
                    <a:pt x="1576" y="0"/>
                    <a:pt x="790" y="57"/>
                    <a:pt x="0" y="173"/>
                  </a:cubicBezTo>
                  <a:lnTo>
                    <a:pt x="85" y="728"/>
                  </a:lnTo>
                  <a:cubicBezTo>
                    <a:pt x="868" y="608"/>
                    <a:pt x="1646" y="551"/>
                    <a:pt x="2414" y="551"/>
                  </a:cubicBezTo>
                  <a:cubicBezTo>
                    <a:pt x="9894" y="551"/>
                    <a:pt x="16458" y="6032"/>
                    <a:pt x="17619" y="13654"/>
                  </a:cubicBezTo>
                  <a:lnTo>
                    <a:pt x="18131" y="13569"/>
                  </a:lnTo>
                  <a:cubicBezTo>
                    <a:pt x="16929" y="5656"/>
                    <a:pt x="10119" y="0"/>
                    <a:pt x="2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7"/>
            <p:cNvSpPr/>
            <p:nvPr/>
          </p:nvSpPr>
          <p:spPr>
            <a:xfrm>
              <a:off x="1451718" y="2315463"/>
              <a:ext cx="231645" cy="175066"/>
            </a:xfrm>
            <a:custGeom>
              <a:avLst/>
              <a:gdLst/>
              <a:ahLst/>
              <a:cxnLst/>
              <a:rect l="l" t="t" r="r" b="b"/>
              <a:pathLst>
                <a:path w="11562" h="8738" extrusionOk="0">
                  <a:moveTo>
                    <a:pt x="1547" y="1"/>
                  </a:moveTo>
                  <a:cubicBezTo>
                    <a:pt x="1037" y="1"/>
                    <a:pt x="520" y="40"/>
                    <a:pt x="0" y="120"/>
                  </a:cubicBezTo>
                  <a:lnTo>
                    <a:pt x="86" y="632"/>
                  </a:lnTo>
                  <a:cubicBezTo>
                    <a:pt x="558" y="562"/>
                    <a:pt x="1027" y="529"/>
                    <a:pt x="1490" y="529"/>
                  </a:cubicBezTo>
                  <a:cubicBezTo>
                    <a:pt x="6182" y="529"/>
                    <a:pt x="10312" y="3962"/>
                    <a:pt x="11050" y="8737"/>
                  </a:cubicBezTo>
                  <a:lnTo>
                    <a:pt x="11561" y="8652"/>
                  </a:lnTo>
                  <a:cubicBezTo>
                    <a:pt x="10827" y="3626"/>
                    <a:pt x="6483" y="1"/>
                    <a:pt x="1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7"/>
            <p:cNvSpPr/>
            <p:nvPr/>
          </p:nvSpPr>
          <p:spPr>
            <a:xfrm>
              <a:off x="1465381" y="2409027"/>
              <a:ext cx="125680" cy="96028"/>
            </a:xfrm>
            <a:custGeom>
              <a:avLst/>
              <a:gdLst/>
              <a:ahLst/>
              <a:cxnLst/>
              <a:rect l="l" t="t" r="r" b="b"/>
              <a:pathLst>
                <a:path w="6273" h="4793" extrusionOk="0">
                  <a:moveTo>
                    <a:pt x="798" y="1"/>
                  </a:moveTo>
                  <a:cubicBezTo>
                    <a:pt x="536" y="1"/>
                    <a:pt x="269" y="19"/>
                    <a:pt x="1" y="57"/>
                  </a:cubicBezTo>
                  <a:lnTo>
                    <a:pt x="86" y="612"/>
                  </a:lnTo>
                  <a:cubicBezTo>
                    <a:pt x="347" y="571"/>
                    <a:pt x="606" y="551"/>
                    <a:pt x="861" y="551"/>
                  </a:cubicBezTo>
                  <a:cubicBezTo>
                    <a:pt x="3278" y="551"/>
                    <a:pt x="5370" y="2323"/>
                    <a:pt x="5717" y="4792"/>
                  </a:cubicBezTo>
                  <a:lnTo>
                    <a:pt x="6272" y="4707"/>
                  </a:lnTo>
                  <a:cubicBezTo>
                    <a:pt x="5844" y="1946"/>
                    <a:pt x="3503"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7"/>
            <p:cNvSpPr/>
            <p:nvPr/>
          </p:nvSpPr>
          <p:spPr>
            <a:xfrm>
              <a:off x="1477362" y="2487584"/>
              <a:ext cx="35903" cy="28570"/>
            </a:xfrm>
            <a:custGeom>
              <a:avLst/>
              <a:gdLst/>
              <a:ahLst/>
              <a:cxnLst/>
              <a:rect l="l" t="t" r="r" b="b"/>
              <a:pathLst>
                <a:path w="1792" h="1426" extrusionOk="0">
                  <a:moveTo>
                    <a:pt x="231" y="1"/>
                  </a:moveTo>
                  <a:cubicBezTo>
                    <a:pt x="155" y="1"/>
                    <a:pt x="78" y="6"/>
                    <a:pt x="0" y="18"/>
                  </a:cubicBezTo>
                  <a:lnTo>
                    <a:pt x="86" y="530"/>
                  </a:lnTo>
                  <a:cubicBezTo>
                    <a:pt x="133" y="523"/>
                    <a:pt x="181" y="519"/>
                    <a:pt x="228" y="519"/>
                  </a:cubicBezTo>
                  <a:cubicBezTo>
                    <a:pt x="732" y="519"/>
                    <a:pt x="1202" y="919"/>
                    <a:pt x="1280" y="1426"/>
                  </a:cubicBezTo>
                  <a:lnTo>
                    <a:pt x="1792" y="1341"/>
                  </a:lnTo>
                  <a:cubicBezTo>
                    <a:pt x="1676" y="565"/>
                    <a:pt x="995" y="1"/>
                    <a:pt x="2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2">
  <p:cSld name="CUSTOM_26">
    <p:bg>
      <p:bgPr>
        <a:solidFill>
          <a:schemeClr val="lt1"/>
        </a:solidFill>
        <a:effectLst/>
      </p:bgPr>
    </p:bg>
    <p:spTree>
      <p:nvGrpSpPr>
        <p:cNvPr id="1" name="Shape 496"/>
        <p:cNvGrpSpPr/>
        <p:nvPr/>
      </p:nvGrpSpPr>
      <p:grpSpPr>
        <a:xfrm>
          <a:off x="0" y="0"/>
          <a:ext cx="0" cy="0"/>
          <a:chOff x="0" y="0"/>
          <a:chExt cx="0" cy="0"/>
        </a:xfrm>
      </p:grpSpPr>
      <p:grpSp>
        <p:nvGrpSpPr>
          <p:cNvPr id="497" name="Google Shape;497;p38"/>
          <p:cNvGrpSpPr/>
          <p:nvPr/>
        </p:nvGrpSpPr>
        <p:grpSpPr>
          <a:xfrm rot="9899900" flipH="1">
            <a:off x="7895326" y="4047159"/>
            <a:ext cx="1003490" cy="834614"/>
            <a:chOff x="11717200" y="1003300"/>
            <a:chExt cx="868150" cy="722050"/>
          </a:xfrm>
        </p:grpSpPr>
        <p:sp>
          <p:nvSpPr>
            <p:cNvPr id="498" name="Google Shape;498;p38"/>
            <p:cNvSpPr/>
            <p:nvPr/>
          </p:nvSpPr>
          <p:spPr>
            <a:xfrm>
              <a:off x="11717200" y="1003300"/>
              <a:ext cx="868150" cy="482100"/>
            </a:xfrm>
            <a:custGeom>
              <a:avLst/>
              <a:gdLst/>
              <a:ahLst/>
              <a:cxnLst/>
              <a:rect l="l" t="t" r="r" b="b"/>
              <a:pathLst>
                <a:path w="34726" h="19284" extrusionOk="0">
                  <a:moveTo>
                    <a:pt x="17363" y="0"/>
                  </a:moveTo>
                  <a:cubicBezTo>
                    <a:pt x="7764" y="0"/>
                    <a:pt x="0" y="4309"/>
                    <a:pt x="0" y="9642"/>
                  </a:cubicBezTo>
                  <a:cubicBezTo>
                    <a:pt x="0" y="14974"/>
                    <a:pt x="7764" y="19283"/>
                    <a:pt x="17363" y="19283"/>
                  </a:cubicBezTo>
                  <a:cubicBezTo>
                    <a:pt x="26962" y="19283"/>
                    <a:pt x="34726" y="14974"/>
                    <a:pt x="34726" y="9642"/>
                  </a:cubicBezTo>
                  <a:cubicBezTo>
                    <a:pt x="34726" y="4309"/>
                    <a:pt x="26962" y="0"/>
                    <a:pt x="173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8"/>
            <p:cNvSpPr/>
            <p:nvPr/>
          </p:nvSpPr>
          <p:spPr>
            <a:xfrm>
              <a:off x="11979550" y="1317925"/>
              <a:ext cx="240000" cy="407425"/>
            </a:xfrm>
            <a:custGeom>
              <a:avLst/>
              <a:gdLst/>
              <a:ahLst/>
              <a:cxnLst/>
              <a:rect l="l" t="t" r="r" b="b"/>
              <a:pathLst>
                <a:path w="9600" h="16297" extrusionOk="0">
                  <a:moveTo>
                    <a:pt x="2091" y="0"/>
                  </a:moveTo>
                  <a:lnTo>
                    <a:pt x="2091" y="0"/>
                  </a:lnTo>
                  <a:cubicBezTo>
                    <a:pt x="1" y="5333"/>
                    <a:pt x="427" y="11348"/>
                    <a:pt x="3243" y="16297"/>
                  </a:cubicBezTo>
                  <a:cubicBezTo>
                    <a:pt x="2518" y="10410"/>
                    <a:pt x="4907" y="4522"/>
                    <a:pt x="9599" y="854"/>
                  </a:cubicBezTo>
                  <a:lnTo>
                    <a:pt x="209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8"/>
            <p:cNvSpPr/>
            <p:nvPr/>
          </p:nvSpPr>
          <p:spPr>
            <a:xfrm rot="10800000">
              <a:off x="11887399" y="1176781"/>
              <a:ext cx="543950" cy="145650"/>
            </a:xfrm>
            <a:custGeom>
              <a:avLst/>
              <a:gdLst/>
              <a:ahLst/>
              <a:cxnLst/>
              <a:rect l="l" t="t" r="r" b="b"/>
              <a:pathLst>
                <a:path w="21758" h="5826" extrusionOk="0">
                  <a:moveTo>
                    <a:pt x="7230" y="271"/>
                  </a:moveTo>
                  <a:lnTo>
                    <a:pt x="7230" y="271"/>
                  </a:lnTo>
                  <a:cubicBezTo>
                    <a:pt x="7436" y="276"/>
                    <a:pt x="7643" y="360"/>
                    <a:pt x="7850" y="484"/>
                  </a:cubicBezTo>
                  <a:cubicBezTo>
                    <a:pt x="8276" y="740"/>
                    <a:pt x="8447" y="1252"/>
                    <a:pt x="8234" y="1722"/>
                  </a:cubicBezTo>
                  <a:cubicBezTo>
                    <a:pt x="8063" y="2191"/>
                    <a:pt x="7764" y="2617"/>
                    <a:pt x="7381" y="2959"/>
                  </a:cubicBezTo>
                  <a:cubicBezTo>
                    <a:pt x="7039" y="3215"/>
                    <a:pt x="6655" y="3471"/>
                    <a:pt x="6271" y="3599"/>
                  </a:cubicBezTo>
                  <a:cubicBezTo>
                    <a:pt x="5887" y="3044"/>
                    <a:pt x="5759" y="2361"/>
                    <a:pt x="5887" y="1679"/>
                  </a:cubicBezTo>
                  <a:cubicBezTo>
                    <a:pt x="5973" y="1252"/>
                    <a:pt x="6186" y="868"/>
                    <a:pt x="6527" y="570"/>
                  </a:cubicBezTo>
                  <a:cubicBezTo>
                    <a:pt x="6735" y="403"/>
                    <a:pt x="6943" y="278"/>
                    <a:pt x="7230" y="271"/>
                  </a:cubicBezTo>
                  <a:close/>
                  <a:moveTo>
                    <a:pt x="15785" y="399"/>
                  </a:moveTo>
                  <a:cubicBezTo>
                    <a:pt x="16510" y="399"/>
                    <a:pt x="17150" y="911"/>
                    <a:pt x="17278" y="1636"/>
                  </a:cubicBezTo>
                  <a:cubicBezTo>
                    <a:pt x="17320" y="2276"/>
                    <a:pt x="16979" y="2831"/>
                    <a:pt x="16211" y="3471"/>
                  </a:cubicBezTo>
                  <a:cubicBezTo>
                    <a:pt x="15742" y="3812"/>
                    <a:pt x="15315" y="4111"/>
                    <a:pt x="14803" y="4367"/>
                  </a:cubicBezTo>
                  <a:cubicBezTo>
                    <a:pt x="14462" y="4025"/>
                    <a:pt x="14164" y="3599"/>
                    <a:pt x="14036" y="3129"/>
                  </a:cubicBezTo>
                  <a:cubicBezTo>
                    <a:pt x="13865" y="2447"/>
                    <a:pt x="13993" y="1722"/>
                    <a:pt x="14377" y="1124"/>
                  </a:cubicBezTo>
                  <a:cubicBezTo>
                    <a:pt x="14718" y="655"/>
                    <a:pt x="15230" y="399"/>
                    <a:pt x="15785" y="399"/>
                  </a:cubicBezTo>
                  <a:close/>
                  <a:moveTo>
                    <a:pt x="7232" y="1"/>
                  </a:moveTo>
                  <a:cubicBezTo>
                    <a:pt x="6910" y="1"/>
                    <a:pt x="6594" y="119"/>
                    <a:pt x="6357" y="356"/>
                  </a:cubicBezTo>
                  <a:cubicBezTo>
                    <a:pt x="5973" y="698"/>
                    <a:pt x="5717" y="1124"/>
                    <a:pt x="5589" y="1636"/>
                  </a:cubicBezTo>
                  <a:cubicBezTo>
                    <a:pt x="5461" y="2361"/>
                    <a:pt x="5631" y="3087"/>
                    <a:pt x="6015" y="3684"/>
                  </a:cubicBezTo>
                  <a:cubicBezTo>
                    <a:pt x="5418" y="3897"/>
                    <a:pt x="4821" y="4025"/>
                    <a:pt x="4224" y="4111"/>
                  </a:cubicBezTo>
                  <a:cubicBezTo>
                    <a:pt x="3873" y="4187"/>
                    <a:pt x="3523" y="4225"/>
                    <a:pt x="3176" y="4225"/>
                  </a:cubicBezTo>
                  <a:cubicBezTo>
                    <a:pt x="2552" y="4225"/>
                    <a:pt x="1941" y="4101"/>
                    <a:pt x="1365" y="3855"/>
                  </a:cubicBezTo>
                  <a:cubicBezTo>
                    <a:pt x="896" y="3599"/>
                    <a:pt x="512" y="3129"/>
                    <a:pt x="384" y="2617"/>
                  </a:cubicBezTo>
                  <a:cubicBezTo>
                    <a:pt x="256" y="2234"/>
                    <a:pt x="299" y="1850"/>
                    <a:pt x="512" y="1551"/>
                  </a:cubicBezTo>
                  <a:lnTo>
                    <a:pt x="299" y="1380"/>
                  </a:lnTo>
                  <a:cubicBezTo>
                    <a:pt x="43" y="1764"/>
                    <a:pt x="0" y="2234"/>
                    <a:pt x="128" y="2660"/>
                  </a:cubicBezTo>
                  <a:cubicBezTo>
                    <a:pt x="256" y="3300"/>
                    <a:pt x="683" y="3812"/>
                    <a:pt x="1237" y="4111"/>
                  </a:cubicBezTo>
                  <a:cubicBezTo>
                    <a:pt x="1849" y="4389"/>
                    <a:pt x="2515" y="4522"/>
                    <a:pt x="3188" y="4522"/>
                  </a:cubicBezTo>
                  <a:cubicBezTo>
                    <a:pt x="3548" y="4522"/>
                    <a:pt x="3909" y="4484"/>
                    <a:pt x="4266" y="4409"/>
                  </a:cubicBezTo>
                  <a:cubicBezTo>
                    <a:pt x="4906" y="4324"/>
                    <a:pt x="5546" y="4153"/>
                    <a:pt x="6143" y="3940"/>
                  </a:cubicBezTo>
                  <a:cubicBezTo>
                    <a:pt x="6399" y="4281"/>
                    <a:pt x="6655" y="4580"/>
                    <a:pt x="6997" y="4836"/>
                  </a:cubicBezTo>
                  <a:cubicBezTo>
                    <a:pt x="7963" y="5440"/>
                    <a:pt x="9082" y="5778"/>
                    <a:pt x="10209" y="5778"/>
                  </a:cubicBezTo>
                  <a:cubicBezTo>
                    <a:pt x="10276" y="5778"/>
                    <a:pt x="10343" y="5777"/>
                    <a:pt x="10409" y="5774"/>
                  </a:cubicBezTo>
                  <a:cubicBezTo>
                    <a:pt x="11945" y="5732"/>
                    <a:pt x="13438" y="5390"/>
                    <a:pt x="14803" y="4708"/>
                  </a:cubicBezTo>
                  <a:cubicBezTo>
                    <a:pt x="15187" y="5049"/>
                    <a:pt x="15657" y="5305"/>
                    <a:pt x="16169" y="5476"/>
                  </a:cubicBezTo>
                  <a:cubicBezTo>
                    <a:pt x="16839" y="5699"/>
                    <a:pt x="17542" y="5825"/>
                    <a:pt x="18249" y="5825"/>
                  </a:cubicBezTo>
                  <a:cubicBezTo>
                    <a:pt x="18352" y="5825"/>
                    <a:pt x="18455" y="5822"/>
                    <a:pt x="18558" y="5817"/>
                  </a:cubicBezTo>
                  <a:lnTo>
                    <a:pt x="19496" y="5817"/>
                  </a:lnTo>
                  <a:cubicBezTo>
                    <a:pt x="20264" y="5817"/>
                    <a:pt x="21032" y="5646"/>
                    <a:pt x="21757" y="5305"/>
                  </a:cubicBezTo>
                  <a:lnTo>
                    <a:pt x="21629" y="5049"/>
                  </a:lnTo>
                  <a:cubicBezTo>
                    <a:pt x="20947" y="5390"/>
                    <a:pt x="20221" y="5518"/>
                    <a:pt x="19453" y="5518"/>
                  </a:cubicBezTo>
                  <a:cubicBezTo>
                    <a:pt x="19175" y="5552"/>
                    <a:pt x="18893" y="5568"/>
                    <a:pt x="18611" y="5568"/>
                  </a:cubicBezTo>
                  <a:cubicBezTo>
                    <a:pt x="17813" y="5568"/>
                    <a:pt x="17010" y="5440"/>
                    <a:pt x="16254" y="5220"/>
                  </a:cubicBezTo>
                  <a:cubicBezTo>
                    <a:pt x="15827" y="5092"/>
                    <a:pt x="15401" y="4836"/>
                    <a:pt x="15059" y="4537"/>
                  </a:cubicBezTo>
                  <a:cubicBezTo>
                    <a:pt x="15529" y="4281"/>
                    <a:pt x="15955" y="3983"/>
                    <a:pt x="16382" y="3684"/>
                  </a:cubicBezTo>
                  <a:cubicBezTo>
                    <a:pt x="16937" y="3215"/>
                    <a:pt x="17662" y="2532"/>
                    <a:pt x="17534" y="1594"/>
                  </a:cubicBezTo>
                  <a:cubicBezTo>
                    <a:pt x="17406" y="740"/>
                    <a:pt x="16638" y="143"/>
                    <a:pt x="15785" y="143"/>
                  </a:cubicBezTo>
                  <a:cubicBezTo>
                    <a:pt x="15145" y="143"/>
                    <a:pt x="14548" y="442"/>
                    <a:pt x="14206" y="954"/>
                  </a:cubicBezTo>
                  <a:cubicBezTo>
                    <a:pt x="13737" y="1594"/>
                    <a:pt x="13566" y="2404"/>
                    <a:pt x="13780" y="3172"/>
                  </a:cubicBezTo>
                  <a:cubicBezTo>
                    <a:pt x="13950" y="3684"/>
                    <a:pt x="14206" y="4111"/>
                    <a:pt x="14590" y="4495"/>
                  </a:cubicBezTo>
                  <a:cubicBezTo>
                    <a:pt x="13268" y="5134"/>
                    <a:pt x="11860" y="5476"/>
                    <a:pt x="10409" y="5476"/>
                  </a:cubicBezTo>
                  <a:lnTo>
                    <a:pt x="10367" y="5476"/>
                  </a:lnTo>
                  <a:cubicBezTo>
                    <a:pt x="10295" y="5478"/>
                    <a:pt x="10223" y="5480"/>
                    <a:pt x="10151" y="5480"/>
                  </a:cubicBezTo>
                  <a:cubicBezTo>
                    <a:pt x="9077" y="5480"/>
                    <a:pt x="8047" y="5180"/>
                    <a:pt x="7167" y="4580"/>
                  </a:cubicBezTo>
                  <a:cubicBezTo>
                    <a:pt x="6869" y="4367"/>
                    <a:pt x="6613" y="4111"/>
                    <a:pt x="6399" y="3855"/>
                  </a:cubicBezTo>
                  <a:cubicBezTo>
                    <a:pt x="6826" y="3684"/>
                    <a:pt x="7210" y="3428"/>
                    <a:pt x="7551" y="3172"/>
                  </a:cubicBezTo>
                  <a:cubicBezTo>
                    <a:pt x="7978" y="2788"/>
                    <a:pt x="8319" y="2319"/>
                    <a:pt x="8490" y="1807"/>
                  </a:cubicBezTo>
                  <a:cubicBezTo>
                    <a:pt x="8703" y="1210"/>
                    <a:pt x="8490" y="570"/>
                    <a:pt x="7978" y="228"/>
                  </a:cubicBezTo>
                  <a:cubicBezTo>
                    <a:pt x="7750" y="77"/>
                    <a:pt x="7489" y="1"/>
                    <a:pt x="7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1" name="Google Shape;501;p38"/>
          <p:cNvGrpSpPr/>
          <p:nvPr/>
        </p:nvGrpSpPr>
        <p:grpSpPr>
          <a:xfrm rot="-325018">
            <a:off x="234434" y="320742"/>
            <a:ext cx="1137961" cy="890545"/>
            <a:chOff x="13519600" y="1911975"/>
            <a:chExt cx="1138000" cy="890575"/>
          </a:xfrm>
        </p:grpSpPr>
        <p:sp>
          <p:nvSpPr>
            <p:cNvPr id="502" name="Google Shape;502;p38"/>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8"/>
            <p:cNvSpPr/>
            <p:nvPr/>
          </p:nvSpPr>
          <p:spPr>
            <a:xfrm>
              <a:off x="13903550" y="23087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8"/>
            <p:cNvSpPr/>
            <p:nvPr/>
          </p:nvSpPr>
          <p:spPr>
            <a:xfrm>
              <a:off x="13720600" y="2120525"/>
              <a:ext cx="796700" cy="162625"/>
            </a:xfrm>
            <a:custGeom>
              <a:avLst/>
              <a:gdLst/>
              <a:ahLst/>
              <a:cxnLst/>
              <a:rect l="l" t="t" r="r" b="b"/>
              <a:pathLst>
                <a:path w="31868" h="6505" extrusionOk="0">
                  <a:moveTo>
                    <a:pt x="8319" y="532"/>
                  </a:moveTo>
                  <a:cubicBezTo>
                    <a:pt x="8490" y="532"/>
                    <a:pt x="8703" y="617"/>
                    <a:pt x="8831" y="703"/>
                  </a:cubicBezTo>
                  <a:cubicBezTo>
                    <a:pt x="9300" y="1129"/>
                    <a:pt x="9471" y="1726"/>
                    <a:pt x="9343" y="2281"/>
                  </a:cubicBezTo>
                  <a:cubicBezTo>
                    <a:pt x="9172" y="3134"/>
                    <a:pt x="8703" y="3945"/>
                    <a:pt x="8020" y="4457"/>
                  </a:cubicBezTo>
                  <a:cubicBezTo>
                    <a:pt x="7892" y="4329"/>
                    <a:pt x="7722" y="4158"/>
                    <a:pt x="7594" y="4030"/>
                  </a:cubicBezTo>
                  <a:cubicBezTo>
                    <a:pt x="6997" y="3348"/>
                    <a:pt x="6783" y="2452"/>
                    <a:pt x="6911" y="1598"/>
                  </a:cubicBezTo>
                  <a:cubicBezTo>
                    <a:pt x="7082" y="1129"/>
                    <a:pt x="7423" y="788"/>
                    <a:pt x="7892" y="617"/>
                  </a:cubicBezTo>
                  <a:cubicBezTo>
                    <a:pt x="8020" y="575"/>
                    <a:pt x="8148" y="532"/>
                    <a:pt x="8319" y="532"/>
                  </a:cubicBezTo>
                  <a:close/>
                  <a:moveTo>
                    <a:pt x="23378" y="276"/>
                  </a:moveTo>
                  <a:cubicBezTo>
                    <a:pt x="23549" y="276"/>
                    <a:pt x="23762" y="319"/>
                    <a:pt x="23933" y="404"/>
                  </a:cubicBezTo>
                  <a:cubicBezTo>
                    <a:pt x="24189" y="575"/>
                    <a:pt x="24359" y="873"/>
                    <a:pt x="24402" y="1172"/>
                  </a:cubicBezTo>
                  <a:cubicBezTo>
                    <a:pt x="24445" y="2025"/>
                    <a:pt x="24146" y="2836"/>
                    <a:pt x="23592" y="3433"/>
                  </a:cubicBezTo>
                  <a:cubicBezTo>
                    <a:pt x="23250" y="3859"/>
                    <a:pt x="22909" y="4243"/>
                    <a:pt x="22482" y="4585"/>
                  </a:cubicBezTo>
                  <a:cubicBezTo>
                    <a:pt x="22397" y="4457"/>
                    <a:pt x="22312" y="4371"/>
                    <a:pt x="22226" y="4243"/>
                  </a:cubicBezTo>
                  <a:cubicBezTo>
                    <a:pt x="21714" y="3518"/>
                    <a:pt x="21501" y="2622"/>
                    <a:pt x="21714" y="1769"/>
                  </a:cubicBezTo>
                  <a:cubicBezTo>
                    <a:pt x="21842" y="1129"/>
                    <a:pt x="22312" y="617"/>
                    <a:pt x="22866" y="361"/>
                  </a:cubicBezTo>
                  <a:cubicBezTo>
                    <a:pt x="23037" y="276"/>
                    <a:pt x="23208" y="276"/>
                    <a:pt x="23378" y="276"/>
                  </a:cubicBezTo>
                  <a:close/>
                  <a:moveTo>
                    <a:pt x="16169" y="1001"/>
                  </a:moveTo>
                  <a:cubicBezTo>
                    <a:pt x="16425" y="1001"/>
                    <a:pt x="16638" y="1087"/>
                    <a:pt x="16808" y="1257"/>
                  </a:cubicBezTo>
                  <a:cubicBezTo>
                    <a:pt x="17150" y="1513"/>
                    <a:pt x="17406" y="1897"/>
                    <a:pt x="17448" y="2324"/>
                  </a:cubicBezTo>
                  <a:cubicBezTo>
                    <a:pt x="17448" y="3092"/>
                    <a:pt x="17107" y="3817"/>
                    <a:pt x="16553" y="4371"/>
                  </a:cubicBezTo>
                  <a:cubicBezTo>
                    <a:pt x="16297" y="4585"/>
                    <a:pt x="16083" y="4798"/>
                    <a:pt x="15827" y="5011"/>
                  </a:cubicBezTo>
                  <a:cubicBezTo>
                    <a:pt x="15699" y="4883"/>
                    <a:pt x="15571" y="4755"/>
                    <a:pt x="15486" y="4627"/>
                  </a:cubicBezTo>
                  <a:cubicBezTo>
                    <a:pt x="14931" y="3945"/>
                    <a:pt x="14718" y="3049"/>
                    <a:pt x="14889" y="2238"/>
                  </a:cubicBezTo>
                  <a:cubicBezTo>
                    <a:pt x="15017" y="1641"/>
                    <a:pt x="15401" y="1172"/>
                    <a:pt x="15955" y="1001"/>
                  </a:cubicBezTo>
                  <a:close/>
                  <a:moveTo>
                    <a:pt x="23328" y="0"/>
                  </a:moveTo>
                  <a:cubicBezTo>
                    <a:pt x="23145" y="0"/>
                    <a:pt x="22959" y="34"/>
                    <a:pt x="22781" y="105"/>
                  </a:cubicBezTo>
                  <a:cubicBezTo>
                    <a:pt x="22098" y="404"/>
                    <a:pt x="21629" y="1001"/>
                    <a:pt x="21416" y="1726"/>
                  </a:cubicBezTo>
                  <a:cubicBezTo>
                    <a:pt x="21245" y="2665"/>
                    <a:pt x="21459" y="3603"/>
                    <a:pt x="22013" y="4371"/>
                  </a:cubicBezTo>
                  <a:cubicBezTo>
                    <a:pt x="22098" y="4499"/>
                    <a:pt x="22226" y="4627"/>
                    <a:pt x="22312" y="4713"/>
                  </a:cubicBezTo>
                  <a:cubicBezTo>
                    <a:pt x="21245" y="5656"/>
                    <a:pt x="19942" y="6166"/>
                    <a:pt x="18554" y="6166"/>
                  </a:cubicBezTo>
                  <a:cubicBezTo>
                    <a:pt x="18499" y="6166"/>
                    <a:pt x="18443" y="6165"/>
                    <a:pt x="18387" y="6163"/>
                  </a:cubicBezTo>
                  <a:cubicBezTo>
                    <a:pt x="17534" y="6120"/>
                    <a:pt x="16680" y="5779"/>
                    <a:pt x="16041" y="5182"/>
                  </a:cubicBezTo>
                  <a:cubicBezTo>
                    <a:pt x="16297" y="4969"/>
                    <a:pt x="16553" y="4755"/>
                    <a:pt x="16766" y="4542"/>
                  </a:cubicBezTo>
                  <a:cubicBezTo>
                    <a:pt x="17363" y="3945"/>
                    <a:pt x="17704" y="3092"/>
                    <a:pt x="17704" y="2238"/>
                  </a:cubicBezTo>
                  <a:cubicBezTo>
                    <a:pt x="17662" y="1769"/>
                    <a:pt x="17363" y="1300"/>
                    <a:pt x="16979" y="1001"/>
                  </a:cubicBezTo>
                  <a:cubicBezTo>
                    <a:pt x="16755" y="809"/>
                    <a:pt x="16483" y="713"/>
                    <a:pt x="16199" y="713"/>
                  </a:cubicBezTo>
                  <a:cubicBezTo>
                    <a:pt x="16105" y="713"/>
                    <a:pt x="16009" y="724"/>
                    <a:pt x="15913" y="745"/>
                  </a:cubicBezTo>
                  <a:cubicBezTo>
                    <a:pt x="15273" y="916"/>
                    <a:pt x="14761" y="1470"/>
                    <a:pt x="14675" y="2153"/>
                  </a:cubicBezTo>
                  <a:cubicBezTo>
                    <a:pt x="14462" y="3092"/>
                    <a:pt x="14675" y="4030"/>
                    <a:pt x="15273" y="4755"/>
                  </a:cubicBezTo>
                  <a:cubicBezTo>
                    <a:pt x="15401" y="4883"/>
                    <a:pt x="15486" y="5011"/>
                    <a:pt x="15614" y="5139"/>
                  </a:cubicBezTo>
                  <a:cubicBezTo>
                    <a:pt x="14607" y="5784"/>
                    <a:pt x="13410" y="6124"/>
                    <a:pt x="12202" y="6124"/>
                  </a:cubicBezTo>
                  <a:cubicBezTo>
                    <a:pt x="12130" y="6124"/>
                    <a:pt x="12059" y="6123"/>
                    <a:pt x="11988" y="6120"/>
                  </a:cubicBezTo>
                  <a:cubicBezTo>
                    <a:pt x="10623" y="6078"/>
                    <a:pt x="9258" y="5566"/>
                    <a:pt x="8234" y="4627"/>
                  </a:cubicBezTo>
                  <a:cubicBezTo>
                    <a:pt x="8959" y="4030"/>
                    <a:pt x="9428" y="3220"/>
                    <a:pt x="9599" y="2281"/>
                  </a:cubicBezTo>
                  <a:cubicBezTo>
                    <a:pt x="9727" y="1598"/>
                    <a:pt x="9513" y="916"/>
                    <a:pt x="9002" y="489"/>
                  </a:cubicBezTo>
                  <a:cubicBezTo>
                    <a:pt x="8783" y="325"/>
                    <a:pt x="8511" y="249"/>
                    <a:pt x="8244" y="249"/>
                  </a:cubicBezTo>
                  <a:cubicBezTo>
                    <a:pt x="8094" y="249"/>
                    <a:pt x="7945" y="273"/>
                    <a:pt x="7807" y="319"/>
                  </a:cubicBezTo>
                  <a:cubicBezTo>
                    <a:pt x="7252" y="532"/>
                    <a:pt x="6869" y="959"/>
                    <a:pt x="6698" y="1513"/>
                  </a:cubicBezTo>
                  <a:cubicBezTo>
                    <a:pt x="6357" y="2580"/>
                    <a:pt x="6997" y="3646"/>
                    <a:pt x="7423" y="4158"/>
                  </a:cubicBezTo>
                  <a:cubicBezTo>
                    <a:pt x="7508" y="4329"/>
                    <a:pt x="7679" y="4457"/>
                    <a:pt x="7807" y="4627"/>
                  </a:cubicBezTo>
                  <a:cubicBezTo>
                    <a:pt x="7124" y="5097"/>
                    <a:pt x="6314" y="5438"/>
                    <a:pt x="5503" y="5566"/>
                  </a:cubicBezTo>
                  <a:cubicBezTo>
                    <a:pt x="5204" y="5608"/>
                    <a:pt x="4903" y="5627"/>
                    <a:pt x="4602" y="5627"/>
                  </a:cubicBezTo>
                  <a:cubicBezTo>
                    <a:pt x="3060" y="5627"/>
                    <a:pt x="1513" y="5127"/>
                    <a:pt x="85" y="4627"/>
                  </a:cubicBezTo>
                  <a:lnTo>
                    <a:pt x="0" y="4883"/>
                  </a:lnTo>
                  <a:cubicBezTo>
                    <a:pt x="1450" y="5414"/>
                    <a:pt x="2988" y="5886"/>
                    <a:pt x="4566" y="5886"/>
                  </a:cubicBezTo>
                  <a:cubicBezTo>
                    <a:pt x="4891" y="5886"/>
                    <a:pt x="5218" y="5866"/>
                    <a:pt x="5546" y="5822"/>
                  </a:cubicBezTo>
                  <a:cubicBezTo>
                    <a:pt x="6442" y="5694"/>
                    <a:pt x="7295" y="5353"/>
                    <a:pt x="8020" y="4798"/>
                  </a:cubicBezTo>
                  <a:cubicBezTo>
                    <a:pt x="9087" y="5779"/>
                    <a:pt x="10537" y="6376"/>
                    <a:pt x="11988" y="6419"/>
                  </a:cubicBezTo>
                  <a:cubicBezTo>
                    <a:pt x="12064" y="6421"/>
                    <a:pt x="12139" y="6423"/>
                    <a:pt x="12215" y="6423"/>
                  </a:cubicBezTo>
                  <a:cubicBezTo>
                    <a:pt x="13499" y="6423"/>
                    <a:pt x="14739" y="6080"/>
                    <a:pt x="15827" y="5395"/>
                  </a:cubicBezTo>
                  <a:cubicBezTo>
                    <a:pt x="16510" y="6035"/>
                    <a:pt x="17406" y="6419"/>
                    <a:pt x="18387" y="6462"/>
                  </a:cubicBezTo>
                  <a:cubicBezTo>
                    <a:pt x="18441" y="6463"/>
                    <a:pt x="18494" y="6464"/>
                    <a:pt x="18548" y="6464"/>
                  </a:cubicBezTo>
                  <a:cubicBezTo>
                    <a:pt x="19984" y="6464"/>
                    <a:pt x="21372" y="5915"/>
                    <a:pt x="22482" y="4969"/>
                  </a:cubicBezTo>
                  <a:cubicBezTo>
                    <a:pt x="23250" y="5779"/>
                    <a:pt x="24274" y="6291"/>
                    <a:pt x="25426" y="6462"/>
                  </a:cubicBezTo>
                  <a:cubicBezTo>
                    <a:pt x="25682" y="6462"/>
                    <a:pt x="25938" y="6504"/>
                    <a:pt x="26237" y="6504"/>
                  </a:cubicBezTo>
                  <a:cubicBezTo>
                    <a:pt x="28242" y="6504"/>
                    <a:pt x="30204" y="5566"/>
                    <a:pt x="31868" y="4670"/>
                  </a:cubicBezTo>
                  <a:lnTo>
                    <a:pt x="31740" y="4457"/>
                  </a:lnTo>
                  <a:cubicBezTo>
                    <a:pt x="30061" y="5334"/>
                    <a:pt x="28144" y="6246"/>
                    <a:pt x="26140" y="6246"/>
                  </a:cubicBezTo>
                  <a:cubicBezTo>
                    <a:pt x="25903" y="6246"/>
                    <a:pt x="25665" y="6233"/>
                    <a:pt x="25426" y="6206"/>
                  </a:cubicBezTo>
                  <a:cubicBezTo>
                    <a:pt x="24402" y="6035"/>
                    <a:pt x="23421" y="5566"/>
                    <a:pt x="22696" y="4798"/>
                  </a:cubicBezTo>
                  <a:cubicBezTo>
                    <a:pt x="23080" y="4414"/>
                    <a:pt x="23464" y="4030"/>
                    <a:pt x="23805" y="3646"/>
                  </a:cubicBezTo>
                  <a:cubicBezTo>
                    <a:pt x="24402" y="2964"/>
                    <a:pt x="24701" y="2068"/>
                    <a:pt x="24658" y="1172"/>
                  </a:cubicBezTo>
                  <a:cubicBezTo>
                    <a:pt x="24615" y="788"/>
                    <a:pt x="24402" y="404"/>
                    <a:pt x="24061" y="191"/>
                  </a:cubicBezTo>
                  <a:cubicBezTo>
                    <a:pt x="23837" y="66"/>
                    <a:pt x="23584" y="0"/>
                    <a:pt x="23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3">
  <p:cSld name="CUSTOM_27">
    <p:spTree>
      <p:nvGrpSpPr>
        <p:cNvPr id="1" name="Shape 505"/>
        <p:cNvGrpSpPr/>
        <p:nvPr/>
      </p:nvGrpSpPr>
      <p:grpSpPr>
        <a:xfrm>
          <a:off x="0" y="0"/>
          <a:ext cx="0" cy="0"/>
          <a:chOff x="0" y="0"/>
          <a:chExt cx="0" cy="0"/>
        </a:xfrm>
      </p:grpSpPr>
      <p:grpSp>
        <p:nvGrpSpPr>
          <p:cNvPr id="506" name="Google Shape;506;p39"/>
          <p:cNvGrpSpPr/>
          <p:nvPr/>
        </p:nvGrpSpPr>
        <p:grpSpPr>
          <a:xfrm>
            <a:off x="7892329" y="366113"/>
            <a:ext cx="522225" cy="259700"/>
            <a:chOff x="-1391825" y="4240400"/>
            <a:chExt cx="522225" cy="259700"/>
          </a:xfrm>
        </p:grpSpPr>
        <p:sp>
          <p:nvSpPr>
            <p:cNvPr id="507" name="Google Shape;507;p39"/>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9"/>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9" name="Google Shape;509;p39"/>
          <p:cNvGrpSpPr/>
          <p:nvPr/>
        </p:nvGrpSpPr>
        <p:grpSpPr>
          <a:xfrm>
            <a:off x="8533596" y="274792"/>
            <a:ext cx="275004" cy="136758"/>
            <a:chOff x="-1391825" y="4240400"/>
            <a:chExt cx="522225" cy="259700"/>
          </a:xfrm>
        </p:grpSpPr>
        <p:sp>
          <p:nvSpPr>
            <p:cNvPr id="510" name="Google Shape;510;p39"/>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9"/>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2" name="Google Shape;512;p39"/>
          <p:cNvGrpSpPr/>
          <p:nvPr/>
        </p:nvGrpSpPr>
        <p:grpSpPr>
          <a:xfrm>
            <a:off x="8446589" y="630143"/>
            <a:ext cx="123967" cy="259704"/>
            <a:chOff x="12508550" y="1789325"/>
            <a:chExt cx="168525" cy="353050"/>
          </a:xfrm>
        </p:grpSpPr>
        <p:sp>
          <p:nvSpPr>
            <p:cNvPr id="513" name="Google Shape;513;p39"/>
            <p:cNvSpPr/>
            <p:nvPr/>
          </p:nvSpPr>
          <p:spPr>
            <a:xfrm>
              <a:off x="12508550" y="2047425"/>
              <a:ext cx="117350" cy="94950"/>
            </a:xfrm>
            <a:custGeom>
              <a:avLst/>
              <a:gdLst/>
              <a:ahLst/>
              <a:cxnLst/>
              <a:rect l="l" t="t" r="r" b="b"/>
              <a:pathLst>
                <a:path w="4694" h="3798" extrusionOk="0">
                  <a:moveTo>
                    <a:pt x="2347" y="0"/>
                  </a:moveTo>
                  <a:cubicBezTo>
                    <a:pt x="1067" y="0"/>
                    <a:pt x="0" y="854"/>
                    <a:pt x="0" y="1877"/>
                  </a:cubicBezTo>
                  <a:cubicBezTo>
                    <a:pt x="0" y="2944"/>
                    <a:pt x="1067" y="3797"/>
                    <a:pt x="2347" y="3797"/>
                  </a:cubicBezTo>
                  <a:cubicBezTo>
                    <a:pt x="3669" y="3797"/>
                    <a:pt x="4693" y="2944"/>
                    <a:pt x="4693" y="1877"/>
                  </a:cubicBezTo>
                  <a:cubicBezTo>
                    <a:pt x="4693" y="854"/>
                    <a:pt x="3669" y="0"/>
                    <a:pt x="2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9"/>
            <p:cNvSpPr/>
            <p:nvPr/>
          </p:nvSpPr>
          <p:spPr>
            <a:xfrm>
              <a:off x="12593875" y="1789325"/>
              <a:ext cx="83200" cy="303975"/>
            </a:xfrm>
            <a:custGeom>
              <a:avLst/>
              <a:gdLst/>
              <a:ahLst/>
              <a:cxnLst/>
              <a:rect l="l" t="t" r="r" b="b"/>
              <a:pathLst>
                <a:path w="3328" h="12159" extrusionOk="0">
                  <a:moveTo>
                    <a:pt x="0" y="0"/>
                  </a:moveTo>
                  <a:lnTo>
                    <a:pt x="811" y="12159"/>
                  </a:lnTo>
                  <a:lnTo>
                    <a:pt x="1067" y="12116"/>
                  </a:lnTo>
                  <a:lnTo>
                    <a:pt x="427" y="2475"/>
                  </a:lnTo>
                  <a:lnTo>
                    <a:pt x="427" y="2475"/>
                  </a:lnTo>
                  <a:cubicBezTo>
                    <a:pt x="470" y="2603"/>
                    <a:pt x="555" y="2731"/>
                    <a:pt x="598" y="2859"/>
                  </a:cubicBezTo>
                  <a:cubicBezTo>
                    <a:pt x="854" y="3243"/>
                    <a:pt x="1195" y="3541"/>
                    <a:pt x="1579" y="3755"/>
                  </a:cubicBezTo>
                  <a:cubicBezTo>
                    <a:pt x="1877" y="3883"/>
                    <a:pt x="2091" y="4096"/>
                    <a:pt x="2304" y="4267"/>
                  </a:cubicBezTo>
                  <a:cubicBezTo>
                    <a:pt x="3029" y="5034"/>
                    <a:pt x="2987" y="6272"/>
                    <a:pt x="2816" y="7466"/>
                  </a:cubicBezTo>
                  <a:lnTo>
                    <a:pt x="3072" y="7509"/>
                  </a:lnTo>
                  <a:cubicBezTo>
                    <a:pt x="3243" y="6229"/>
                    <a:pt x="3328" y="4906"/>
                    <a:pt x="2475" y="4096"/>
                  </a:cubicBezTo>
                  <a:cubicBezTo>
                    <a:pt x="2261" y="3883"/>
                    <a:pt x="2005" y="3712"/>
                    <a:pt x="1749" y="3584"/>
                  </a:cubicBezTo>
                  <a:cubicBezTo>
                    <a:pt x="1365" y="3371"/>
                    <a:pt x="1067" y="3115"/>
                    <a:pt x="811" y="2773"/>
                  </a:cubicBezTo>
                  <a:cubicBezTo>
                    <a:pt x="683" y="2432"/>
                    <a:pt x="598" y="2091"/>
                    <a:pt x="555" y="1707"/>
                  </a:cubicBezTo>
                  <a:cubicBezTo>
                    <a:pt x="555" y="1280"/>
                    <a:pt x="470" y="896"/>
                    <a:pt x="299" y="512"/>
                  </a:cubicBez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5" name="Google Shape;515;p39"/>
          <p:cNvGrpSpPr/>
          <p:nvPr/>
        </p:nvGrpSpPr>
        <p:grpSpPr>
          <a:xfrm rot="-10111955" flipH="1">
            <a:off x="135324" y="4082414"/>
            <a:ext cx="1003472" cy="834599"/>
            <a:chOff x="11717200" y="1003300"/>
            <a:chExt cx="868150" cy="722050"/>
          </a:xfrm>
        </p:grpSpPr>
        <p:sp>
          <p:nvSpPr>
            <p:cNvPr id="516" name="Google Shape;516;p39"/>
            <p:cNvSpPr/>
            <p:nvPr/>
          </p:nvSpPr>
          <p:spPr>
            <a:xfrm>
              <a:off x="11717200" y="1003300"/>
              <a:ext cx="868150" cy="482100"/>
            </a:xfrm>
            <a:custGeom>
              <a:avLst/>
              <a:gdLst/>
              <a:ahLst/>
              <a:cxnLst/>
              <a:rect l="l" t="t" r="r" b="b"/>
              <a:pathLst>
                <a:path w="34726" h="19284" extrusionOk="0">
                  <a:moveTo>
                    <a:pt x="17363" y="0"/>
                  </a:moveTo>
                  <a:cubicBezTo>
                    <a:pt x="7764" y="0"/>
                    <a:pt x="0" y="4309"/>
                    <a:pt x="0" y="9642"/>
                  </a:cubicBezTo>
                  <a:cubicBezTo>
                    <a:pt x="0" y="14974"/>
                    <a:pt x="7764" y="19283"/>
                    <a:pt x="17363" y="19283"/>
                  </a:cubicBezTo>
                  <a:cubicBezTo>
                    <a:pt x="26962" y="19283"/>
                    <a:pt x="34726" y="14974"/>
                    <a:pt x="34726" y="9642"/>
                  </a:cubicBezTo>
                  <a:cubicBezTo>
                    <a:pt x="34726" y="4309"/>
                    <a:pt x="26962" y="0"/>
                    <a:pt x="173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9"/>
            <p:cNvSpPr/>
            <p:nvPr/>
          </p:nvSpPr>
          <p:spPr>
            <a:xfrm>
              <a:off x="11979550" y="1317925"/>
              <a:ext cx="240000" cy="407425"/>
            </a:xfrm>
            <a:custGeom>
              <a:avLst/>
              <a:gdLst/>
              <a:ahLst/>
              <a:cxnLst/>
              <a:rect l="l" t="t" r="r" b="b"/>
              <a:pathLst>
                <a:path w="9600" h="16297" extrusionOk="0">
                  <a:moveTo>
                    <a:pt x="2091" y="0"/>
                  </a:moveTo>
                  <a:lnTo>
                    <a:pt x="2091" y="0"/>
                  </a:lnTo>
                  <a:cubicBezTo>
                    <a:pt x="1" y="5333"/>
                    <a:pt x="427" y="11348"/>
                    <a:pt x="3243" y="16297"/>
                  </a:cubicBezTo>
                  <a:cubicBezTo>
                    <a:pt x="2518" y="10410"/>
                    <a:pt x="4907" y="4522"/>
                    <a:pt x="9599" y="854"/>
                  </a:cubicBezTo>
                  <a:lnTo>
                    <a:pt x="209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9"/>
            <p:cNvSpPr/>
            <p:nvPr/>
          </p:nvSpPr>
          <p:spPr>
            <a:xfrm>
              <a:off x="11887400" y="1176775"/>
              <a:ext cx="543950" cy="145650"/>
            </a:xfrm>
            <a:custGeom>
              <a:avLst/>
              <a:gdLst/>
              <a:ahLst/>
              <a:cxnLst/>
              <a:rect l="l" t="t" r="r" b="b"/>
              <a:pathLst>
                <a:path w="21758" h="5826" extrusionOk="0">
                  <a:moveTo>
                    <a:pt x="7230" y="271"/>
                  </a:moveTo>
                  <a:lnTo>
                    <a:pt x="7230" y="271"/>
                  </a:lnTo>
                  <a:cubicBezTo>
                    <a:pt x="7436" y="276"/>
                    <a:pt x="7643" y="360"/>
                    <a:pt x="7850" y="484"/>
                  </a:cubicBezTo>
                  <a:cubicBezTo>
                    <a:pt x="8276" y="740"/>
                    <a:pt x="8447" y="1252"/>
                    <a:pt x="8234" y="1722"/>
                  </a:cubicBezTo>
                  <a:cubicBezTo>
                    <a:pt x="8063" y="2191"/>
                    <a:pt x="7764" y="2617"/>
                    <a:pt x="7381" y="2959"/>
                  </a:cubicBezTo>
                  <a:cubicBezTo>
                    <a:pt x="7039" y="3215"/>
                    <a:pt x="6655" y="3471"/>
                    <a:pt x="6271" y="3599"/>
                  </a:cubicBezTo>
                  <a:cubicBezTo>
                    <a:pt x="5887" y="3044"/>
                    <a:pt x="5759" y="2361"/>
                    <a:pt x="5887" y="1679"/>
                  </a:cubicBezTo>
                  <a:cubicBezTo>
                    <a:pt x="5973" y="1252"/>
                    <a:pt x="6186" y="868"/>
                    <a:pt x="6527" y="570"/>
                  </a:cubicBezTo>
                  <a:cubicBezTo>
                    <a:pt x="6735" y="403"/>
                    <a:pt x="6943" y="278"/>
                    <a:pt x="7230" y="271"/>
                  </a:cubicBezTo>
                  <a:close/>
                  <a:moveTo>
                    <a:pt x="15785" y="399"/>
                  </a:moveTo>
                  <a:cubicBezTo>
                    <a:pt x="16510" y="399"/>
                    <a:pt x="17150" y="911"/>
                    <a:pt x="17278" y="1636"/>
                  </a:cubicBezTo>
                  <a:cubicBezTo>
                    <a:pt x="17320" y="2276"/>
                    <a:pt x="16979" y="2831"/>
                    <a:pt x="16211" y="3471"/>
                  </a:cubicBezTo>
                  <a:cubicBezTo>
                    <a:pt x="15742" y="3812"/>
                    <a:pt x="15315" y="4111"/>
                    <a:pt x="14803" y="4367"/>
                  </a:cubicBezTo>
                  <a:cubicBezTo>
                    <a:pt x="14462" y="4025"/>
                    <a:pt x="14164" y="3599"/>
                    <a:pt x="14036" y="3129"/>
                  </a:cubicBezTo>
                  <a:cubicBezTo>
                    <a:pt x="13865" y="2447"/>
                    <a:pt x="13993" y="1722"/>
                    <a:pt x="14377" y="1124"/>
                  </a:cubicBezTo>
                  <a:cubicBezTo>
                    <a:pt x="14718" y="655"/>
                    <a:pt x="15230" y="399"/>
                    <a:pt x="15785" y="399"/>
                  </a:cubicBezTo>
                  <a:close/>
                  <a:moveTo>
                    <a:pt x="7232" y="1"/>
                  </a:moveTo>
                  <a:cubicBezTo>
                    <a:pt x="6910" y="1"/>
                    <a:pt x="6594" y="119"/>
                    <a:pt x="6357" y="356"/>
                  </a:cubicBezTo>
                  <a:cubicBezTo>
                    <a:pt x="5973" y="698"/>
                    <a:pt x="5717" y="1124"/>
                    <a:pt x="5589" y="1636"/>
                  </a:cubicBezTo>
                  <a:cubicBezTo>
                    <a:pt x="5461" y="2361"/>
                    <a:pt x="5631" y="3087"/>
                    <a:pt x="6015" y="3684"/>
                  </a:cubicBezTo>
                  <a:cubicBezTo>
                    <a:pt x="5418" y="3897"/>
                    <a:pt x="4821" y="4025"/>
                    <a:pt x="4224" y="4111"/>
                  </a:cubicBezTo>
                  <a:cubicBezTo>
                    <a:pt x="3873" y="4187"/>
                    <a:pt x="3523" y="4225"/>
                    <a:pt x="3176" y="4225"/>
                  </a:cubicBezTo>
                  <a:cubicBezTo>
                    <a:pt x="2552" y="4225"/>
                    <a:pt x="1941" y="4101"/>
                    <a:pt x="1365" y="3855"/>
                  </a:cubicBezTo>
                  <a:cubicBezTo>
                    <a:pt x="896" y="3599"/>
                    <a:pt x="512" y="3129"/>
                    <a:pt x="384" y="2617"/>
                  </a:cubicBezTo>
                  <a:cubicBezTo>
                    <a:pt x="256" y="2234"/>
                    <a:pt x="299" y="1850"/>
                    <a:pt x="512" y="1551"/>
                  </a:cubicBezTo>
                  <a:lnTo>
                    <a:pt x="299" y="1380"/>
                  </a:lnTo>
                  <a:cubicBezTo>
                    <a:pt x="43" y="1764"/>
                    <a:pt x="0" y="2234"/>
                    <a:pt x="128" y="2660"/>
                  </a:cubicBezTo>
                  <a:cubicBezTo>
                    <a:pt x="256" y="3300"/>
                    <a:pt x="683" y="3812"/>
                    <a:pt x="1237" y="4111"/>
                  </a:cubicBezTo>
                  <a:cubicBezTo>
                    <a:pt x="1849" y="4389"/>
                    <a:pt x="2515" y="4522"/>
                    <a:pt x="3188" y="4522"/>
                  </a:cubicBezTo>
                  <a:cubicBezTo>
                    <a:pt x="3548" y="4522"/>
                    <a:pt x="3909" y="4484"/>
                    <a:pt x="4266" y="4409"/>
                  </a:cubicBezTo>
                  <a:cubicBezTo>
                    <a:pt x="4906" y="4324"/>
                    <a:pt x="5546" y="4153"/>
                    <a:pt x="6143" y="3940"/>
                  </a:cubicBezTo>
                  <a:cubicBezTo>
                    <a:pt x="6399" y="4281"/>
                    <a:pt x="6655" y="4580"/>
                    <a:pt x="6997" y="4836"/>
                  </a:cubicBezTo>
                  <a:cubicBezTo>
                    <a:pt x="7963" y="5440"/>
                    <a:pt x="9082" y="5778"/>
                    <a:pt x="10209" y="5778"/>
                  </a:cubicBezTo>
                  <a:cubicBezTo>
                    <a:pt x="10276" y="5778"/>
                    <a:pt x="10343" y="5777"/>
                    <a:pt x="10409" y="5774"/>
                  </a:cubicBezTo>
                  <a:cubicBezTo>
                    <a:pt x="11945" y="5732"/>
                    <a:pt x="13438" y="5390"/>
                    <a:pt x="14803" y="4708"/>
                  </a:cubicBezTo>
                  <a:cubicBezTo>
                    <a:pt x="15187" y="5049"/>
                    <a:pt x="15657" y="5305"/>
                    <a:pt x="16169" y="5476"/>
                  </a:cubicBezTo>
                  <a:cubicBezTo>
                    <a:pt x="16839" y="5699"/>
                    <a:pt x="17542" y="5825"/>
                    <a:pt x="18249" y="5825"/>
                  </a:cubicBezTo>
                  <a:cubicBezTo>
                    <a:pt x="18352" y="5825"/>
                    <a:pt x="18455" y="5822"/>
                    <a:pt x="18558" y="5817"/>
                  </a:cubicBezTo>
                  <a:lnTo>
                    <a:pt x="19496" y="5817"/>
                  </a:lnTo>
                  <a:cubicBezTo>
                    <a:pt x="20264" y="5817"/>
                    <a:pt x="21032" y="5646"/>
                    <a:pt x="21757" y="5305"/>
                  </a:cubicBezTo>
                  <a:lnTo>
                    <a:pt x="21629" y="5049"/>
                  </a:lnTo>
                  <a:cubicBezTo>
                    <a:pt x="20947" y="5390"/>
                    <a:pt x="20221" y="5518"/>
                    <a:pt x="19453" y="5518"/>
                  </a:cubicBezTo>
                  <a:cubicBezTo>
                    <a:pt x="19175" y="5552"/>
                    <a:pt x="18893" y="5568"/>
                    <a:pt x="18611" y="5568"/>
                  </a:cubicBezTo>
                  <a:cubicBezTo>
                    <a:pt x="17813" y="5568"/>
                    <a:pt x="17010" y="5440"/>
                    <a:pt x="16254" y="5220"/>
                  </a:cubicBezTo>
                  <a:cubicBezTo>
                    <a:pt x="15827" y="5092"/>
                    <a:pt x="15401" y="4836"/>
                    <a:pt x="15059" y="4537"/>
                  </a:cubicBezTo>
                  <a:cubicBezTo>
                    <a:pt x="15529" y="4281"/>
                    <a:pt x="15955" y="3983"/>
                    <a:pt x="16382" y="3684"/>
                  </a:cubicBezTo>
                  <a:cubicBezTo>
                    <a:pt x="16937" y="3215"/>
                    <a:pt x="17662" y="2532"/>
                    <a:pt x="17534" y="1594"/>
                  </a:cubicBezTo>
                  <a:cubicBezTo>
                    <a:pt x="17406" y="740"/>
                    <a:pt x="16638" y="143"/>
                    <a:pt x="15785" y="143"/>
                  </a:cubicBezTo>
                  <a:cubicBezTo>
                    <a:pt x="15145" y="143"/>
                    <a:pt x="14548" y="442"/>
                    <a:pt x="14206" y="954"/>
                  </a:cubicBezTo>
                  <a:cubicBezTo>
                    <a:pt x="13737" y="1594"/>
                    <a:pt x="13566" y="2404"/>
                    <a:pt x="13780" y="3172"/>
                  </a:cubicBezTo>
                  <a:cubicBezTo>
                    <a:pt x="13950" y="3684"/>
                    <a:pt x="14206" y="4111"/>
                    <a:pt x="14590" y="4495"/>
                  </a:cubicBezTo>
                  <a:cubicBezTo>
                    <a:pt x="13268" y="5134"/>
                    <a:pt x="11860" y="5476"/>
                    <a:pt x="10409" y="5476"/>
                  </a:cubicBezTo>
                  <a:lnTo>
                    <a:pt x="10367" y="5476"/>
                  </a:lnTo>
                  <a:cubicBezTo>
                    <a:pt x="10295" y="5478"/>
                    <a:pt x="10223" y="5480"/>
                    <a:pt x="10151" y="5480"/>
                  </a:cubicBezTo>
                  <a:cubicBezTo>
                    <a:pt x="9077" y="5480"/>
                    <a:pt x="8047" y="5180"/>
                    <a:pt x="7167" y="4580"/>
                  </a:cubicBezTo>
                  <a:cubicBezTo>
                    <a:pt x="6869" y="4367"/>
                    <a:pt x="6613" y="4111"/>
                    <a:pt x="6399" y="3855"/>
                  </a:cubicBezTo>
                  <a:cubicBezTo>
                    <a:pt x="6826" y="3684"/>
                    <a:pt x="7210" y="3428"/>
                    <a:pt x="7551" y="3172"/>
                  </a:cubicBezTo>
                  <a:cubicBezTo>
                    <a:pt x="7978" y="2788"/>
                    <a:pt x="8319" y="2319"/>
                    <a:pt x="8490" y="1807"/>
                  </a:cubicBezTo>
                  <a:cubicBezTo>
                    <a:pt x="8703" y="1210"/>
                    <a:pt x="8490" y="570"/>
                    <a:pt x="7978" y="228"/>
                  </a:cubicBezTo>
                  <a:cubicBezTo>
                    <a:pt x="7750" y="77"/>
                    <a:pt x="7489" y="1"/>
                    <a:pt x="7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500"/>
              <a:buFont typeface="Mukta"/>
              <a:buNone/>
              <a:defRPr sz="3500" b="1">
                <a:solidFill>
                  <a:schemeClr val="dk1"/>
                </a:solidFill>
                <a:latin typeface="Mukta"/>
                <a:ea typeface="Mukta"/>
                <a:cs typeface="Mukta"/>
                <a:sym typeface="Mukta"/>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30200">
              <a:lnSpc>
                <a:spcPct val="115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1pPr>
            <a:lvl2pPr marL="914400" lvl="1" indent="-330200">
              <a:lnSpc>
                <a:spcPct val="115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2pPr>
            <a:lvl3pPr marL="1371600" lvl="2" indent="-330200">
              <a:lnSpc>
                <a:spcPct val="115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3pPr>
            <a:lvl4pPr marL="1828800" lvl="3" indent="-330200">
              <a:lnSpc>
                <a:spcPct val="115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4pPr>
            <a:lvl5pPr marL="2286000" lvl="4" indent="-330200">
              <a:lnSpc>
                <a:spcPct val="115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5pPr>
            <a:lvl6pPr marL="2743200" lvl="5" indent="-330200">
              <a:lnSpc>
                <a:spcPct val="115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6pPr>
            <a:lvl7pPr marL="3200400" lvl="6" indent="-330200">
              <a:lnSpc>
                <a:spcPct val="115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7pPr>
            <a:lvl8pPr marL="3657600" lvl="7" indent="-330200">
              <a:lnSpc>
                <a:spcPct val="115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8pPr>
            <a:lvl9pPr marL="4114800" lvl="8" indent="-330200">
              <a:lnSpc>
                <a:spcPct val="115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5" r:id="rId4"/>
    <p:sldLayoutId id="2147483658" r:id="rId5"/>
    <p:sldLayoutId id="2147483659" r:id="rId6"/>
    <p:sldLayoutId id="2147483662" r:id="rId7"/>
    <p:sldLayoutId id="2147483682" r:id="rId8"/>
    <p:sldLayoutId id="2147483683" r:id="rId9"/>
    <p:sldLayoutId id="2147483684" r:id="rId10"/>
    <p:sldLayoutId id="214748368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hyperlink" Target="http://searchsoa.techtarget.com/definition/wiki" TargetMode="External"/><Relationship Id="rId3" Type="http://schemas.openxmlformats.org/officeDocument/2006/relationships/hyperlink" Target="http://whatis.techtarget.com/definition/discussion-board-discussion-group-message-board-online-forum" TargetMode="External"/><Relationship Id="rId7" Type="http://schemas.openxmlformats.org/officeDocument/2006/relationships/hyperlink" Target="http://whatis.techtarget.com/definition/social-curation"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whatis.techtarget.com/definition/social-bookmarking" TargetMode="External"/><Relationship Id="rId5" Type="http://schemas.openxmlformats.org/officeDocument/2006/relationships/hyperlink" Target="http://whatis.techtarget.com/definition/social-networking" TargetMode="External"/><Relationship Id="rId4" Type="http://schemas.openxmlformats.org/officeDocument/2006/relationships/hyperlink" Target="http://searchmobilecomputing.techtarget.com/definition/microblogging" TargetMode="External"/><Relationship Id="rId9" Type="http://schemas.openxmlformats.org/officeDocument/2006/relationships/hyperlink" Target="http://whatis.techtarget.com/definition/social-media"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GXdVPLj_pIk"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ditchthelabel.or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app.minlaering.dk/bog/1/kapitel/11933/sektion/11940#_17" TargetMode="External"/><Relationship Id="rId2" Type="http://schemas.openxmlformats.org/officeDocument/2006/relationships/hyperlink" Target="https://app.minlaering.dk/bog/1/kapitel/11933/sektion/11940#_15" TargetMode="External"/><Relationship Id="rId1" Type="http://schemas.openxmlformats.org/officeDocument/2006/relationships/slideLayout" Target="../slideLayouts/slideLayout3.xml"/><Relationship Id="rId6" Type="http://schemas.openxmlformats.org/officeDocument/2006/relationships/hyperlink" Target="https://app.minlaering.dk/bog/1/kapitel/11933/sektion/11940#_33" TargetMode="External"/><Relationship Id="rId5" Type="http://schemas.openxmlformats.org/officeDocument/2006/relationships/hyperlink" Target="https://app.minlaering.dk/bog/1/kapitel/11933/sektion/11940#_58" TargetMode="External"/><Relationship Id="rId4" Type="http://schemas.openxmlformats.org/officeDocument/2006/relationships/hyperlink" Target="https://app.minlaering.dk/bog/1/kapitel/11933/sektion/11940#_18"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www.minlaering.dk/"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app.minlaering.dk/bog/29/kapitel/8747/sektion/8750#_34" TargetMode="External"/><Relationship Id="rId2" Type="http://schemas.openxmlformats.org/officeDocument/2006/relationships/hyperlink" Target="https://app.minlaering.dk/bog/29/kapitel/8747/sektion/8750#_20" TargetMode="External"/><Relationship Id="rId1" Type="http://schemas.openxmlformats.org/officeDocument/2006/relationships/slideLayout" Target="../slideLayouts/slideLayout3.xml"/><Relationship Id="rId4" Type="http://schemas.openxmlformats.org/officeDocument/2006/relationships/hyperlink" Target="https://app.minlaering.dk/bog/29/kapitel/8747/sektion/8750#_23"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www.minlaering.dk/"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28"/>
        <p:cNvGrpSpPr/>
        <p:nvPr/>
      </p:nvGrpSpPr>
      <p:grpSpPr>
        <a:xfrm>
          <a:off x="0" y="0"/>
          <a:ext cx="0" cy="0"/>
          <a:chOff x="0" y="0"/>
          <a:chExt cx="0" cy="0"/>
        </a:xfrm>
      </p:grpSpPr>
      <p:grpSp>
        <p:nvGrpSpPr>
          <p:cNvPr id="529" name="Google Shape;529;p43"/>
          <p:cNvGrpSpPr/>
          <p:nvPr/>
        </p:nvGrpSpPr>
        <p:grpSpPr>
          <a:xfrm flipH="1">
            <a:off x="373004" y="4026025"/>
            <a:ext cx="522225" cy="259700"/>
            <a:chOff x="-1391825" y="4240400"/>
            <a:chExt cx="522225" cy="259700"/>
          </a:xfrm>
        </p:grpSpPr>
        <p:sp>
          <p:nvSpPr>
            <p:cNvPr id="530" name="Google Shape;530;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2" name="Google Shape;532;p43"/>
          <p:cNvSpPr txBox="1">
            <a:spLocks noGrp="1"/>
          </p:cNvSpPr>
          <p:nvPr>
            <p:ph type="ctrTitle"/>
          </p:nvPr>
        </p:nvSpPr>
        <p:spPr>
          <a:xfrm>
            <a:off x="978150" y="1020041"/>
            <a:ext cx="7187700" cy="2279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 SOCIAL MEDIA</a:t>
            </a:r>
            <a:endParaRPr dirty="0"/>
          </a:p>
        </p:txBody>
      </p:sp>
      <p:grpSp>
        <p:nvGrpSpPr>
          <p:cNvPr id="533" name="Google Shape;533;p43"/>
          <p:cNvGrpSpPr/>
          <p:nvPr/>
        </p:nvGrpSpPr>
        <p:grpSpPr>
          <a:xfrm flipH="1">
            <a:off x="7831336" y="3211851"/>
            <a:ext cx="1070972" cy="802814"/>
            <a:chOff x="13519600" y="1618956"/>
            <a:chExt cx="1138000" cy="852969"/>
          </a:xfrm>
        </p:grpSpPr>
        <p:sp>
          <p:nvSpPr>
            <p:cNvPr id="534" name="Google Shape;534;p43"/>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3"/>
            <p:cNvSpPr/>
            <p:nvPr/>
          </p:nvSpPr>
          <p:spPr>
            <a:xfrm rot="-8495660" flipH="1">
              <a:off x="13804537" y="1620868"/>
              <a:ext cx="178143" cy="49380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3"/>
            <p:cNvSpPr/>
            <p:nvPr/>
          </p:nvSpPr>
          <p:spPr>
            <a:xfrm>
              <a:off x="13720600" y="2120525"/>
              <a:ext cx="796700" cy="162625"/>
            </a:xfrm>
            <a:custGeom>
              <a:avLst/>
              <a:gdLst/>
              <a:ahLst/>
              <a:cxnLst/>
              <a:rect l="l" t="t" r="r" b="b"/>
              <a:pathLst>
                <a:path w="31868" h="6505" extrusionOk="0">
                  <a:moveTo>
                    <a:pt x="8319" y="532"/>
                  </a:moveTo>
                  <a:cubicBezTo>
                    <a:pt x="8490" y="532"/>
                    <a:pt x="8703" y="617"/>
                    <a:pt x="8831" y="703"/>
                  </a:cubicBezTo>
                  <a:cubicBezTo>
                    <a:pt x="9300" y="1129"/>
                    <a:pt x="9471" y="1726"/>
                    <a:pt x="9343" y="2281"/>
                  </a:cubicBezTo>
                  <a:cubicBezTo>
                    <a:pt x="9172" y="3134"/>
                    <a:pt x="8703" y="3945"/>
                    <a:pt x="8020" y="4457"/>
                  </a:cubicBezTo>
                  <a:cubicBezTo>
                    <a:pt x="7892" y="4329"/>
                    <a:pt x="7722" y="4158"/>
                    <a:pt x="7594" y="4030"/>
                  </a:cubicBezTo>
                  <a:cubicBezTo>
                    <a:pt x="6997" y="3348"/>
                    <a:pt x="6783" y="2452"/>
                    <a:pt x="6911" y="1598"/>
                  </a:cubicBezTo>
                  <a:cubicBezTo>
                    <a:pt x="7082" y="1129"/>
                    <a:pt x="7423" y="788"/>
                    <a:pt x="7892" y="617"/>
                  </a:cubicBezTo>
                  <a:cubicBezTo>
                    <a:pt x="8020" y="575"/>
                    <a:pt x="8148" y="532"/>
                    <a:pt x="8319" y="532"/>
                  </a:cubicBezTo>
                  <a:close/>
                  <a:moveTo>
                    <a:pt x="23378" y="276"/>
                  </a:moveTo>
                  <a:cubicBezTo>
                    <a:pt x="23549" y="276"/>
                    <a:pt x="23762" y="319"/>
                    <a:pt x="23933" y="404"/>
                  </a:cubicBezTo>
                  <a:cubicBezTo>
                    <a:pt x="24189" y="575"/>
                    <a:pt x="24359" y="873"/>
                    <a:pt x="24402" y="1172"/>
                  </a:cubicBezTo>
                  <a:cubicBezTo>
                    <a:pt x="24445" y="2025"/>
                    <a:pt x="24146" y="2836"/>
                    <a:pt x="23592" y="3433"/>
                  </a:cubicBezTo>
                  <a:cubicBezTo>
                    <a:pt x="23250" y="3859"/>
                    <a:pt x="22909" y="4243"/>
                    <a:pt x="22482" y="4585"/>
                  </a:cubicBezTo>
                  <a:cubicBezTo>
                    <a:pt x="22397" y="4457"/>
                    <a:pt x="22312" y="4371"/>
                    <a:pt x="22226" y="4243"/>
                  </a:cubicBezTo>
                  <a:cubicBezTo>
                    <a:pt x="21714" y="3518"/>
                    <a:pt x="21501" y="2622"/>
                    <a:pt x="21714" y="1769"/>
                  </a:cubicBezTo>
                  <a:cubicBezTo>
                    <a:pt x="21842" y="1129"/>
                    <a:pt x="22312" y="617"/>
                    <a:pt x="22866" y="361"/>
                  </a:cubicBezTo>
                  <a:cubicBezTo>
                    <a:pt x="23037" y="276"/>
                    <a:pt x="23208" y="276"/>
                    <a:pt x="23378" y="276"/>
                  </a:cubicBezTo>
                  <a:close/>
                  <a:moveTo>
                    <a:pt x="16169" y="1001"/>
                  </a:moveTo>
                  <a:cubicBezTo>
                    <a:pt x="16425" y="1001"/>
                    <a:pt x="16638" y="1087"/>
                    <a:pt x="16808" y="1257"/>
                  </a:cubicBezTo>
                  <a:cubicBezTo>
                    <a:pt x="17150" y="1513"/>
                    <a:pt x="17406" y="1897"/>
                    <a:pt x="17448" y="2324"/>
                  </a:cubicBezTo>
                  <a:cubicBezTo>
                    <a:pt x="17448" y="3092"/>
                    <a:pt x="17107" y="3817"/>
                    <a:pt x="16553" y="4371"/>
                  </a:cubicBezTo>
                  <a:cubicBezTo>
                    <a:pt x="16297" y="4585"/>
                    <a:pt x="16083" y="4798"/>
                    <a:pt x="15827" y="5011"/>
                  </a:cubicBezTo>
                  <a:cubicBezTo>
                    <a:pt x="15699" y="4883"/>
                    <a:pt x="15571" y="4755"/>
                    <a:pt x="15486" y="4627"/>
                  </a:cubicBezTo>
                  <a:cubicBezTo>
                    <a:pt x="14931" y="3945"/>
                    <a:pt x="14718" y="3049"/>
                    <a:pt x="14889" y="2238"/>
                  </a:cubicBezTo>
                  <a:cubicBezTo>
                    <a:pt x="15017" y="1641"/>
                    <a:pt x="15401" y="1172"/>
                    <a:pt x="15955" y="1001"/>
                  </a:cubicBezTo>
                  <a:close/>
                  <a:moveTo>
                    <a:pt x="23328" y="0"/>
                  </a:moveTo>
                  <a:cubicBezTo>
                    <a:pt x="23145" y="0"/>
                    <a:pt x="22959" y="34"/>
                    <a:pt x="22781" y="105"/>
                  </a:cubicBezTo>
                  <a:cubicBezTo>
                    <a:pt x="22098" y="404"/>
                    <a:pt x="21629" y="1001"/>
                    <a:pt x="21416" y="1726"/>
                  </a:cubicBezTo>
                  <a:cubicBezTo>
                    <a:pt x="21245" y="2665"/>
                    <a:pt x="21459" y="3603"/>
                    <a:pt x="22013" y="4371"/>
                  </a:cubicBezTo>
                  <a:cubicBezTo>
                    <a:pt x="22098" y="4499"/>
                    <a:pt x="22226" y="4627"/>
                    <a:pt x="22312" y="4713"/>
                  </a:cubicBezTo>
                  <a:cubicBezTo>
                    <a:pt x="21245" y="5656"/>
                    <a:pt x="19942" y="6166"/>
                    <a:pt x="18554" y="6166"/>
                  </a:cubicBezTo>
                  <a:cubicBezTo>
                    <a:pt x="18499" y="6166"/>
                    <a:pt x="18443" y="6165"/>
                    <a:pt x="18387" y="6163"/>
                  </a:cubicBezTo>
                  <a:cubicBezTo>
                    <a:pt x="17534" y="6120"/>
                    <a:pt x="16680" y="5779"/>
                    <a:pt x="16041" y="5182"/>
                  </a:cubicBezTo>
                  <a:cubicBezTo>
                    <a:pt x="16297" y="4969"/>
                    <a:pt x="16553" y="4755"/>
                    <a:pt x="16766" y="4542"/>
                  </a:cubicBezTo>
                  <a:cubicBezTo>
                    <a:pt x="17363" y="3945"/>
                    <a:pt x="17704" y="3092"/>
                    <a:pt x="17704" y="2238"/>
                  </a:cubicBezTo>
                  <a:cubicBezTo>
                    <a:pt x="17662" y="1769"/>
                    <a:pt x="17363" y="1300"/>
                    <a:pt x="16979" y="1001"/>
                  </a:cubicBezTo>
                  <a:cubicBezTo>
                    <a:pt x="16755" y="809"/>
                    <a:pt x="16483" y="713"/>
                    <a:pt x="16199" y="713"/>
                  </a:cubicBezTo>
                  <a:cubicBezTo>
                    <a:pt x="16105" y="713"/>
                    <a:pt x="16009" y="724"/>
                    <a:pt x="15913" y="745"/>
                  </a:cubicBezTo>
                  <a:cubicBezTo>
                    <a:pt x="15273" y="916"/>
                    <a:pt x="14761" y="1470"/>
                    <a:pt x="14675" y="2153"/>
                  </a:cubicBezTo>
                  <a:cubicBezTo>
                    <a:pt x="14462" y="3092"/>
                    <a:pt x="14675" y="4030"/>
                    <a:pt x="15273" y="4755"/>
                  </a:cubicBezTo>
                  <a:cubicBezTo>
                    <a:pt x="15401" y="4883"/>
                    <a:pt x="15486" y="5011"/>
                    <a:pt x="15614" y="5139"/>
                  </a:cubicBezTo>
                  <a:cubicBezTo>
                    <a:pt x="14607" y="5784"/>
                    <a:pt x="13410" y="6124"/>
                    <a:pt x="12202" y="6124"/>
                  </a:cubicBezTo>
                  <a:cubicBezTo>
                    <a:pt x="12130" y="6124"/>
                    <a:pt x="12059" y="6123"/>
                    <a:pt x="11988" y="6120"/>
                  </a:cubicBezTo>
                  <a:cubicBezTo>
                    <a:pt x="10623" y="6078"/>
                    <a:pt x="9258" y="5566"/>
                    <a:pt x="8234" y="4627"/>
                  </a:cubicBezTo>
                  <a:cubicBezTo>
                    <a:pt x="8959" y="4030"/>
                    <a:pt x="9428" y="3220"/>
                    <a:pt x="9599" y="2281"/>
                  </a:cubicBezTo>
                  <a:cubicBezTo>
                    <a:pt x="9727" y="1598"/>
                    <a:pt x="9513" y="916"/>
                    <a:pt x="9002" y="489"/>
                  </a:cubicBezTo>
                  <a:cubicBezTo>
                    <a:pt x="8783" y="325"/>
                    <a:pt x="8511" y="249"/>
                    <a:pt x="8244" y="249"/>
                  </a:cubicBezTo>
                  <a:cubicBezTo>
                    <a:pt x="8094" y="249"/>
                    <a:pt x="7945" y="273"/>
                    <a:pt x="7807" y="319"/>
                  </a:cubicBezTo>
                  <a:cubicBezTo>
                    <a:pt x="7252" y="532"/>
                    <a:pt x="6869" y="959"/>
                    <a:pt x="6698" y="1513"/>
                  </a:cubicBezTo>
                  <a:cubicBezTo>
                    <a:pt x="6357" y="2580"/>
                    <a:pt x="6997" y="3646"/>
                    <a:pt x="7423" y="4158"/>
                  </a:cubicBezTo>
                  <a:cubicBezTo>
                    <a:pt x="7508" y="4329"/>
                    <a:pt x="7679" y="4457"/>
                    <a:pt x="7807" y="4627"/>
                  </a:cubicBezTo>
                  <a:cubicBezTo>
                    <a:pt x="7124" y="5097"/>
                    <a:pt x="6314" y="5438"/>
                    <a:pt x="5503" y="5566"/>
                  </a:cubicBezTo>
                  <a:cubicBezTo>
                    <a:pt x="5204" y="5608"/>
                    <a:pt x="4903" y="5627"/>
                    <a:pt x="4602" y="5627"/>
                  </a:cubicBezTo>
                  <a:cubicBezTo>
                    <a:pt x="3060" y="5627"/>
                    <a:pt x="1513" y="5127"/>
                    <a:pt x="85" y="4627"/>
                  </a:cubicBezTo>
                  <a:lnTo>
                    <a:pt x="0" y="4883"/>
                  </a:lnTo>
                  <a:cubicBezTo>
                    <a:pt x="1450" y="5414"/>
                    <a:pt x="2988" y="5886"/>
                    <a:pt x="4566" y="5886"/>
                  </a:cubicBezTo>
                  <a:cubicBezTo>
                    <a:pt x="4891" y="5886"/>
                    <a:pt x="5218" y="5866"/>
                    <a:pt x="5546" y="5822"/>
                  </a:cubicBezTo>
                  <a:cubicBezTo>
                    <a:pt x="6442" y="5694"/>
                    <a:pt x="7295" y="5353"/>
                    <a:pt x="8020" y="4798"/>
                  </a:cubicBezTo>
                  <a:cubicBezTo>
                    <a:pt x="9087" y="5779"/>
                    <a:pt x="10537" y="6376"/>
                    <a:pt x="11988" y="6419"/>
                  </a:cubicBezTo>
                  <a:cubicBezTo>
                    <a:pt x="12064" y="6421"/>
                    <a:pt x="12139" y="6423"/>
                    <a:pt x="12215" y="6423"/>
                  </a:cubicBezTo>
                  <a:cubicBezTo>
                    <a:pt x="13499" y="6423"/>
                    <a:pt x="14739" y="6080"/>
                    <a:pt x="15827" y="5395"/>
                  </a:cubicBezTo>
                  <a:cubicBezTo>
                    <a:pt x="16510" y="6035"/>
                    <a:pt x="17406" y="6419"/>
                    <a:pt x="18387" y="6462"/>
                  </a:cubicBezTo>
                  <a:cubicBezTo>
                    <a:pt x="18441" y="6463"/>
                    <a:pt x="18494" y="6464"/>
                    <a:pt x="18548" y="6464"/>
                  </a:cubicBezTo>
                  <a:cubicBezTo>
                    <a:pt x="19984" y="6464"/>
                    <a:pt x="21372" y="5915"/>
                    <a:pt x="22482" y="4969"/>
                  </a:cubicBezTo>
                  <a:cubicBezTo>
                    <a:pt x="23250" y="5779"/>
                    <a:pt x="24274" y="6291"/>
                    <a:pt x="25426" y="6462"/>
                  </a:cubicBezTo>
                  <a:cubicBezTo>
                    <a:pt x="25682" y="6462"/>
                    <a:pt x="25938" y="6504"/>
                    <a:pt x="26237" y="6504"/>
                  </a:cubicBezTo>
                  <a:cubicBezTo>
                    <a:pt x="28242" y="6504"/>
                    <a:pt x="30204" y="5566"/>
                    <a:pt x="31868" y="4670"/>
                  </a:cubicBezTo>
                  <a:lnTo>
                    <a:pt x="31740" y="4457"/>
                  </a:lnTo>
                  <a:cubicBezTo>
                    <a:pt x="30061" y="5334"/>
                    <a:pt x="28144" y="6246"/>
                    <a:pt x="26140" y="6246"/>
                  </a:cubicBezTo>
                  <a:cubicBezTo>
                    <a:pt x="25903" y="6246"/>
                    <a:pt x="25665" y="6233"/>
                    <a:pt x="25426" y="6206"/>
                  </a:cubicBezTo>
                  <a:cubicBezTo>
                    <a:pt x="24402" y="6035"/>
                    <a:pt x="23421" y="5566"/>
                    <a:pt x="22696" y="4798"/>
                  </a:cubicBezTo>
                  <a:cubicBezTo>
                    <a:pt x="23080" y="4414"/>
                    <a:pt x="23464" y="4030"/>
                    <a:pt x="23805" y="3646"/>
                  </a:cubicBezTo>
                  <a:cubicBezTo>
                    <a:pt x="24402" y="2964"/>
                    <a:pt x="24701" y="2068"/>
                    <a:pt x="24658" y="1172"/>
                  </a:cubicBezTo>
                  <a:cubicBezTo>
                    <a:pt x="24615" y="788"/>
                    <a:pt x="24402" y="404"/>
                    <a:pt x="24061" y="191"/>
                  </a:cubicBezTo>
                  <a:cubicBezTo>
                    <a:pt x="23837" y="66"/>
                    <a:pt x="23584" y="0"/>
                    <a:pt x="23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43"/>
          <p:cNvGrpSpPr/>
          <p:nvPr/>
        </p:nvGrpSpPr>
        <p:grpSpPr>
          <a:xfrm>
            <a:off x="404621" y="418362"/>
            <a:ext cx="1035615" cy="777559"/>
            <a:chOff x="11717200" y="1003300"/>
            <a:chExt cx="987428" cy="741379"/>
          </a:xfrm>
        </p:grpSpPr>
        <p:sp>
          <p:nvSpPr>
            <p:cNvPr id="538" name="Google Shape;538;p43"/>
            <p:cNvSpPr/>
            <p:nvPr/>
          </p:nvSpPr>
          <p:spPr>
            <a:xfrm>
              <a:off x="11717200" y="1003300"/>
              <a:ext cx="868150" cy="482100"/>
            </a:xfrm>
            <a:custGeom>
              <a:avLst/>
              <a:gdLst/>
              <a:ahLst/>
              <a:cxnLst/>
              <a:rect l="l" t="t" r="r" b="b"/>
              <a:pathLst>
                <a:path w="34726" h="19284" extrusionOk="0">
                  <a:moveTo>
                    <a:pt x="17363" y="0"/>
                  </a:moveTo>
                  <a:cubicBezTo>
                    <a:pt x="7764" y="0"/>
                    <a:pt x="0" y="4309"/>
                    <a:pt x="0" y="9642"/>
                  </a:cubicBezTo>
                  <a:cubicBezTo>
                    <a:pt x="0" y="14974"/>
                    <a:pt x="7764" y="19283"/>
                    <a:pt x="17363" y="19283"/>
                  </a:cubicBezTo>
                  <a:cubicBezTo>
                    <a:pt x="26962" y="19283"/>
                    <a:pt x="34726" y="14974"/>
                    <a:pt x="34726" y="9642"/>
                  </a:cubicBezTo>
                  <a:cubicBezTo>
                    <a:pt x="34726" y="4309"/>
                    <a:pt x="26962" y="0"/>
                    <a:pt x="173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3"/>
            <p:cNvSpPr/>
            <p:nvPr/>
          </p:nvSpPr>
          <p:spPr>
            <a:xfrm rot="-2992783">
              <a:off x="12351520" y="1317929"/>
              <a:ext cx="240002" cy="407429"/>
            </a:xfrm>
            <a:custGeom>
              <a:avLst/>
              <a:gdLst/>
              <a:ahLst/>
              <a:cxnLst/>
              <a:rect l="l" t="t" r="r" b="b"/>
              <a:pathLst>
                <a:path w="9600" h="16297" extrusionOk="0">
                  <a:moveTo>
                    <a:pt x="2091" y="0"/>
                  </a:moveTo>
                  <a:lnTo>
                    <a:pt x="2091" y="0"/>
                  </a:lnTo>
                  <a:cubicBezTo>
                    <a:pt x="1" y="5333"/>
                    <a:pt x="427" y="11348"/>
                    <a:pt x="3243" y="16297"/>
                  </a:cubicBezTo>
                  <a:cubicBezTo>
                    <a:pt x="2518" y="10410"/>
                    <a:pt x="4907" y="4522"/>
                    <a:pt x="9599" y="854"/>
                  </a:cubicBezTo>
                  <a:lnTo>
                    <a:pt x="209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3"/>
            <p:cNvSpPr/>
            <p:nvPr/>
          </p:nvSpPr>
          <p:spPr>
            <a:xfrm>
              <a:off x="11830250" y="1176775"/>
              <a:ext cx="543950" cy="145650"/>
            </a:xfrm>
            <a:custGeom>
              <a:avLst/>
              <a:gdLst/>
              <a:ahLst/>
              <a:cxnLst/>
              <a:rect l="l" t="t" r="r" b="b"/>
              <a:pathLst>
                <a:path w="21758" h="5826" extrusionOk="0">
                  <a:moveTo>
                    <a:pt x="7230" y="271"/>
                  </a:moveTo>
                  <a:lnTo>
                    <a:pt x="7230" y="271"/>
                  </a:lnTo>
                  <a:cubicBezTo>
                    <a:pt x="7436" y="276"/>
                    <a:pt x="7643" y="360"/>
                    <a:pt x="7850" y="484"/>
                  </a:cubicBezTo>
                  <a:cubicBezTo>
                    <a:pt x="8276" y="740"/>
                    <a:pt x="8447" y="1252"/>
                    <a:pt x="8234" y="1722"/>
                  </a:cubicBezTo>
                  <a:cubicBezTo>
                    <a:pt x="8063" y="2191"/>
                    <a:pt x="7764" y="2617"/>
                    <a:pt x="7381" y="2959"/>
                  </a:cubicBezTo>
                  <a:cubicBezTo>
                    <a:pt x="7039" y="3215"/>
                    <a:pt x="6655" y="3471"/>
                    <a:pt x="6271" y="3599"/>
                  </a:cubicBezTo>
                  <a:cubicBezTo>
                    <a:pt x="5887" y="3044"/>
                    <a:pt x="5759" y="2361"/>
                    <a:pt x="5887" y="1679"/>
                  </a:cubicBezTo>
                  <a:cubicBezTo>
                    <a:pt x="5973" y="1252"/>
                    <a:pt x="6186" y="868"/>
                    <a:pt x="6527" y="570"/>
                  </a:cubicBezTo>
                  <a:cubicBezTo>
                    <a:pt x="6735" y="403"/>
                    <a:pt x="6943" y="278"/>
                    <a:pt x="7230" y="271"/>
                  </a:cubicBezTo>
                  <a:close/>
                  <a:moveTo>
                    <a:pt x="15785" y="399"/>
                  </a:moveTo>
                  <a:cubicBezTo>
                    <a:pt x="16510" y="399"/>
                    <a:pt x="17150" y="911"/>
                    <a:pt x="17278" y="1636"/>
                  </a:cubicBezTo>
                  <a:cubicBezTo>
                    <a:pt x="17320" y="2276"/>
                    <a:pt x="16979" y="2831"/>
                    <a:pt x="16211" y="3471"/>
                  </a:cubicBezTo>
                  <a:cubicBezTo>
                    <a:pt x="15742" y="3812"/>
                    <a:pt x="15315" y="4111"/>
                    <a:pt x="14803" y="4367"/>
                  </a:cubicBezTo>
                  <a:cubicBezTo>
                    <a:pt x="14462" y="4025"/>
                    <a:pt x="14164" y="3599"/>
                    <a:pt x="14036" y="3129"/>
                  </a:cubicBezTo>
                  <a:cubicBezTo>
                    <a:pt x="13865" y="2447"/>
                    <a:pt x="13993" y="1722"/>
                    <a:pt x="14377" y="1124"/>
                  </a:cubicBezTo>
                  <a:cubicBezTo>
                    <a:pt x="14718" y="655"/>
                    <a:pt x="15230" y="399"/>
                    <a:pt x="15785" y="399"/>
                  </a:cubicBezTo>
                  <a:close/>
                  <a:moveTo>
                    <a:pt x="7232" y="1"/>
                  </a:moveTo>
                  <a:cubicBezTo>
                    <a:pt x="6910" y="1"/>
                    <a:pt x="6594" y="119"/>
                    <a:pt x="6357" y="356"/>
                  </a:cubicBezTo>
                  <a:cubicBezTo>
                    <a:pt x="5973" y="698"/>
                    <a:pt x="5717" y="1124"/>
                    <a:pt x="5589" y="1636"/>
                  </a:cubicBezTo>
                  <a:cubicBezTo>
                    <a:pt x="5461" y="2361"/>
                    <a:pt x="5631" y="3087"/>
                    <a:pt x="6015" y="3684"/>
                  </a:cubicBezTo>
                  <a:cubicBezTo>
                    <a:pt x="5418" y="3897"/>
                    <a:pt x="4821" y="4025"/>
                    <a:pt x="4224" y="4111"/>
                  </a:cubicBezTo>
                  <a:cubicBezTo>
                    <a:pt x="3873" y="4187"/>
                    <a:pt x="3523" y="4225"/>
                    <a:pt x="3176" y="4225"/>
                  </a:cubicBezTo>
                  <a:cubicBezTo>
                    <a:pt x="2552" y="4225"/>
                    <a:pt x="1941" y="4101"/>
                    <a:pt x="1365" y="3855"/>
                  </a:cubicBezTo>
                  <a:cubicBezTo>
                    <a:pt x="896" y="3599"/>
                    <a:pt x="512" y="3129"/>
                    <a:pt x="384" y="2617"/>
                  </a:cubicBezTo>
                  <a:cubicBezTo>
                    <a:pt x="256" y="2234"/>
                    <a:pt x="299" y="1850"/>
                    <a:pt x="512" y="1551"/>
                  </a:cubicBezTo>
                  <a:lnTo>
                    <a:pt x="299" y="1380"/>
                  </a:lnTo>
                  <a:cubicBezTo>
                    <a:pt x="43" y="1764"/>
                    <a:pt x="0" y="2234"/>
                    <a:pt x="128" y="2660"/>
                  </a:cubicBezTo>
                  <a:cubicBezTo>
                    <a:pt x="256" y="3300"/>
                    <a:pt x="683" y="3812"/>
                    <a:pt x="1237" y="4111"/>
                  </a:cubicBezTo>
                  <a:cubicBezTo>
                    <a:pt x="1849" y="4389"/>
                    <a:pt x="2515" y="4522"/>
                    <a:pt x="3188" y="4522"/>
                  </a:cubicBezTo>
                  <a:cubicBezTo>
                    <a:pt x="3548" y="4522"/>
                    <a:pt x="3909" y="4484"/>
                    <a:pt x="4266" y="4409"/>
                  </a:cubicBezTo>
                  <a:cubicBezTo>
                    <a:pt x="4906" y="4324"/>
                    <a:pt x="5546" y="4153"/>
                    <a:pt x="6143" y="3940"/>
                  </a:cubicBezTo>
                  <a:cubicBezTo>
                    <a:pt x="6399" y="4281"/>
                    <a:pt x="6655" y="4580"/>
                    <a:pt x="6997" y="4836"/>
                  </a:cubicBezTo>
                  <a:cubicBezTo>
                    <a:pt x="7963" y="5440"/>
                    <a:pt x="9082" y="5778"/>
                    <a:pt x="10209" y="5778"/>
                  </a:cubicBezTo>
                  <a:cubicBezTo>
                    <a:pt x="10276" y="5778"/>
                    <a:pt x="10343" y="5777"/>
                    <a:pt x="10409" y="5774"/>
                  </a:cubicBezTo>
                  <a:cubicBezTo>
                    <a:pt x="11945" y="5732"/>
                    <a:pt x="13438" y="5390"/>
                    <a:pt x="14803" y="4708"/>
                  </a:cubicBezTo>
                  <a:cubicBezTo>
                    <a:pt x="15187" y="5049"/>
                    <a:pt x="15657" y="5305"/>
                    <a:pt x="16169" y="5476"/>
                  </a:cubicBezTo>
                  <a:cubicBezTo>
                    <a:pt x="16839" y="5699"/>
                    <a:pt x="17542" y="5825"/>
                    <a:pt x="18249" y="5825"/>
                  </a:cubicBezTo>
                  <a:cubicBezTo>
                    <a:pt x="18352" y="5825"/>
                    <a:pt x="18455" y="5822"/>
                    <a:pt x="18558" y="5817"/>
                  </a:cubicBezTo>
                  <a:lnTo>
                    <a:pt x="19496" y="5817"/>
                  </a:lnTo>
                  <a:cubicBezTo>
                    <a:pt x="20264" y="5817"/>
                    <a:pt x="21032" y="5646"/>
                    <a:pt x="21757" y="5305"/>
                  </a:cubicBezTo>
                  <a:lnTo>
                    <a:pt x="21629" y="5049"/>
                  </a:lnTo>
                  <a:cubicBezTo>
                    <a:pt x="20947" y="5390"/>
                    <a:pt x="20221" y="5518"/>
                    <a:pt x="19453" y="5518"/>
                  </a:cubicBezTo>
                  <a:cubicBezTo>
                    <a:pt x="19175" y="5552"/>
                    <a:pt x="18893" y="5568"/>
                    <a:pt x="18611" y="5568"/>
                  </a:cubicBezTo>
                  <a:cubicBezTo>
                    <a:pt x="17813" y="5568"/>
                    <a:pt x="17010" y="5440"/>
                    <a:pt x="16254" y="5220"/>
                  </a:cubicBezTo>
                  <a:cubicBezTo>
                    <a:pt x="15827" y="5092"/>
                    <a:pt x="15401" y="4836"/>
                    <a:pt x="15059" y="4537"/>
                  </a:cubicBezTo>
                  <a:cubicBezTo>
                    <a:pt x="15529" y="4281"/>
                    <a:pt x="15955" y="3983"/>
                    <a:pt x="16382" y="3684"/>
                  </a:cubicBezTo>
                  <a:cubicBezTo>
                    <a:pt x="16937" y="3215"/>
                    <a:pt x="17662" y="2532"/>
                    <a:pt x="17534" y="1594"/>
                  </a:cubicBezTo>
                  <a:cubicBezTo>
                    <a:pt x="17406" y="740"/>
                    <a:pt x="16638" y="143"/>
                    <a:pt x="15785" y="143"/>
                  </a:cubicBezTo>
                  <a:cubicBezTo>
                    <a:pt x="15145" y="143"/>
                    <a:pt x="14548" y="442"/>
                    <a:pt x="14206" y="954"/>
                  </a:cubicBezTo>
                  <a:cubicBezTo>
                    <a:pt x="13737" y="1594"/>
                    <a:pt x="13566" y="2404"/>
                    <a:pt x="13780" y="3172"/>
                  </a:cubicBezTo>
                  <a:cubicBezTo>
                    <a:pt x="13950" y="3684"/>
                    <a:pt x="14206" y="4111"/>
                    <a:pt x="14590" y="4495"/>
                  </a:cubicBezTo>
                  <a:cubicBezTo>
                    <a:pt x="13268" y="5134"/>
                    <a:pt x="11860" y="5476"/>
                    <a:pt x="10409" y="5476"/>
                  </a:cubicBezTo>
                  <a:lnTo>
                    <a:pt x="10367" y="5476"/>
                  </a:lnTo>
                  <a:cubicBezTo>
                    <a:pt x="10295" y="5478"/>
                    <a:pt x="10223" y="5480"/>
                    <a:pt x="10151" y="5480"/>
                  </a:cubicBezTo>
                  <a:cubicBezTo>
                    <a:pt x="9077" y="5480"/>
                    <a:pt x="8047" y="5180"/>
                    <a:pt x="7167" y="4580"/>
                  </a:cubicBezTo>
                  <a:cubicBezTo>
                    <a:pt x="6869" y="4367"/>
                    <a:pt x="6613" y="4111"/>
                    <a:pt x="6399" y="3855"/>
                  </a:cubicBezTo>
                  <a:cubicBezTo>
                    <a:pt x="6826" y="3684"/>
                    <a:pt x="7210" y="3428"/>
                    <a:pt x="7551" y="3172"/>
                  </a:cubicBezTo>
                  <a:cubicBezTo>
                    <a:pt x="7978" y="2788"/>
                    <a:pt x="8319" y="2319"/>
                    <a:pt x="8490" y="1807"/>
                  </a:cubicBezTo>
                  <a:cubicBezTo>
                    <a:pt x="8703" y="1210"/>
                    <a:pt x="8490" y="570"/>
                    <a:pt x="7978" y="228"/>
                  </a:cubicBezTo>
                  <a:cubicBezTo>
                    <a:pt x="7750" y="77"/>
                    <a:pt x="7489" y="1"/>
                    <a:pt x="7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6" name="Google Shape;546;p43"/>
          <p:cNvGrpSpPr/>
          <p:nvPr/>
        </p:nvGrpSpPr>
        <p:grpSpPr>
          <a:xfrm>
            <a:off x="7157277" y="652943"/>
            <a:ext cx="123967" cy="259704"/>
            <a:chOff x="12508550" y="1789325"/>
            <a:chExt cx="168525" cy="353050"/>
          </a:xfrm>
        </p:grpSpPr>
        <p:sp>
          <p:nvSpPr>
            <p:cNvPr id="547" name="Google Shape;547;p43"/>
            <p:cNvSpPr/>
            <p:nvPr/>
          </p:nvSpPr>
          <p:spPr>
            <a:xfrm>
              <a:off x="12508550" y="2047425"/>
              <a:ext cx="117350" cy="94950"/>
            </a:xfrm>
            <a:custGeom>
              <a:avLst/>
              <a:gdLst/>
              <a:ahLst/>
              <a:cxnLst/>
              <a:rect l="l" t="t" r="r" b="b"/>
              <a:pathLst>
                <a:path w="4694" h="3798" extrusionOk="0">
                  <a:moveTo>
                    <a:pt x="2347" y="0"/>
                  </a:moveTo>
                  <a:cubicBezTo>
                    <a:pt x="1067" y="0"/>
                    <a:pt x="0" y="854"/>
                    <a:pt x="0" y="1877"/>
                  </a:cubicBezTo>
                  <a:cubicBezTo>
                    <a:pt x="0" y="2944"/>
                    <a:pt x="1067" y="3797"/>
                    <a:pt x="2347" y="3797"/>
                  </a:cubicBezTo>
                  <a:cubicBezTo>
                    <a:pt x="3669" y="3797"/>
                    <a:pt x="4693" y="2944"/>
                    <a:pt x="4693" y="1877"/>
                  </a:cubicBezTo>
                  <a:cubicBezTo>
                    <a:pt x="4693" y="854"/>
                    <a:pt x="3669" y="0"/>
                    <a:pt x="2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3"/>
            <p:cNvSpPr/>
            <p:nvPr/>
          </p:nvSpPr>
          <p:spPr>
            <a:xfrm>
              <a:off x="12593875" y="1789325"/>
              <a:ext cx="83200" cy="303975"/>
            </a:xfrm>
            <a:custGeom>
              <a:avLst/>
              <a:gdLst/>
              <a:ahLst/>
              <a:cxnLst/>
              <a:rect l="l" t="t" r="r" b="b"/>
              <a:pathLst>
                <a:path w="3328" h="12159" extrusionOk="0">
                  <a:moveTo>
                    <a:pt x="0" y="0"/>
                  </a:moveTo>
                  <a:lnTo>
                    <a:pt x="811" y="12159"/>
                  </a:lnTo>
                  <a:lnTo>
                    <a:pt x="1067" y="12116"/>
                  </a:lnTo>
                  <a:lnTo>
                    <a:pt x="427" y="2475"/>
                  </a:lnTo>
                  <a:lnTo>
                    <a:pt x="427" y="2475"/>
                  </a:lnTo>
                  <a:cubicBezTo>
                    <a:pt x="470" y="2603"/>
                    <a:pt x="555" y="2731"/>
                    <a:pt x="598" y="2859"/>
                  </a:cubicBezTo>
                  <a:cubicBezTo>
                    <a:pt x="854" y="3243"/>
                    <a:pt x="1195" y="3541"/>
                    <a:pt x="1579" y="3755"/>
                  </a:cubicBezTo>
                  <a:cubicBezTo>
                    <a:pt x="1877" y="3883"/>
                    <a:pt x="2091" y="4096"/>
                    <a:pt x="2304" y="4267"/>
                  </a:cubicBezTo>
                  <a:cubicBezTo>
                    <a:pt x="3029" y="5034"/>
                    <a:pt x="2987" y="6272"/>
                    <a:pt x="2816" y="7466"/>
                  </a:cubicBezTo>
                  <a:lnTo>
                    <a:pt x="3072" y="7509"/>
                  </a:lnTo>
                  <a:cubicBezTo>
                    <a:pt x="3243" y="6229"/>
                    <a:pt x="3328" y="4906"/>
                    <a:pt x="2475" y="4096"/>
                  </a:cubicBezTo>
                  <a:cubicBezTo>
                    <a:pt x="2261" y="3883"/>
                    <a:pt x="2005" y="3712"/>
                    <a:pt x="1749" y="3584"/>
                  </a:cubicBezTo>
                  <a:cubicBezTo>
                    <a:pt x="1365" y="3371"/>
                    <a:pt x="1067" y="3115"/>
                    <a:pt x="811" y="2773"/>
                  </a:cubicBezTo>
                  <a:cubicBezTo>
                    <a:pt x="683" y="2432"/>
                    <a:pt x="598" y="2091"/>
                    <a:pt x="555" y="1707"/>
                  </a:cubicBezTo>
                  <a:cubicBezTo>
                    <a:pt x="555" y="1280"/>
                    <a:pt x="470" y="896"/>
                    <a:pt x="299" y="512"/>
                  </a:cubicBez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9" name="Google Shape;549;p43"/>
          <p:cNvSpPr/>
          <p:nvPr/>
        </p:nvSpPr>
        <p:spPr>
          <a:xfrm>
            <a:off x="1883850" y="3596250"/>
            <a:ext cx="5376300" cy="5211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0" name="Google Shape;550;p43"/>
          <p:cNvSpPr txBox="1">
            <a:spLocks noGrp="1"/>
          </p:cNvSpPr>
          <p:nvPr>
            <p:ph type="subTitle" idx="1"/>
          </p:nvPr>
        </p:nvSpPr>
        <p:spPr>
          <a:xfrm>
            <a:off x="2322300" y="3643037"/>
            <a:ext cx="4499400" cy="420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Class 1: How to define Social Media</a:t>
            </a:r>
            <a:endParaRPr dirty="0"/>
          </a:p>
        </p:txBody>
      </p:sp>
      <p:grpSp>
        <p:nvGrpSpPr>
          <p:cNvPr id="551" name="Google Shape;551;p43"/>
          <p:cNvGrpSpPr/>
          <p:nvPr/>
        </p:nvGrpSpPr>
        <p:grpSpPr>
          <a:xfrm flipH="1">
            <a:off x="8284904" y="4210213"/>
            <a:ext cx="522225" cy="259700"/>
            <a:chOff x="-1391825" y="4240400"/>
            <a:chExt cx="522225" cy="259700"/>
          </a:xfrm>
        </p:grpSpPr>
        <p:sp>
          <p:nvSpPr>
            <p:cNvPr id="552" name="Google Shape;552;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4" name="Google Shape;554;p43"/>
          <p:cNvGrpSpPr/>
          <p:nvPr/>
        </p:nvGrpSpPr>
        <p:grpSpPr>
          <a:xfrm flipH="1">
            <a:off x="784766" y="3788418"/>
            <a:ext cx="275004" cy="136758"/>
            <a:chOff x="-1391825" y="4240400"/>
            <a:chExt cx="522225" cy="259700"/>
          </a:xfrm>
        </p:grpSpPr>
        <p:sp>
          <p:nvSpPr>
            <p:cNvPr id="555" name="Google Shape;555;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7" name="Google Shape;557;p43"/>
          <p:cNvGrpSpPr/>
          <p:nvPr/>
        </p:nvGrpSpPr>
        <p:grpSpPr>
          <a:xfrm>
            <a:off x="1085675" y="4117350"/>
            <a:ext cx="167475" cy="354100"/>
            <a:chOff x="13256175" y="1380850"/>
            <a:chExt cx="167475" cy="354100"/>
          </a:xfrm>
        </p:grpSpPr>
        <p:sp>
          <p:nvSpPr>
            <p:cNvPr id="558" name="Google Shape;558;p43"/>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3"/>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0" name="Google Shape;560;p43"/>
          <p:cNvGrpSpPr/>
          <p:nvPr/>
        </p:nvGrpSpPr>
        <p:grpSpPr>
          <a:xfrm>
            <a:off x="7406250" y="298850"/>
            <a:ext cx="167475" cy="354100"/>
            <a:chOff x="13256175" y="1380850"/>
            <a:chExt cx="167475" cy="354100"/>
          </a:xfrm>
        </p:grpSpPr>
        <p:sp>
          <p:nvSpPr>
            <p:cNvPr id="561" name="Google Shape;561;p43"/>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3"/>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3" name="Google Shape;563;p43"/>
          <p:cNvGrpSpPr/>
          <p:nvPr/>
        </p:nvGrpSpPr>
        <p:grpSpPr>
          <a:xfrm>
            <a:off x="7816090" y="583085"/>
            <a:ext cx="614808" cy="535388"/>
            <a:chOff x="1434628" y="2199861"/>
            <a:chExt cx="363255" cy="316293"/>
          </a:xfrm>
        </p:grpSpPr>
        <p:sp>
          <p:nvSpPr>
            <p:cNvPr id="564" name="Google Shape;564;p43"/>
            <p:cNvSpPr/>
            <p:nvPr/>
          </p:nvSpPr>
          <p:spPr>
            <a:xfrm>
              <a:off x="1434628" y="2199861"/>
              <a:ext cx="363255" cy="273558"/>
            </a:xfrm>
            <a:custGeom>
              <a:avLst/>
              <a:gdLst/>
              <a:ahLst/>
              <a:cxnLst/>
              <a:rect l="l" t="t" r="r" b="b"/>
              <a:pathLst>
                <a:path w="18131" h="13654" extrusionOk="0">
                  <a:moveTo>
                    <a:pt x="2352" y="0"/>
                  </a:moveTo>
                  <a:cubicBezTo>
                    <a:pt x="1576" y="0"/>
                    <a:pt x="790" y="57"/>
                    <a:pt x="0" y="173"/>
                  </a:cubicBezTo>
                  <a:lnTo>
                    <a:pt x="85" y="728"/>
                  </a:lnTo>
                  <a:cubicBezTo>
                    <a:pt x="868" y="608"/>
                    <a:pt x="1646" y="551"/>
                    <a:pt x="2414" y="551"/>
                  </a:cubicBezTo>
                  <a:cubicBezTo>
                    <a:pt x="9894" y="551"/>
                    <a:pt x="16458" y="6032"/>
                    <a:pt x="17619" y="13654"/>
                  </a:cubicBezTo>
                  <a:lnTo>
                    <a:pt x="18131" y="13569"/>
                  </a:lnTo>
                  <a:cubicBezTo>
                    <a:pt x="16929" y="5656"/>
                    <a:pt x="10119" y="0"/>
                    <a:pt x="2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3"/>
            <p:cNvSpPr/>
            <p:nvPr/>
          </p:nvSpPr>
          <p:spPr>
            <a:xfrm>
              <a:off x="1451718" y="2315463"/>
              <a:ext cx="231645" cy="175066"/>
            </a:xfrm>
            <a:custGeom>
              <a:avLst/>
              <a:gdLst/>
              <a:ahLst/>
              <a:cxnLst/>
              <a:rect l="l" t="t" r="r" b="b"/>
              <a:pathLst>
                <a:path w="11562" h="8738" extrusionOk="0">
                  <a:moveTo>
                    <a:pt x="1547" y="1"/>
                  </a:moveTo>
                  <a:cubicBezTo>
                    <a:pt x="1037" y="1"/>
                    <a:pt x="520" y="40"/>
                    <a:pt x="0" y="120"/>
                  </a:cubicBezTo>
                  <a:lnTo>
                    <a:pt x="86" y="632"/>
                  </a:lnTo>
                  <a:cubicBezTo>
                    <a:pt x="558" y="562"/>
                    <a:pt x="1027" y="529"/>
                    <a:pt x="1490" y="529"/>
                  </a:cubicBezTo>
                  <a:cubicBezTo>
                    <a:pt x="6182" y="529"/>
                    <a:pt x="10312" y="3962"/>
                    <a:pt x="11050" y="8737"/>
                  </a:cubicBezTo>
                  <a:lnTo>
                    <a:pt x="11561" y="8652"/>
                  </a:lnTo>
                  <a:cubicBezTo>
                    <a:pt x="10827" y="3626"/>
                    <a:pt x="6483" y="1"/>
                    <a:pt x="1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3"/>
            <p:cNvSpPr/>
            <p:nvPr/>
          </p:nvSpPr>
          <p:spPr>
            <a:xfrm>
              <a:off x="1465381" y="2409027"/>
              <a:ext cx="125680" cy="96028"/>
            </a:xfrm>
            <a:custGeom>
              <a:avLst/>
              <a:gdLst/>
              <a:ahLst/>
              <a:cxnLst/>
              <a:rect l="l" t="t" r="r" b="b"/>
              <a:pathLst>
                <a:path w="6273" h="4793" extrusionOk="0">
                  <a:moveTo>
                    <a:pt x="798" y="1"/>
                  </a:moveTo>
                  <a:cubicBezTo>
                    <a:pt x="536" y="1"/>
                    <a:pt x="269" y="19"/>
                    <a:pt x="1" y="57"/>
                  </a:cubicBezTo>
                  <a:lnTo>
                    <a:pt x="86" y="612"/>
                  </a:lnTo>
                  <a:cubicBezTo>
                    <a:pt x="347" y="571"/>
                    <a:pt x="606" y="551"/>
                    <a:pt x="861" y="551"/>
                  </a:cubicBezTo>
                  <a:cubicBezTo>
                    <a:pt x="3278" y="551"/>
                    <a:pt x="5370" y="2323"/>
                    <a:pt x="5717" y="4792"/>
                  </a:cubicBezTo>
                  <a:lnTo>
                    <a:pt x="6272" y="4707"/>
                  </a:lnTo>
                  <a:cubicBezTo>
                    <a:pt x="5844" y="1946"/>
                    <a:pt x="3503"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3"/>
            <p:cNvSpPr/>
            <p:nvPr/>
          </p:nvSpPr>
          <p:spPr>
            <a:xfrm>
              <a:off x="1477362" y="2487584"/>
              <a:ext cx="35903" cy="28570"/>
            </a:xfrm>
            <a:custGeom>
              <a:avLst/>
              <a:gdLst/>
              <a:ahLst/>
              <a:cxnLst/>
              <a:rect l="l" t="t" r="r" b="b"/>
              <a:pathLst>
                <a:path w="1792" h="1426" extrusionOk="0">
                  <a:moveTo>
                    <a:pt x="231" y="1"/>
                  </a:moveTo>
                  <a:cubicBezTo>
                    <a:pt x="155" y="1"/>
                    <a:pt x="78" y="6"/>
                    <a:pt x="0" y="18"/>
                  </a:cubicBezTo>
                  <a:lnTo>
                    <a:pt x="86" y="530"/>
                  </a:lnTo>
                  <a:cubicBezTo>
                    <a:pt x="133" y="523"/>
                    <a:pt x="181" y="519"/>
                    <a:pt x="228" y="519"/>
                  </a:cubicBezTo>
                  <a:cubicBezTo>
                    <a:pt x="732" y="519"/>
                    <a:pt x="1202" y="919"/>
                    <a:pt x="1280" y="1426"/>
                  </a:cubicBezTo>
                  <a:lnTo>
                    <a:pt x="1792" y="1341"/>
                  </a:lnTo>
                  <a:cubicBezTo>
                    <a:pt x="1676" y="565"/>
                    <a:pt x="995" y="1"/>
                    <a:pt x="2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8" name="Google Shape;568;p43"/>
          <p:cNvGrpSpPr/>
          <p:nvPr/>
        </p:nvGrpSpPr>
        <p:grpSpPr>
          <a:xfrm flipH="1">
            <a:off x="7890858" y="4118892"/>
            <a:ext cx="275004" cy="136758"/>
            <a:chOff x="-1391825" y="4240400"/>
            <a:chExt cx="522225" cy="259700"/>
          </a:xfrm>
        </p:grpSpPr>
        <p:sp>
          <p:nvSpPr>
            <p:cNvPr id="569" name="Google Shape;569;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1" name="Google Shape;571;p43"/>
          <p:cNvSpPr/>
          <p:nvPr/>
        </p:nvSpPr>
        <p:spPr>
          <a:xfrm rot="9331077" flipH="1">
            <a:off x="1942478" y="3130650"/>
            <a:ext cx="248348" cy="688410"/>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grpSp>
        <p:nvGrpSpPr>
          <p:cNvPr id="585" name="Google Shape;585;p45"/>
          <p:cNvGrpSpPr/>
          <p:nvPr/>
        </p:nvGrpSpPr>
        <p:grpSpPr>
          <a:xfrm>
            <a:off x="1694175" y="422194"/>
            <a:ext cx="5773500" cy="1264053"/>
            <a:chOff x="1627500" y="409575"/>
            <a:chExt cx="5773500" cy="1264053"/>
          </a:xfrm>
        </p:grpSpPr>
        <p:sp>
          <p:nvSpPr>
            <p:cNvPr id="586" name="Google Shape;586;p45"/>
            <p:cNvSpPr/>
            <p:nvPr/>
          </p:nvSpPr>
          <p:spPr>
            <a:xfrm>
              <a:off x="1627500" y="409575"/>
              <a:ext cx="5773500" cy="7974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45"/>
            <p:cNvSpPr/>
            <p:nvPr/>
          </p:nvSpPr>
          <p:spPr>
            <a:xfrm rot="-10418986" flipH="1">
              <a:off x="1817361" y="961579"/>
              <a:ext cx="566878" cy="682798"/>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8" name="Google Shape;588;p45"/>
          <p:cNvSpPr txBox="1">
            <a:spLocks noGrp="1"/>
          </p:cNvSpPr>
          <p:nvPr>
            <p:ph type="title"/>
          </p:nvPr>
        </p:nvSpPr>
        <p:spPr>
          <a:xfrm>
            <a:off x="1039950" y="582100"/>
            <a:ext cx="7064100" cy="434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AIM OF THIS TOPIC</a:t>
            </a:r>
            <a:endParaRPr dirty="0"/>
          </a:p>
        </p:txBody>
      </p:sp>
      <p:grpSp>
        <p:nvGrpSpPr>
          <p:cNvPr id="589" name="Google Shape;589;p45"/>
          <p:cNvGrpSpPr/>
          <p:nvPr/>
        </p:nvGrpSpPr>
        <p:grpSpPr>
          <a:xfrm rot="10800000">
            <a:off x="2062588" y="2344838"/>
            <a:ext cx="327225" cy="338250"/>
            <a:chOff x="-876300" y="1411475"/>
            <a:chExt cx="327225" cy="338250"/>
          </a:xfrm>
        </p:grpSpPr>
        <p:sp>
          <p:nvSpPr>
            <p:cNvPr id="590" name="Google Shape;590;p45"/>
            <p:cNvSpPr/>
            <p:nvPr/>
          </p:nvSpPr>
          <p:spPr>
            <a:xfrm>
              <a:off x="-876300" y="1421925"/>
              <a:ext cx="241275" cy="327800"/>
            </a:xfrm>
            <a:custGeom>
              <a:avLst/>
              <a:gdLst/>
              <a:ahLst/>
              <a:cxnLst/>
              <a:rect l="l" t="t" r="r" b="b"/>
              <a:pathLst>
                <a:path w="9651" h="13112" extrusionOk="0">
                  <a:moveTo>
                    <a:pt x="8013" y="0"/>
                  </a:moveTo>
                  <a:cubicBezTo>
                    <a:pt x="7945" y="0"/>
                    <a:pt x="7875" y="3"/>
                    <a:pt x="7802" y="8"/>
                  </a:cubicBezTo>
                  <a:lnTo>
                    <a:pt x="5546" y="119"/>
                  </a:lnTo>
                  <a:lnTo>
                    <a:pt x="3846" y="230"/>
                  </a:lnTo>
                  <a:lnTo>
                    <a:pt x="1591" y="341"/>
                  </a:lnTo>
                  <a:cubicBezTo>
                    <a:pt x="1073" y="378"/>
                    <a:pt x="666" y="821"/>
                    <a:pt x="666" y="1339"/>
                  </a:cubicBezTo>
                  <a:cubicBezTo>
                    <a:pt x="700" y="1816"/>
                    <a:pt x="1080" y="2230"/>
                    <a:pt x="1573" y="2263"/>
                  </a:cubicBezTo>
                  <a:lnTo>
                    <a:pt x="1295" y="2263"/>
                  </a:lnTo>
                  <a:cubicBezTo>
                    <a:pt x="297" y="2300"/>
                    <a:pt x="1" y="3705"/>
                    <a:pt x="962" y="4112"/>
                  </a:cubicBezTo>
                  <a:cubicBezTo>
                    <a:pt x="407" y="4112"/>
                    <a:pt x="1" y="4592"/>
                    <a:pt x="38" y="5110"/>
                  </a:cubicBezTo>
                  <a:lnTo>
                    <a:pt x="38" y="5184"/>
                  </a:lnTo>
                  <a:cubicBezTo>
                    <a:pt x="38" y="5739"/>
                    <a:pt x="481" y="6145"/>
                    <a:pt x="1036" y="6145"/>
                  </a:cubicBezTo>
                  <a:lnTo>
                    <a:pt x="1110" y="6145"/>
                  </a:lnTo>
                  <a:cubicBezTo>
                    <a:pt x="555" y="6145"/>
                    <a:pt x="149" y="6626"/>
                    <a:pt x="186" y="7180"/>
                  </a:cubicBezTo>
                  <a:cubicBezTo>
                    <a:pt x="221" y="7676"/>
                    <a:pt x="663" y="8070"/>
                    <a:pt x="1155" y="8070"/>
                  </a:cubicBezTo>
                  <a:cubicBezTo>
                    <a:pt x="1177" y="8070"/>
                    <a:pt x="1199" y="8069"/>
                    <a:pt x="1221" y="8068"/>
                  </a:cubicBezTo>
                  <a:cubicBezTo>
                    <a:pt x="1850" y="8013"/>
                    <a:pt x="2842" y="7776"/>
                    <a:pt x="3631" y="7776"/>
                  </a:cubicBezTo>
                  <a:cubicBezTo>
                    <a:pt x="3909" y="7776"/>
                    <a:pt x="4161" y="7806"/>
                    <a:pt x="4363" y="7883"/>
                  </a:cubicBezTo>
                  <a:cubicBezTo>
                    <a:pt x="5657" y="8400"/>
                    <a:pt x="4807" y="10582"/>
                    <a:pt x="4881" y="11580"/>
                  </a:cubicBezTo>
                  <a:cubicBezTo>
                    <a:pt x="4881" y="11950"/>
                    <a:pt x="4992" y="12319"/>
                    <a:pt x="5177" y="12652"/>
                  </a:cubicBezTo>
                  <a:cubicBezTo>
                    <a:pt x="5334" y="12936"/>
                    <a:pt x="5626" y="13112"/>
                    <a:pt x="5961" y="13112"/>
                  </a:cubicBezTo>
                  <a:cubicBezTo>
                    <a:pt x="6019" y="13112"/>
                    <a:pt x="6078" y="13107"/>
                    <a:pt x="6138" y="13096"/>
                  </a:cubicBezTo>
                  <a:cubicBezTo>
                    <a:pt x="6619" y="12948"/>
                    <a:pt x="6766" y="12319"/>
                    <a:pt x="6877" y="11839"/>
                  </a:cubicBezTo>
                  <a:cubicBezTo>
                    <a:pt x="7136" y="10693"/>
                    <a:pt x="7839" y="9584"/>
                    <a:pt x="8430" y="8548"/>
                  </a:cubicBezTo>
                  <a:cubicBezTo>
                    <a:pt x="9133" y="7402"/>
                    <a:pt x="9502" y="6108"/>
                    <a:pt x="9613" y="4777"/>
                  </a:cubicBezTo>
                  <a:cubicBezTo>
                    <a:pt x="9650" y="3668"/>
                    <a:pt x="9613" y="2559"/>
                    <a:pt x="9465" y="1487"/>
                  </a:cubicBezTo>
                  <a:cubicBezTo>
                    <a:pt x="9328" y="456"/>
                    <a:pt x="8903" y="0"/>
                    <a:pt x="80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5"/>
            <p:cNvSpPr/>
            <p:nvPr/>
          </p:nvSpPr>
          <p:spPr>
            <a:xfrm>
              <a:off x="-626750" y="1411475"/>
              <a:ext cx="77675" cy="164175"/>
            </a:xfrm>
            <a:custGeom>
              <a:avLst/>
              <a:gdLst/>
              <a:ahLst/>
              <a:cxnLst/>
              <a:rect l="l" t="t" r="r" b="b"/>
              <a:pathLst>
                <a:path w="3107" h="6567" extrusionOk="0">
                  <a:moveTo>
                    <a:pt x="1396" y="0"/>
                  </a:moveTo>
                  <a:cubicBezTo>
                    <a:pt x="1033" y="0"/>
                    <a:pt x="682" y="138"/>
                    <a:pt x="408" y="352"/>
                  </a:cubicBezTo>
                  <a:cubicBezTo>
                    <a:pt x="223" y="611"/>
                    <a:pt x="112" y="944"/>
                    <a:pt x="112" y="1276"/>
                  </a:cubicBezTo>
                  <a:cubicBezTo>
                    <a:pt x="38" y="2238"/>
                    <a:pt x="1" y="3199"/>
                    <a:pt x="38" y="4160"/>
                  </a:cubicBezTo>
                  <a:cubicBezTo>
                    <a:pt x="38" y="4641"/>
                    <a:pt x="38" y="5935"/>
                    <a:pt x="408" y="6304"/>
                  </a:cubicBezTo>
                  <a:cubicBezTo>
                    <a:pt x="481" y="6341"/>
                    <a:pt x="555" y="6378"/>
                    <a:pt x="666" y="6378"/>
                  </a:cubicBezTo>
                  <a:lnTo>
                    <a:pt x="777" y="6415"/>
                  </a:lnTo>
                  <a:lnTo>
                    <a:pt x="1480" y="6526"/>
                  </a:lnTo>
                  <a:cubicBezTo>
                    <a:pt x="1579" y="6555"/>
                    <a:pt x="1677" y="6567"/>
                    <a:pt x="1774" y="6567"/>
                  </a:cubicBezTo>
                  <a:cubicBezTo>
                    <a:pt x="1931" y="6567"/>
                    <a:pt x="2082" y="6535"/>
                    <a:pt x="2219" y="6489"/>
                  </a:cubicBezTo>
                  <a:cubicBezTo>
                    <a:pt x="3106" y="5972"/>
                    <a:pt x="2700" y="3717"/>
                    <a:pt x="2626" y="2866"/>
                  </a:cubicBezTo>
                  <a:cubicBezTo>
                    <a:pt x="2589" y="2016"/>
                    <a:pt x="2922" y="56"/>
                    <a:pt x="1628" y="19"/>
                  </a:cubicBezTo>
                  <a:cubicBezTo>
                    <a:pt x="1550" y="7"/>
                    <a:pt x="1473" y="0"/>
                    <a:pt x="13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2" name="Google Shape;592;p45"/>
          <p:cNvGrpSpPr/>
          <p:nvPr/>
        </p:nvGrpSpPr>
        <p:grpSpPr>
          <a:xfrm>
            <a:off x="755175" y="1330300"/>
            <a:ext cx="625800" cy="754875"/>
            <a:chOff x="602775" y="1025500"/>
            <a:chExt cx="625800" cy="754875"/>
          </a:xfrm>
        </p:grpSpPr>
        <p:sp>
          <p:nvSpPr>
            <p:cNvPr id="593" name="Google Shape;593;p45"/>
            <p:cNvSpPr/>
            <p:nvPr/>
          </p:nvSpPr>
          <p:spPr>
            <a:xfrm>
              <a:off x="602775" y="1306663"/>
              <a:ext cx="220900" cy="282225"/>
            </a:xfrm>
            <a:custGeom>
              <a:avLst/>
              <a:gdLst/>
              <a:ahLst/>
              <a:cxnLst/>
              <a:rect l="l" t="t" r="r" b="b"/>
              <a:pathLst>
                <a:path w="8836" h="11289" extrusionOk="0">
                  <a:moveTo>
                    <a:pt x="2440" y="0"/>
                  </a:moveTo>
                  <a:cubicBezTo>
                    <a:pt x="1419" y="0"/>
                    <a:pt x="531" y="966"/>
                    <a:pt x="259" y="1932"/>
                  </a:cubicBezTo>
                  <a:cubicBezTo>
                    <a:pt x="1" y="2894"/>
                    <a:pt x="38" y="3892"/>
                    <a:pt x="296" y="4890"/>
                  </a:cubicBezTo>
                  <a:cubicBezTo>
                    <a:pt x="333" y="5149"/>
                    <a:pt x="407" y="5371"/>
                    <a:pt x="444" y="5629"/>
                  </a:cubicBezTo>
                  <a:cubicBezTo>
                    <a:pt x="962" y="7478"/>
                    <a:pt x="1664" y="9252"/>
                    <a:pt x="2589" y="10953"/>
                  </a:cubicBezTo>
                  <a:cubicBezTo>
                    <a:pt x="2711" y="11177"/>
                    <a:pt x="2933" y="11289"/>
                    <a:pt x="3152" y="11289"/>
                  </a:cubicBezTo>
                  <a:cubicBezTo>
                    <a:pt x="3331" y="11289"/>
                    <a:pt x="3507" y="11214"/>
                    <a:pt x="3624" y="11064"/>
                  </a:cubicBezTo>
                  <a:cubicBezTo>
                    <a:pt x="4289" y="10214"/>
                    <a:pt x="4807" y="9252"/>
                    <a:pt x="5398" y="8365"/>
                  </a:cubicBezTo>
                  <a:cubicBezTo>
                    <a:pt x="6433" y="6886"/>
                    <a:pt x="7358" y="5334"/>
                    <a:pt x="8171" y="3781"/>
                  </a:cubicBezTo>
                  <a:cubicBezTo>
                    <a:pt x="8356" y="3448"/>
                    <a:pt x="8467" y="3115"/>
                    <a:pt x="8541" y="2783"/>
                  </a:cubicBezTo>
                  <a:cubicBezTo>
                    <a:pt x="8835" y="1285"/>
                    <a:pt x="8026" y="445"/>
                    <a:pt x="7094" y="445"/>
                  </a:cubicBezTo>
                  <a:cubicBezTo>
                    <a:pt x="6738" y="445"/>
                    <a:pt x="6364" y="568"/>
                    <a:pt x="6027" y="823"/>
                  </a:cubicBezTo>
                  <a:cubicBezTo>
                    <a:pt x="5109" y="1558"/>
                    <a:pt x="4483" y="2802"/>
                    <a:pt x="4040" y="3870"/>
                  </a:cubicBezTo>
                  <a:lnTo>
                    <a:pt x="4040" y="3870"/>
                  </a:lnTo>
                  <a:cubicBezTo>
                    <a:pt x="4435" y="2896"/>
                    <a:pt x="4281" y="671"/>
                    <a:pt x="3143" y="158"/>
                  </a:cubicBezTo>
                  <a:cubicBezTo>
                    <a:pt x="2906" y="49"/>
                    <a:pt x="2669" y="0"/>
                    <a:pt x="24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5"/>
            <p:cNvSpPr/>
            <p:nvPr/>
          </p:nvSpPr>
          <p:spPr>
            <a:xfrm>
              <a:off x="905775" y="1025500"/>
              <a:ext cx="176325" cy="203250"/>
            </a:xfrm>
            <a:custGeom>
              <a:avLst/>
              <a:gdLst/>
              <a:ahLst/>
              <a:cxnLst/>
              <a:rect l="l" t="t" r="r" b="b"/>
              <a:pathLst>
                <a:path w="7053" h="8130" extrusionOk="0">
                  <a:moveTo>
                    <a:pt x="1951" y="0"/>
                  </a:moveTo>
                  <a:cubicBezTo>
                    <a:pt x="1137" y="0"/>
                    <a:pt x="434" y="719"/>
                    <a:pt x="223" y="1412"/>
                  </a:cubicBezTo>
                  <a:cubicBezTo>
                    <a:pt x="1" y="2078"/>
                    <a:pt x="1" y="2817"/>
                    <a:pt x="223" y="3520"/>
                  </a:cubicBezTo>
                  <a:cubicBezTo>
                    <a:pt x="260" y="3705"/>
                    <a:pt x="297" y="3889"/>
                    <a:pt x="334" y="4074"/>
                  </a:cubicBezTo>
                  <a:cubicBezTo>
                    <a:pt x="777" y="5405"/>
                    <a:pt x="1332" y="6699"/>
                    <a:pt x="2071" y="7882"/>
                  </a:cubicBezTo>
                  <a:cubicBezTo>
                    <a:pt x="2173" y="8045"/>
                    <a:pt x="2353" y="8129"/>
                    <a:pt x="2531" y="8129"/>
                  </a:cubicBezTo>
                  <a:cubicBezTo>
                    <a:pt x="2677" y="8129"/>
                    <a:pt x="2822" y="8073"/>
                    <a:pt x="2922" y="7956"/>
                  </a:cubicBezTo>
                  <a:cubicBezTo>
                    <a:pt x="3476" y="7328"/>
                    <a:pt x="3883" y="6662"/>
                    <a:pt x="4363" y="5997"/>
                  </a:cubicBezTo>
                  <a:cubicBezTo>
                    <a:pt x="5177" y="4962"/>
                    <a:pt x="5916" y="3852"/>
                    <a:pt x="6545" y="2706"/>
                  </a:cubicBezTo>
                  <a:cubicBezTo>
                    <a:pt x="6693" y="2485"/>
                    <a:pt x="6767" y="2263"/>
                    <a:pt x="6841" y="2004"/>
                  </a:cubicBezTo>
                  <a:cubicBezTo>
                    <a:pt x="7052" y="945"/>
                    <a:pt x="6430" y="341"/>
                    <a:pt x="5707" y="341"/>
                  </a:cubicBezTo>
                  <a:cubicBezTo>
                    <a:pt x="5420" y="341"/>
                    <a:pt x="5117" y="436"/>
                    <a:pt x="4844" y="636"/>
                  </a:cubicBezTo>
                  <a:cubicBezTo>
                    <a:pt x="4142" y="1163"/>
                    <a:pt x="3606" y="1890"/>
                    <a:pt x="3269" y="2690"/>
                  </a:cubicBezTo>
                  <a:lnTo>
                    <a:pt x="3269" y="2690"/>
                  </a:lnTo>
                  <a:cubicBezTo>
                    <a:pt x="3531" y="1936"/>
                    <a:pt x="3352" y="467"/>
                    <a:pt x="2515" y="118"/>
                  </a:cubicBezTo>
                  <a:cubicBezTo>
                    <a:pt x="2324" y="37"/>
                    <a:pt x="2135" y="0"/>
                    <a:pt x="19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5"/>
            <p:cNvSpPr/>
            <p:nvPr/>
          </p:nvSpPr>
          <p:spPr>
            <a:xfrm>
              <a:off x="982375" y="1498125"/>
              <a:ext cx="246200" cy="282250"/>
            </a:xfrm>
            <a:custGeom>
              <a:avLst/>
              <a:gdLst/>
              <a:ahLst/>
              <a:cxnLst/>
              <a:rect l="l" t="t" r="r" b="b"/>
              <a:pathLst>
                <a:path w="9848" h="11290" extrusionOk="0">
                  <a:moveTo>
                    <a:pt x="2729" y="1"/>
                  </a:moveTo>
                  <a:cubicBezTo>
                    <a:pt x="1590" y="1"/>
                    <a:pt x="598" y="967"/>
                    <a:pt x="296" y="1933"/>
                  </a:cubicBezTo>
                  <a:cubicBezTo>
                    <a:pt x="0" y="2894"/>
                    <a:pt x="37" y="3929"/>
                    <a:pt x="296" y="4891"/>
                  </a:cubicBezTo>
                  <a:cubicBezTo>
                    <a:pt x="370" y="5149"/>
                    <a:pt x="444" y="5408"/>
                    <a:pt x="518" y="5667"/>
                  </a:cubicBezTo>
                  <a:cubicBezTo>
                    <a:pt x="1073" y="7516"/>
                    <a:pt x="1886" y="9290"/>
                    <a:pt x="2921" y="10954"/>
                  </a:cubicBezTo>
                  <a:cubicBezTo>
                    <a:pt x="3063" y="11177"/>
                    <a:pt x="3306" y="11289"/>
                    <a:pt x="3552" y="11289"/>
                  </a:cubicBezTo>
                  <a:cubicBezTo>
                    <a:pt x="3752" y="11289"/>
                    <a:pt x="3954" y="11214"/>
                    <a:pt x="4104" y="11065"/>
                  </a:cubicBezTo>
                  <a:cubicBezTo>
                    <a:pt x="4844" y="10214"/>
                    <a:pt x="5398" y="9253"/>
                    <a:pt x="6064" y="8366"/>
                  </a:cubicBezTo>
                  <a:cubicBezTo>
                    <a:pt x="7173" y="6887"/>
                    <a:pt x="8208" y="5371"/>
                    <a:pt x="9132" y="3781"/>
                  </a:cubicBezTo>
                  <a:cubicBezTo>
                    <a:pt x="9317" y="3486"/>
                    <a:pt x="9428" y="3153"/>
                    <a:pt x="9502" y="2783"/>
                  </a:cubicBezTo>
                  <a:cubicBezTo>
                    <a:pt x="9847" y="1295"/>
                    <a:pt x="8951" y="475"/>
                    <a:pt x="7926" y="475"/>
                  </a:cubicBezTo>
                  <a:cubicBezTo>
                    <a:pt x="7524" y="475"/>
                    <a:pt x="7103" y="601"/>
                    <a:pt x="6729" y="861"/>
                  </a:cubicBezTo>
                  <a:cubicBezTo>
                    <a:pt x="5703" y="1557"/>
                    <a:pt x="5004" y="2798"/>
                    <a:pt x="4524" y="3864"/>
                  </a:cubicBezTo>
                  <a:lnTo>
                    <a:pt x="4524" y="3864"/>
                  </a:lnTo>
                  <a:cubicBezTo>
                    <a:pt x="4951" y="2888"/>
                    <a:pt x="4758" y="671"/>
                    <a:pt x="3513" y="158"/>
                  </a:cubicBezTo>
                  <a:cubicBezTo>
                    <a:pt x="3248" y="50"/>
                    <a:pt x="2985" y="1"/>
                    <a:pt x="27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6" name="Google Shape;596;p45"/>
          <p:cNvGrpSpPr/>
          <p:nvPr/>
        </p:nvGrpSpPr>
        <p:grpSpPr>
          <a:xfrm>
            <a:off x="-844153" y="1839961"/>
            <a:ext cx="5716065" cy="3956014"/>
            <a:chOff x="-844153" y="1839961"/>
            <a:chExt cx="5716065" cy="3956014"/>
          </a:xfrm>
        </p:grpSpPr>
        <p:grpSp>
          <p:nvGrpSpPr>
            <p:cNvPr id="597" name="Google Shape;597;p45"/>
            <p:cNvGrpSpPr/>
            <p:nvPr/>
          </p:nvGrpSpPr>
          <p:grpSpPr>
            <a:xfrm>
              <a:off x="464100" y="2381313"/>
              <a:ext cx="305025" cy="314275"/>
              <a:chOff x="2220000" y="1890725"/>
              <a:chExt cx="305025" cy="314275"/>
            </a:xfrm>
          </p:grpSpPr>
          <p:sp>
            <p:nvSpPr>
              <p:cNvPr id="598" name="Google Shape;598;p45"/>
              <p:cNvSpPr/>
              <p:nvPr/>
            </p:nvSpPr>
            <p:spPr>
              <a:xfrm>
                <a:off x="2220000" y="1890725"/>
                <a:ext cx="305025" cy="314275"/>
              </a:xfrm>
              <a:custGeom>
                <a:avLst/>
                <a:gdLst/>
                <a:ahLst/>
                <a:cxnLst/>
                <a:rect l="l" t="t" r="r" b="b"/>
                <a:pathLst>
                  <a:path w="12201" h="12571" extrusionOk="0">
                    <a:moveTo>
                      <a:pt x="6101" y="0"/>
                    </a:moveTo>
                    <a:cubicBezTo>
                      <a:pt x="2736" y="0"/>
                      <a:pt x="0" y="2810"/>
                      <a:pt x="0" y="6285"/>
                    </a:cubicBezTo>
                    <a:cubicBezTo>
                      <a:pt x="0" y="9724"/>
                      <a:pt x="2736" y="12570"/>
                      <a:pt x="6101" y="12570"/>
                    </a:cubicBezTo>
                    <a:cubicBezTo>
                      <a:pt x="9465" y="12570"/>
                      <a:pt x="12201" y="9724"/>
                      <a:pt x="12201" y="6285"/>
                    </a:cubicBezTo>
                    <a:cubicBezTo>
                      <a:pt x="12201" y="2810"/>
                      <a:pt x="9465" y="0"/>
                      <a:pt x="6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5"/>
              <p:cNvSpPr/>
              <p:nvPr/>
            </p:nvSpPr>
            <p:spPr>
              <a:xfrm rot="10800000">
                <a:off x="2291175" y="2073450"/>
                <a:ext cx="171000" cy="79775"/>
              </a:xfrm>
              <a:custGeom>
                <a:avLst/>
                <a:gdLst/>
                <a:ahLst/>
                <a:cxnLst/>
                <a:rect l="l" t="t" r="r" b="b"/>
                <a:pathLst>
                  <a:path w="6840" h="3191" extrusionOk="0">
                    <a:moveTo>
                      <a:pt x="3602" y="1"/>
                    </a:moveTo>
                    <a:cubicBezTo>
                      <a:pt x="1909" y="1"/>
                      <a:pt x="232" y="1144"/>
                      <a:pt x="0" y="3191"/>
                    </a:cubicBezTo>
                    <a:lnTo>
                      <a:pt x="6840" y="2045"/>
                    </a:lnTo>
                    <a:cubicBezTo>
                      <a:pt x="6157" y="648"/>
                      <a:pt x="4875" y="1"/>
                      <a:pt x="36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5"/>
              <p:cNvSpPr/>
              <p:nvPr/>
            </p:nvSpPr>
            <p:spPr>
              <a:xfrm rot="9463569">
                <a:off x="2256889" y="1997085"/>
                <a:ext cx="80418" cy="35981"/>
              </a:xfrm>
              <a:custGeom>
                <a:avLst/>
                <a:gdLst/>
                <a:ahLst/>
                <a:cxnLst/>
                <a:rect l="l" t="t" r="r" b="b"/>
                <a:pathLst>
                  <a:path w="3217" h="1458" extrusionOk="0">
                    <a:moveTo>
                      <a:pt x="1581" y="1"/>
                    </a:moveTo>
                    <a:cubicBezTo>
                      <a:pt x="931" y="1"/>
                      <a:pt x="276" y="365"/>
                      <a:pt x="0" y="1124"/>
                    </a:cubicBezTo>
                    <a:lnTo>
                      <a:pt x="444" y="1272"/>
                    </a:lnTo>
                    <a:cubicBezTo>
                      <a:pt x="650" y="740"/>
                      <a:pt x="1111" y="487"/>
                      <a:pt x="1572" y="487"/>
                    </a:cubicBezTo>
                    <a:cubicBezTo>
                      <a:pt x="2104" y="487"/>
                      <a:pt x="2634" y="824"/>
                      <a:pt x="2773" y="1457"/>
                    </a:cubicBezTo>
                    <a:lnTo>
                      <a:pt x="3217" y="1383"/>
                    </a:lnTo>
                    <a:cubicBezTo>
                      <a:pt x="3059" y="476"/>
                      <a:pt x="2323" y="1"/>
                      <a:pt x="1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5"/>
              <p:cNvSpPr/>
              <p:nvPr/>
            </p:nvSpPr>
            <p:spPr>
              <a:xfrm rot="10059644">
                <a:off x="2385450" y="1982776"/>
                <a:ext cx="80425" cy="36450"/>
              </a:xfrm>
              <a:custGeom>
                <a:avLst/>
                <a:gdLst/>
                <a:ahLst/>
                <a:cxnLst/>
                <a:rect l="l" t="t" r="r" b="b"/>
                <a:pathLst>
                  <a:path w="3217" h="1458" extrusionOk="0">
                    <a:moveTo>
                      <a:pt x="1553" y="1"/>
                    </a:moveTo>
                    <a:cubicBezTo>
                      <a:pt x="905" y="1"/>
                      <a:pt x="259" y="365"/>
                      <a:pt x="0" y="1124"/>
                    </a:cubicBezTo>
                    <a:lnTo>
                      <a:pt x="444" y="1272"/>
                    </a:lnTo>
                    <a:cubicBezTo>
                      <a:pt x="633" y="740"/>
                      <a:pt x="1085" y="487"/>
                      <a:pt x="1541" y="487"/>
                    </a:cubicBezTo>
                    <a:cubicBezTo>
                      <a:pt x="2066" y="487"/>
                      <a:pt x="2597" y="824"/>
                      <a:pt x="2736" y="1457"/>
                    </a:cubicBezTo>
                    <a:lnTo>
                      <a:pt x="3217" y="1383"/>
                    </a:lnTo>
                    <a:cubicBezTo>
                      <a:pt x="3039" y="476"/>
                      <a:pt x="2294" y="1"/>
                      <a:pt x="1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2" name="Google Shape;602;p45"/>
            <p:cNvSpPr/>
            <p:nvPr/>
          </p:nvSpPr>
          <p:spPr>
            <a:xfrm flipH="1">
              <a:off x="-618941" y="3582715"/>
              <a:ext cx="3419496" cy="1813553"/>
            </a:xfrm>
            <a:custGeom>
              <a:avLst/>
              <a:gdLst/>
              <a:ahLst/>
              <a:cxnLst/>
              <a:rect l="l" t="t" r="r" b="b"/>
              <a:pathLst>
                <a:path w="157164" h="83353" extrusionOk="0">
                  <a:moveTo>
                    <a:pt x="120437" y="0"/>
                  </a:moveTo>
                  <a:cubicBezTo>
                    <a:pt x="115184" y="0"/>
                    <a:pt x="110044" y="3326"/>
                    <a:pt x="105478" y="6339"/>
                  </a:cubicBezTo>
                  <a:cubicBezTo>
                    <a:pt x="91466" y="15508"/>
                    <a:pt x="76382" y="22865"/>
                    <a:pt x="60522" y="28300"/>
                  </a:cubicBezTo>
                  <a:cubicBezTo>
                    <a:pt x="52684" y="30999"/>
                    <a:pt x="45808" y="32588"/>
                    <a:pt x="38746" y="37136"/>
                  </a:cubicBezTo>
                  <a:cubicBezTo>
                    <a:pt x="31685" y="41683"/>
                    <a:pt x="24919" y="46674"/>
                    <a:pt x="18117" y="51628"/>
                  </a:cubicBezTo>
                  <a:lnTo>
                    <a:pt x="2182" y="63274"/>
                  </a:lnTo>
                  <a:cubicBezTo>
                    <a:pt x="1443" y="63829"/>
                    <a:pt x="629" y="64457"/>
                    <a:pt x="445" y="65344"/>
                  </a:cubicBezTo>
                  <a:cubicBezTo>
                    <a:pt x="1" y="67193"/>
                    <a:pt x="2145" y="68487"/>
                    <a:pt x="3957" y="69078"/>
                  </a:cubicBezTo>
                  <a:cubicBezTo>
                    <a:pt x="16379" y="73441"/>
                    <a:pt x="28875" y="78284"/>
                    <a:pt x="41889" y="80133"/>
                  </a:cubicBezTo>
                  <a:cubicBezTo>
                    <a:pt x="56529" y="82203"/>
                    <a:pt x="71317" y="82425"/>
                    <a:pt x="86069" y="82684"/>
                  </a:cubicBezTo>
                  <a:cubicBezTo>
                    <a:pt x="94158" y="82817"/>
                    <a:pt x="102670" y="83352"/>
                    <a:pt x="111161" y="83352"/>
                  </a:cubicBezTo>
                  <a:cubicBezTo>
                    <a:pt x="114467" y="83352"/>
                    <a:pt x="117769" y="83271"/>
                    <a:pt x="121043" y="83053"/>
                  </a:cubicBezTo>
                  <a:cubicBezTo>
                    <a:pt x="129287" y="82499"/>
                    <a:pt x="137347" y="81057"/>
                    <a:pt x="144815" y="77877"/>
                  </a:cubicBezTo>
                  <a:cubicBezTo>
                    <a:pt x="146627" y="77101"/>
                    <a:pt x="148438" y="76251"/>
                    <a:pt x="149880" y="74846"/>
                  </a:cubicBezTo>
                  <a:cubicBezTo>
                    <a:pt x="157163" y="67821"/>
                    <a:pt x="153059" y="51887"/>
                    <a:pt x="150619" y="43495"/>
                  </a:cubicBezTo>
                  <a:cubicBezTo>
                    <a:pt x="147255" y="31960"/>
                    <a:pt x="141340" y="21312"/>
                    <a:pt x="134981" y="11182"/>
                  </a:cubicBezTo>
                  <a:cubicBezTo>
                    <a:pt x="132097" y="6598"/>
                    <a:pt x="128659" y="1755"/>
                    <a:pt x="123446" y="387"/>
                  </a:cubicBezTo>
                  <a:cubicBezTo>
                    <a:pt x="122441" y="121"/>
                    <a:pt x="121437" y="0"/>
                    <a:pt x="1204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5"/>
            <p:cNvSpPr/>
            <p:nvPr/>
          </p:nvSpPr>
          <p:spPr>
            <a:xfrm flipH="1">
              <a:off x="532583" y="3306375"/>
              <a:ext cx="4339329" cy="2164349"/>
            </a:xfrm>
            <a:custGeom>
              <a:avLst/>
              <a:gdLst/>
              <a:ahLst/>
              <a:cxnLst/>
              <a:rect l="l" t="t" r="r" b="b"/>
              <a:pathLst>
                <a:path w="193801" h="99476" extrusionOk="0">
                  <a:moveTo>
                    <a:pt x="71279" y="0"/>
                  </a:moveTo>
                  <a:cubicBezTo>
                    <a:pt x="69764" y="0"/>
                    <a:pt x="68396" y="814"/>
                    <a:pt x="67139" y="1590"/>
                  </a:cubicBezTo>
                  <a:cubicBezTo>
                    <a:pt x="44882" y="15306"/>
                    <a:pt x="26693" y="35122"/>
                    <a:pt x="8540" y="53719"/>
                  </a:cubicBezTo>
                  <a:cubicBezTo>
                    <a:pt x="5767" y="56565"/>
                    <a:pt x="2884" y="59560"/>
                    <a:pt x="1405" y="63294"/>
                  </a:cubicBezTo>
                  <a:cubicBezTo>
                    <a:pt x="111" y="66511"/>
                    <a:pt x="0" y="70097"/>
                    <a:pt x="333" y="73572"/>
                  </a:cubicBezTo>
                  <a:cubicBezTo>
                    <a:pt x="702" y="76788"/>
                    <a:pt x="1479" y="80079"/>
                    <a:pt x="3290" y="82815"/>
                  </a:cubicBezTo>
                  <a:cubicBezTo>
                    <a:pt x="7024" y="88360"/>
                    <a:pt x="14123" y="90357"/>
                    <a:pt x="20667" y="91688"/>
                  </a:cubicBezTo>
                  <a:cubicBezTo>
                    <a:pt x="37710" y="95126"/>
                    <a:pt x="55123" y="96642"/>
                    <a:pt x="72499" y="97825"/>
                  </a:cubicBezTo>
                  <a:cubicBezTo>
                    <a:pt x="86318" y="98762"/>
                    <a:pt x="100269" y="99475"/>
                    <a:pt x="114180" y="99475"/>
                  </a:cubicBezTo>
                  <a:cubicBezTo>
                    <a:pt x="139759" y="99475"/>
                    <a:pt x="165203" y="97065"/>
                    <a:pt x="189438" y="89211"/>
                  </a:cubicBezTo>
                  <a:cubicBezTo>
                    <a:pt x="190806" y="88767"/>
                    <a:pt x="192284" y="88249"/>
                    <a:pt x="193024" y="87029"/>
                  </a:cubicBezTo>
                  <a:cubicBezTo>
                    <a:pt x="193800" y="85846"/>
                    <a:pt x="193320" y="83813"/>
                    <a:pt x="191915" y="83628"/>
                  </a:cubicBezTo>
                  <a:cubicBezTo>
                    <a:pt x="191257" y="82934"/>
                    <a:pt x="190600" y="82745"/>
                    <a:pt x="189871" y="82745"/>
                  </a:cubicBezTo>
                  <a:cubicBezTo>
                    <a:pt x="189124" y="82745"/>
                    <a:pt x="188303" y="82943"/>
                    <a:pt x="187330" y="82999"/>
                  </a:cubicBezTo>
                  <a:cubicBezTo>
                    <a:pt x="161488" y="67620"/>
                    <a:pt x="136274" y="51279"/>
                    <a:pt x="111725" y="34050"/>
                  </a:cubicBezTo>
                  <a:cubicBezTo>
                    <a:pt x="104553" y="28985"/>
                    <a:pt x="97344" y="23809"/>
                    <a:pt x="91354" y="17450"/>
                  </a:cubicBezTo>
                  <a:cubicBezTo>
                    <a:pt x="86585" y="12422"/>
                    <a:pt x="81705" y="7690"/>
                    <a:pt x="76640" y="2958"/>
                  </a:cubicBezTo>
                  <a:cubicBezTo>
                    <a:pt x="75087" y="1516"/>
                    <a:pt x="73350" y="0"/>
                    <a:pt x="712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5"/>
            <p:cNvSpPr/>
            <p:nvPr/>
          </p:nvSpPr>
          <p:spPr>
            <a:xfrm flipH="1">
              <a:off x="-844153" y="4819303"/>
              <a:ext cx="3173331" cy="723959"/>
            </a:xfrm>
            <a:custGeom>
              <a:avLst/>
              <a:gdLst/>
              <a:ahLst/>
              <a:cxnLst/>
              <a:rect l="l" t="t" r="r" b="b"/>
              <a:pathLst>
                <a:path w="145850" h="33274" extrusionOk="0">
                  <a:moveTo>
                    <a:pt x="133199" y="0"/>
                  </a:moveTo>
                  <a:cubicBezTo>
                    <a:pt x="128202" y="0"/>
                    <a:pt x="123238" y="595"/>
                    <a:pt x="118307" y="1189"/>
                  </a:cubicBezTo>
                  <a:lnTo>
                    <a:pt x="114573" y="1633"/>
                  </a:lnTo>
                  <a:cubicBezTo>
                    <a:pt x="109101" y="2298"/>
                    <a:pt x="103666" y="3038"/>
                    <a:pt x="98306" y="4073"/>
                  </a:cubicBezTo>
                  <a:cubicBezTo>
                    <a:pt x="90209" y="5700"/>
                    <a:pt x="82371" y="8029"/>
                    <a:pt x="74201" y="9397"/>
                  </a:cubicBezTo>
                  <a:cubicBezTo>
                    <a:pt x="56344" y="12391"/>
                    <a:pt x="37600" y="10691"/>
                    <a:pt x="19706" y="13500"/>
                  </a:cubicBezTo>
                  <a:cubicBezTo>
                    <a:pt x="11720" y="14757"/>
                    <a:pt x="2958" y="17678"/>
                    <a:pt x="814" y="23519"/>
                  </a:cubicBezTo>
                  <a:cubicBezTo>
                    <a:pt x="1" y="25701"/>
                    <a:pt x="481" y="28400"/>
                    <a:pt x="2921" y="29768"/>
                  </a:cubicBezTo>
                  <a:cubicBezTo>
                    <a:pt x="7448" y="32287"/>
                    <a:pt x="12493" y="32895"/>
                    <a:pt x="17707" y="32895"/>
                  </a:cubicBezTo>
                  <a:cubicBezTo>
                    <a:pt x="21520" y="32895"/>
                    <a:pt x="25424" y="32570"/>
                    <a:pt x="29281" y="32429"/>
                  </a:cubicBezTo>
                  <a:cubicBezTo>
                    <a:pt x="35886" y="32161"/>
                    <a:pt x="42517" y="32014"/>
                    <a:pt x="49151" y="32014"/>
                  </a:cubicBezTo>
                  <a:cubicBezTo>
                    <a:pt x="53473" y="32014"/>
                    <a:pt x="57795" y="32076"/>
                    <a:pt x="62111" y="32208"/>
                  </a:cubicBezTo>
                  <a:cubicBezTo>
                    <a:pt x="72791" y="32529"/>
                    <a:pt x="83679" y="33273"/>
                    <a:pt x="94394" y="33273"/>
                  </a:cubicBezTo>
                  <a:cubicBezTo>
                    <a:pt x="105859" y="33273"/>
                    <a:pt x="117128" y="32421"/>
                    <a:pt x="127734" y="29287"/>
                  </a:cubicBezTo>
                  <a:cubicBezTo>
                    <a:pt x="132356" y="27882"/>
                    <a:pt x="138123" y="26514"/>
                    <a:pt x="141229" y="23409"/>
                  </a:cubicBezTo>
                  <a:cubicBezTo>
                    <a:pt x="144889" y="19785"/>
                    <a:pt x="144852" y="13316"/>
                    <a:pt x="145443" y="8953"/>
                  </a:cubicBezTo>
                  <a:cubicBezTo>
                    <a:pt x="145702" y="7104"/>
                    <a:pt x="145850" y="5145"/>
                    <a:pt x="144667" y="3518"/>
                  </a:cubicBezTo>
                  <a:cubicBezTo>
                    <a:pt x="142744" y="856"/>
                    <a:pt x="138123" y="80"/>
                    <a:pt x="134056" y="6"/>
                  </a:cubicBezTo>
                  <a:cubicBezTo>
                    <a:pt x="133770" y="2"/>
                    <a:pt x="133484" y="0"/>
                    <a:pt x="1331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5"/>
            <p:cNvSpPr/>
            <p:nvPr/>
          </p:nvSpPr>
          <p:spPr>
            <a:xfrm flipH="1">
              <a:off x="1252878" y="3968781"/>
              <a:ext cx="1521132" cy="1144619"/>
            </a:xfrm>
            <a:custGeom>
              <a:avLst/>
              <a:gdLst/>
              <a:ahLst/>
              <a:cxnLst/>
              <a:rect l="l" t="t" r="r" b="b"/>
              <a:pathLst>
                <a:path w="69913" h="52608" extrusionOk="0">
                  <a:moveTo>
                    <a:pt x="39010" y="1"/>
                  </a:moveTo>
                  <a:cubicBezTo>
                    <a:pt x="38828" y="1"/>
                    <a:pt x="38641" y="19"/>
                    <a:pt x="38450" y="56"/>
                  </a:cubicBezTo>
                  <a:cubicBezTo>
                    <a:pt x="36306" y="500"/>
                    <a:pt x="35530" y="3162"/>
                    <a:pt x="35197" y="5343"/>
                  </a:cubicBezTo>
                  <a:cubicBezTo>
                    <a:pt x="35093" y="6074"/>
                    <a:pt x="33908" y="16038"/>
                    <a:pt x="32382" y="16038"/>
                  </a:cubicBezTo>
                  <a:cubicBezTo>
                    <a:pt x="32286" y="16038"/>
                    <a:pt x="32189" y="15999"/>
                    <a:pt x="32091" y="15916"/>
                  </a:cubicBezTo>
                  <a:cubicBezTo>
                    <a:pt x="31130" y="15140"/>
                    <a:pt x="31056" y="13735"/>
                    <a:pt x="30834" y="12515"/>
                  </a:cubicBezTo>
                  <a:cubicBezTo>
                    <a:pt x="30650" y="11295"/>
                    <a:pt x="29947" y="9890"/>
                    <a:pt x="28727" y="9816"/>
                  </a:cubicBezTo>
                  <a:cubicBezTo>
                    <a:pt x="28707" y="9816"/>
                    <a:pt x="28687" y="9815"/>
                    <a:pt x="28667" y="9815"/>
                  </a:cubicBezTo>
                  <a:cubicBezTo>
                    <a:pt x="27698" y="9815"/>
                    <a:pt x="26942" y="10685"/>
                    <a:pt x="26435" y="11554"/>
                  </a:cubicBezTo>
                  <a:cubicBezTo>
                    <a:pt x="24143" y="15399"/>
                    <a:pt x="23366" y="20908"/>
                    <a:pt x="19189" y="22645"/>
                  </a:cubicBezTo>
                  <a:cubicBezTo>
                    <a:pt x="11721" y="25714"/>
                    <a:pt x="1" y="31888"/>
                    <a:pt x="1665" y="41981"/>
                  </a:cubicBezTo>
                  <a:cubicBezTo>
                    <a:pt x="1776" y="42720"/>
                    <a:pt x="1960" y="43460"/>
                    <a:pt x="2219" y="44162"/>
                  </a:cubicBezTo>
                  <a:cubicBezTo>
                    <a:pt x="4367" y="50517"/>
                    <a:pt x="9930" y="52607"/>
                    <a:pt x="16088" y="52607"/>
                  </a:cubicBezTo>
                  <a:cubicBezTo>
                    <a:pt x="22648" y="52607"/>
                    <a:pt x="29883" y="50235"/>
                    <a:pt x="34384" y="48118"/>
                  </a:cubicBezTo>
                  <a:cubicBezTo>
                    <a:pt x="44144" y="43534"/>
                    <a:pt x="54015" y="37692"/>
                    <a:pt x="62038" y="30483"/>
                  </a:cubicBezTo>
                  <a:cubicBezTo>
                    <a:pt x="65291" y="27525"/>
                    <a:pt x="69912" y="23274"/>
                    <a:pt x="69912" y="18467"/>
                  </a:cubicBezTo>
                  <a:cubicBezTo>
                    <a:pt x="69912" y="15288"/>
                    <a:pt x="68397" y="13994"/>
                    <a:pt x="66031" y="12515"/>
                  </a:cubicBezTo>
                  <a:cubicBezTo>
                    <a:pt x="64330" y="11443"/>
                    <a:pt x="62186" y="10962"/>
                    <a:pt x="60374" y="9742"/>
                  </a:cubicBezTo>
                  <a:cubicBezTo>
                    <a:pt x="59154" y="8929"/>
                    <a:pt x="58599" y="7561"/>
                    <a:pt x="56973" y="7228"/>
                  </a:cubicBezTo>
                  <a:cubicBezTo>
                    <a:pt x="56734" y="7178"/>
                    <a:pt x="56498" y="7155"/>
                    <a:pt x="56265" y="7155"/>
                  </a:cubicBezTo>
                  <a:cubicBezTo>
                    <a:pt x="53445" y="7155"/>
                    <a:pt x="50999" y="10518"/>
                    <a:pt x="48180" y="10518"/>
                  </a:cubicBezTo>
                  <a:cubicBezTo>
                    <a:pt x="47946" y="10518"/>
                    <a:pt x="47710" y="10495"/>
                    <a:pt x="47471" y="10445"/>
                  </a:cubicBezTo>
                  <a:cubicBezTo>
                    <a:pt x="45068" y="9890"/>
                    <a:pt x="44144" y="7044"/>
                    <a:pt x="43405" y="4677"/>
                  </a:cubicBezTo>
                  <a:cubicBezTo>
                    <a:pt x="42723" y="2496"/>
                    <a:pt x="41161" y="1"/>
                    <a:pt x="39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5"/>
            <p:cNvSpPr/>
            <p:nvPr/>
          </p:nvSpPr>
          <p:spPr>
            <a:xfrm flipH="1">
              <a:off x="2784175" y="3243668"/>
              <a:ext cx="1340044" cy="909746"/>
            </a:xfrm>
            <a:custGeom>
              <a:avLst/>
              <a:gdLst/>
              <a:ahLst/>
              <a:cxnLst/>
              <a:rect l="l" t="t" r="r" b="b"/>
              <a:pathLst>
                <a:path w="61590" h="41813" extrusionOk="0">
                  <a:moveTo>
                    <a:pt x="43992" y="1"/>
                  </a:moveTo>
                  <a:cubicBezTo>
                    <a:pt x="41195" y="1"/>
                    <a:pt x="38550" y="1796"/>
                    <a:pt x="35159" y="3622"/>
                  </a:cubicBezTo>
                  <a:cubicBezTo>
                    <a:pt x="27654" y="7651"/>
                    <a:pt x="20556" y="12310"/>
                    <a:pt x="13901" y="17597"/>
                  </a:cubicBezTo>
                  <a:cubicBezTo>
                    <a:pt x="11128" y="19815"/>
                    <a:pt x="7468" y="22292"/>
                    <a:pt x="4511" y="25213"/>
                  </a:cubicBezTo>
                  <a:cubicBezTo>
                    <a:pt x="2440" y="27283"/>
                    <a:pt x="740" y="29575"/>
                    <a:pt x="0" y="32126"/>
                  </a:cubicBezTo>
                  <a:cubicBezTo>
                    <a:pt x="148" y="32128"/>
                    <a:pt x="296" y="32129"/>
                    <a:pt x="444" y="32129"/>
                  </a:cubicBezTo>
                  <a:cubicBezTo>
                    <a:pt x="5267" y="32129"/>
                    <a:pt x="10346" y="30977"/>
                    <a:pt x="14973" y="29686"/>
                  </a:cubicBezTo>
                  <a:lnTo>
                    <a:pt x="14973" y="29686"/>
                  </a:lnTo>
                  <a:cubicBezTo>
                    <a:pt x="14715" y="33753"/>
                    <a:pt x="14825" y="37783"/>
                    <a:pt x="15343" y="41812"/>
                  </a:cubicBezTo>
                  <a:cubicBezTo>
                    <a:pt x="20334" y="38892"/>
                    <a:pt x="24808" y="35232"/>
                    <a:pt x="28652" y="30906"/>
                  </a:cubicBezTo>
                  <a:cubicBezTo>
                    <a:pt x="29357" y="30097"/>
                    <a:pt x="30468" y="29269"/>
                    <a:pt x="31385" y="29269"/>
                  </a:cubicBezTo>
                  <a:cubicBezTo>
                    <a:pt x="31767" y="29269"/>
                    <a:pt x="32115" y="29412"/>
                    <a:pt x="32386" y="29760"/>
                  </a:cubicBezTo>
                  <a:cubicBezTo>
                    <a:pt x="32608" y="30093"/>
                    <a:pt x="32719" y="30462"/>
                    <a:pt x="32793" y="30869"/>
                  </a:cubicBezTo>
                  <a:lnTo>
                    <a:pt x="34531" y="39964"/>
                  </a:lnTo>
                  <a:cubicBezTo>
                    <a:pt x="38782" y="34936"/>
                    <a:pt x="42184" y="29242"/>
                    <a:pt x="44550" y="23068"/>
                  </a:cubicBezTo>
                  <a:cubicBezTo>
                    <a:pt x="44661" y="22772"/>
                    <a:pt x="44846" y="22440"/>
                    <a:pt x="45067" y="22181"/>
                  </a:cubicBezTo>
                  <a:cubicBezTo>
                    <a:pt x="45342" y="21907"/>
                    <a:pt x="45703" y="21802"/>
                    <a:pt x="46094" y="21802"/>
                  </a:cubicBezTo>
                  <a:cubicBezTo>
                    <a:pt x="46651" y="21802"/>
                    <a:pt x="47266" y="22016"/>
                    <a:pt x="47766" y="22255"/>
                  </a:cubicBezTo>
                  <a:cubicBezTo>
                    <a:pt x="50408" y="23566"/>
                    <a:pt x="54335" y="25302"/>
                    <a:pt x="57238" y="25302"/>
                  </a:cubicBezTo>
                  <a:cubicBezTo>
                    <a:pt x="59818" y="25302"/>
                    <a:pt x="61589" y="23930"/>
                    <a:pt x="60928" y="19667"/>
                  </a:cubicBezTo>
                  <a:cubicBezTo>
                    <a:pt x="59893" y="12938"/>
                    <a:pt x="54125" y="6062"/>
                    <a:pt x="48986" y="1995"/>
                  </a:cubicBezTo>
                  <a:cubicBezTo>
                    <a:pt x="47169" y="563"/>
                    <a:pt x="45557" y="1"/>
                    <a:pt x="439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5"/>
            <p:cNvSpPr/>
            <p:nvPr/>
          </p:nvSpPr>
          <p:spPr>
            <a:xfrm flipH="1">
              <a:off x="2905904" y="4220950"/>
              <a:ext cx="652377" cy="523616"/>
            </a:xfrm>
            <a:custGeom>
              <a:avLst/>
              <a:gdLst/>
              <a:ahLst/>
              <a:cxnLst/>
              <a:rect l="l" t="t" r="r" b="b"/>
              <a:pathLst>
                <a:path w="29984" h="24066" extrusionOk="0">
                  <a:moveTo>
                    <a:pt x="29170" y="1"/>
                  </a:moveTo>
                  <a:cubicBezTo>
                    <a:pt x="26139" y="1812"/>
                    <a:pt x="23440" y="4142"/>
                    <a:pt x="21148" y="6840"/>
                  </a:cubicBezTo>
                  <a:cubicBezTo>
                    <a:pt x="21074" y="5990"/>
                    <a:pt x="21739" y="4844"/>
                    <a:pt x="21481" y="3994"/>
                  </a:cubicBezTo>
                  <a:cubicBezTo>
                    <a:pt x="21333" y="3587"/>
                    <a:pt x="21037" y="3328"/>
                    <a:pt x="20667" y="3217"/>
                  </a:cubicBezTo>
                  <a:cubicBezTo>
                    <a:pt x="20484" y="3156"/>
                    <a:pt x="20312" y="3129"/>
                    <a:pt x="20139" y="3129"/>
                  </a:cubicBezTo>
                  <a:cubicBezTo>
                    <a:pt x="19998" y="3129"/>
                    <a:pt x="19855" y="3147"/>
                    <a:pt x="19706" y="3180"/>
                  </a:cubicBezTo>
                  <a:cubicBezTo>
                    <a:pt x="19040" y="3402"/>
                    <a:pt x="18412" y="3809"/>
                    <a:pt x="17931" y="4326"/>
                  </a:cubicBezTo>
                  <a:lnTo>
                    <a:pt x="11535" y="10168"/>
                  </a:lnTo>
                  <a:cubicBezTo>
                    <a:pt x="11236" y="9480"/>
                    <a:pt x="10502" y="9107"/>
                    <a:pt x="9742" y="9107"/>
                  </a:cubicBezTo>
                  <a:cubicBezTo>
                    <a:pt x="9563" y="9107"/>
                    <a:pt x="9383" y="9127"/>
                    <a:pt x="9206" y="9170"/>
                  </a:cubicBezTo>
                  <a:cubicBezTo>
                    <a:pt x="8319" y="9391"/>
                    <a:pt x="7506" y="9872"/>
                    <a:pt x="6840" y="10538"/>
                  </a:cubicBezTo>
                  <a:cubicBezTo>
                    <a:pt x="4511" y="12608"/>
                    <a:pt x="2515" y="15011"/>
                    <a:pt x="999" y="17710"/>
                  </a:cubicBezTo>
                  <a:cubicBezTo>
                    <a:pt x="481" y="18486"/>
                    <a:pt x="148" y="19374"/>
                    <a:pt x="75" y="20298"/>
                  </a:cubicBezTo>
                  <a:cubicBezTo>
                    <a:pt x="1" y="21222"/>
                    <a:pt x="518" y="22220"/>
                    <a:pt x="1405" y="22516"/>
                  </a:cubicBezTo>
                  <a:cubicBezTo>
                    <a:pt x="1605" y="22580"/>
                    <a:pt x="1810" y="22606"/>
                    <a:pt x="2019" y="22606"/>
                  </a:cubicBezTo>
                  <a:cubicBezTo>
                    <a:pt x="2767" y="22606"/>
                    <a:pt x="3563" y="22282"/>
                    <a:pt x="4315" y="22282"/>
                  </a:cubicBezTo>
                  <a:cubicBezTo>
                    <a:pt x="4559" y="22282"/>
                    <a:pt x="4797" y="22316"/>
                    <a:pt x="5029" y="22405"/>
                  </a:cubicBezTo>
                  <a:cubicBezTo>
                    <a:pt x="5694" y="22664"/>
                    <a:pt x="6064" y="23366"/>
                    <a:pt x="6655" y="23736"/>
                  </a:cubicBezTo>
                  <a:cubicBezTo>
                    <a:pt x="7032" y="23969"/>
                    <a:pt x="7443" y="24066"/>
                    <a:pt x="7866" y="24066"/>
                  </a:cubicBezTo>
                  <a:cubicBezTo>
                    <a:pt x="8855" y="24066"/>
                    <a:pt x="9916" y="23540"/>
                    <a:pt x="10796" y="22997"/>
                  </a:cubicBezTo>
                  <a:cubicBezTo>
                    <a:pt x="13051" y="21555"/>
                    <a:pt x="15196" y="19965"/>
                    <a:pt x="17229" y="18227"/>
                  </a:cubicBezTo>
                  <a:cubicBezTo>
                    <a:pt x="17965" y="17620"/>
                    <a:pt x="19005" y="16514"/>
                    <a:pt x="20038" y="16514"/>
                  </a:cubicBezTo>
                  <a:cubicBezTo>
                    <a:pt x="20199" y="16514"/>
                    <a:pt x="20360" y="16541"/>
                    <a:pt x="20519" y="16601"/>
                  </a:cubicBezTo>
                  <a:cubicBezTo>
                    <a:pt x="21739" y="17044"/>
                    <a:pt x="21370" y="18708"/>
                    <a:pt x="22294" y="19411"/>
                  </a:cubicBezTo>
                  <a:cubicBezTo>
                    <a:pt x="22551" y="19582"/>
                    <a:pt x="22841" y="19666"/>
                    <a:pt x="23132" y="19666"/>
                  </a:cubicBezTo>
                  <a:cubicBezTo>
                    <a:pt x="23469" y="19666"/>
                    <a:pt x="23808" y="19554"/>
                    <a:pt x="24105" y="19337"/>
                  </a:cubicBezTo>
                  <a:cubicBezTo>
                    <a:pt x="24623" y="18930"/>
                    <a:pt x="25030" y="18449"/>
                    <a:pt x="25362" y="17858"/>
                  </a:cubicBezTo>
                  <a:lnTo>
                    <a:pt x="28690" y="12682"/>
                  </a:lnTo>
                  <a:cubicBezTo>
                    <a:pt x="28949" y="12312"/>
                    <a:pt x="29133" y="11869"/>
                    <a:pt x="29244" y="11425"/>
                  </a:cubicBezTo>
                  <a:cubicBezTo>
                    <a:pt x="29318" y="10981"/>
                    <a:pt x="29060" y="10501"/>
                    <a:pt x="28616" y="10316"/>
                  </a:cubicBezTo>
                  <a:cubicBezTo>
                    <a:pt x="28534" y="10291"/>
                    <a:pt x="28448" y="10281"/>
                    <a:pt x="28360" y="10281"/>
                  </a:cubicBezTo>
                  <a:cubicBezTo>
                    <a:pt x="27867" y="10281"/>
                    <a:pt x="27304" y="10612"/>
                    <a:pt x="26853" y="10612"/>
                  </a:cubicBezTo>
                  <a:cubicBezTo>
                    <a:pt x="26665" y="10612"/>
                    <a:pt x="26496" y="10554"/>
                    <a:pt x="26361" y="10390"/>
                  </a:cubicBezTo>
                  <a:cubicBezTo>
                    <a:pt x="26213" y="10094"/>
                    <a:pt x="26176" y="9724"/>
                    <a:pt x="26324" y="9391"/>
                  </a:cubicBezTo>
                  <a:cubicBezTo>
                    <a:pt x="26841" y="7765"/>
                    <a:pt x="27544" y="6175"/>
                    <a:pt x="28505" y="4733"/>
                  </a:cubicBezTo>
                  <a:cubicBezTo>
                    <a:pt x="29023" y="4031"/>
                    <a:pt x="29429" y="3254"/>
                    <a:pt x="29762" y="2441"/>
                  </a:cubicBezTo>
                  <a:cubicBezTo>
                    <a:pt x="29984" y="1591"/>
                    <a:pt x="29873" y="555"/>
                    <a:pt x="291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8" name="Google Shape;608;p45"/>
            <p:cNvGrpSpPr/>
            <p:nvPr/>
          </p:nvGrpSpPr>
          <p:grpSpPr>
            <a:xfrm flipH="1">
              <a:off x="-422667" y="2878425"/>
              <a:ext cx="1011941" cy="1637774"/>
              <a:chOff x="5014775" y="1696600"/>
              <a:chExt cx="1162750" cy="1881850"/>
            </a:xfrm>
          </p:grpSpPr>
          <p:sp>
            <p:nvSpPr>
              <p:cNvPr id="609" name="Google Shape;609;p45"/>
              <p:cNvSpPr/>
              <p:nvPr/>
            </p:nvSpPr>
            <p:spPr>
              <a:xfrm>
                <a:off x="5014775" y="1696600"/>
                <a:ext cx="1162750" cy="1881850"/>
              </a:xfrm>
              <a:custGeom>
                <a:avLst/>
                <a:gdLst/>
                <a:ahLst/>
                <a:cxnLst/>
                <a:rect l="l" t="t" r="r" b="b"/>
                <a:pathLst>
                  <a:path w="46510" h="75274" extrusionOk="0">
                    <a:moveTo>
                      <a:pt x="38930" y="4622"/>
                    </a:moveTo>
                    <a:cubicBezTo>
                      <a:pt x="39300" y="4659"/>
                      <a:pt x="39596" y="4955"/>
                      <a:pt x="39596" y="5325"/>
                    </a:cubicBezTo>
                    <a:lnTo>
                      <a:pt x="39596" y="5472"/>
                    </a:lnTo>
                    <a:cubicBezTo>
                      <a:pt x="39596" y="5583"/>
                      <a:pt x="39559" y="5731"/>
                      <a:pt x="39522" y="5805"/>
                    </a:cubicBezTo>
                    <a:lnTo>
                      <a:pt x="39411" y="5953"/>
                    </a:lnTo>
                    <a:cubicBezTo>
                      <a:pt x="39300" y="6027"/>
                      <a:pt x="39226" y="6101"/>
                      <a:pt x="39115" y="6138"/>
                    </a:cubicBezTo>
                    <a:lnTo>
                      <a:pt x="38930" y="6175"/>
                    </a:lnTo>
                    <a:cubicBezTo>
                      <a:pt x="38561" y="6138"/>
                      <a:pt x="38265" y="5842"/>
                      <a:pt x="38228" y="5472"/>
                    </a:cubicBezTo>
                    <a:lnTo>
                      <a:pt x="38228" y="5325"/>
                    </a:lnTo>
                    <a:cubicBezTo>
                      <a:pt x="38228" y="5177"/>
                      <a:pt x="38265" y="5066"/>
                      <a:pt x="38339" y="4955"/>
                    </a:cubicBezTo>
                    <a:lnTo>
                      <a:pt x="38450" y="4844"/>
                    </a:lnTo>
                    <a:cubicBezTo>
                      <a:pt x="38524" y="4733"/>
                      <a:pt x="38635" y="4696"/>
                      <a:pt x="38745" y="4659"/>
                    </a:cubicBezTo>
                    <a:lnTo>
                      <a:pt x="38930" y="4622"/>
                    </a:lnTo>
                    <a:close/>
                    <a:moveTo>
                      <a:pt x="43702" y="8545"/>
                    </a:moveTo>
                    <a:cubicBezTo>
                      <a:pt x="44712" y="8545"/>
                      <a:pt x="43265" y="10154"/>
                      <a:pt x="42553" y="10574"/>
                    </a:cubicBezTo>
                    <a:cubicBezTo>
                      <a:pt x="42012" y="10913"/>
                      <a:pt x="41408" y="11097"/>
                      <a:pt x="40770" y="11097"/>
                    </a:cubicBezTo>
                    <a:cubicBezTo>
                      <a:pt x="40712" y="11097"/>
                      <a:pt x="40653" y="11095"/>
                      <a:pt x="40594" y="11092"/>
                    </a:cubicBezTo>
                    <a:cubicBezTo>
                      <a:pt x="40409" y="11092"/>
                      <a:pt x="40224" y="11018"/>
                      <a:pt x="40113" y="10870"/>
                    </a:cubicBezTo>
                    <a:cubicBezTo>
                      <a:pt x="40002" y="10611"/>
                      <a:pt x="40224" y="10390"/>
                      <a:pt x="40446" y="10205"/>
                    </a:cubicBezTo>
                    <a:cubicBezTo>
                      <a:pt x="40742" y="9946"/>
                      <a:pt x="41075" y="9687"/>
                      <a:pt x="41407" y="9465"/>
                    </a:cubicBezTo>
                    <a:cubicBezTo>
                      <a:pt x="41925" y="9096"/>
                      <a:pt x="42516" y="8837"/>
                      <a:pt x="43108" y="8652"/>
                    </a:cubicBezTo>
                    <a:cubicBezTo>
                      <a:pt x="43362" y="8578"/>
                      <a:pt x="43557" y="8545"/>
                      <a:pt x="43702" y="8545"/>
                    </a:cubicBezTo>
                    <a:close/>
                    <a:moveTo>
                      <a:pt x="19890" y="18153"/>
                    </a:moveTo>
                    <a:cubicBezTo>
                      <a:pt x="19891" y="18154"/>
                      <a:pt x="19892" y="18155"/>
                      <a:pt x="19894" y="18155"/>
                    </a:cubicBezTo>
                    <a:lnTo>
                      <a:pt x="19894" y="18155"/>
                    </a:lnTo>
                    <a:cubicBezTo>
                      <a:pt x="19893" y="18154"/>
                      <a:pt x="19892" y="18154"/>
                      <a:pt x="19890" y="18153"/>
                    </a:cubicBezTo>
                    <a:close/>
                    <a:moveTo>
                      <a:pt x="24715" y="17294"/>
                    </a:moveTo>
                    <a:cubicBezTo>
                      <a:pt x="24881" y="17294"/>
                      <a:pt x="25048" y="17359"/>
                      <a:pt x="25177" y="17488"/>
                    </a:cubicBezTo>
                    <a:cubicBezTo>
                      <a:pt x="25325" y="17599"/>
                      <a:pt x="25436" y="17710"/>
                      <a:pt x="25547" y="17821"/>
                    </a:cubicBezTo>
                    <a:cubicBezTo>
                      <a:pt x="25621" y="17895"/>
                      <a:pt x="25658" y="17969"/>
                      <a:pt x="25732" y="18042"/>
                    </a:cubicBezTo>
                    <a:cubicBezTo>
                      <a:pt x="25769" y="18116"/>
                      <a:pt x="25806" y="18227"/>
                      <a:pt x="25843" y="18301"/>
                    </a:cubicBezTo>
                    <a:cubicBezTo>
                      <a:pt x="25843" y="18338"/>
                      <a:pt x="25843" y="18375"/>
                      <a:pt x="25843" y="18412"/>
                    </a:cubicBezTo>
                    <a:cubicBezTo>
                      <a:pt x="25880" y="18523"/>
                      <a:pt x="25880" y="18597"/>
                      <a:pt x="25880" y="18708"/>
                    </a:cubicBezTo>
                    <a:cubicBezTo>
                      <a:pt x="25880" y="18930"/>
                      <a:pt x="25769" y="19152"/>
                      <a:pt x="25547" y="19263"/>
                    </a:cubicBezTo>
                    <a:cubicBezTo>
                      <a:pt x="25455" y="19336"/>
                      <a:pt x="25344" y="19373"/>
                      <a:pt x="25228" y="19373"/>
                    </a:cubicBezTo>
                    <a:cubicBezTo>
                      <a:pt x="25113" y="19373"/>
                      <a:pt x="24992" y="19336"/>
                      <a:pt x="24881" y="19263"/>
                    </a:cubicBezTo>
                    <a:cubicBezTo>
                      <a:pt x="24734" y="19189"/>
                      <a:pt x="24586" y="19041"/>
                      <a:pt x="24475" y="18893"/>
                    </a:cubicBezTo>
                    <a:cubicBezTo>
                      <a:pt x="24364" y="18819"/>
                      <a:pt x="24327" y="18708"/>
                      <a:pt x="24253" y="18634"/>
                    </a:cubicBezTo>
                    <a:lnTo>
                      <a:pt x="24142" y="18449"/>
                    </a:lnTo>
                    <a:cubicBezTo>
                      <a:pt x="24068" y="18338"/>
                      <a:pt x="24031" y="18227"/>
                      <a:pt x="24031" y="18116"/>
                    </a:cubicBezTo>
                    <a:lnTo>
                      <a:pt x="24031" y="18006"/>
                    </a:lnTo>
                    <a:cubicBezTo>
                      <a:pt x="24031" y="18006"/>
                      <a:pt x="24031" y="17969"/>
                      <a:pt x="24031" y="17932"/>
                    </a:cubicBezTo>
                    <a:cubicBezTo>
                      <a:pt x="24031" y="17747"/>
                      <a:pt x="24105" y="17599"/>
                      <a:pt x="24253" y="17488"/>
                    </a:cubicBezTo>
                    <a:cubicBezTo>
                      <a:pt x="24382" y="17359"/>
                      <a:pt x="24549" y="17294"/>
                      <a:pt x="24715" y="17294"/>
                    </a:cubicBezTo>
                    <a:close/>
                    <a:moveTo>
                      <a:pt x="17683" y="25865"/>
                    </a:moveTo>
                    <a:cubicBezTo>
                      <a:pt x="17730" y="25865"/>
                      <a:pt x="17777" y="25869"/>
                      <a:pt x="17820" y="25880"/>
                    </a:cubicBezTo>
                    <a:cubicBezTo>
                      <a:pt x="17968" y="25880"/>
                      <a:pt x="18116" y="25917"/>
                      <a:pt x="18264" y="25954"/>
                    </a:cubicBezTo>
                    <a:cubicBezTo>
                      <a:pt x="18412" y="25991"/>
                      <a:pt x="18560" y="26028"/>
                      <a:pt x="18707" y="26102"/>
                    </a:cubicBezTo>
                    <a:cubicBezTo>
                      <a:pt x="18929" y="26213"/>
                      <a:pt x="19151" y="26361"/>
                      <a:pt x="19336" y="26509"/>
                    </a:cubicBezTo>
                    <a:cubicBezTo>
                      <a:pt x="19484" y="26620"/>
                      <a:pt x="19595" y="26768"/>
                      <a:pt x="19743" y="26878"/>
                    </a:cubicBezTo>
                    <a:cubicBezTo>
                      <a:pt x="19890" y="27063"/>
                      <a:pt x="20001" y="27248"/>
                      <a:pt x="20112" y="27433"/>
                    </a:cubicBezTo>
                    <a:cubicBezTo>
                      <a:pt x="20149" y="27544"/>
                      <a:pt x="20223" y="27655"/>
                      <a:pt x="20260" y="27766"/>
                    </a:cubicBezTo>
                    <a:cubicBezTo>
                      <a:pt x="20260" y="27766"/>
                      <a:pt x="20260" y="27803"/>
                      <a:pt x="20260" y="27840"/>
                    </a:cubicBezTo>
                    <a:cubicBezTo>
                      <a:pt x="20260" y="27914"/>
                      <a:pt x="20297" y="27988"/>
                      <a:pt x="20297" y="28099"/>
                    </a:cubicBezTo>
                    <a:cubicBezTo>
                      <a:pt x="20297" y="28099"/>
                      <a:pt x="20186" y="28136"/>
                      <a:pt x="20186" y="28172"/>
                    </a:cubicBezTo>
                    <a:lnTo>
                      <a:pt x="20223" y="28172"/>
                    </a:lnTo>
                    <a:cubicBezTo>
                      <a:pt x="20223" y="28246"/>
                      <a:pt x="20186" y="28320"/>
                      <a:pt x="20186" y="28394"/>
                    </a:cubicBezTo>
                    <a:cubicBezTo>
                      <a:pt x="20149" y="28468"/>
                      <a:pt x="20149" y="28542"/>
                      <a:pt x="20112" y="28579"/>
                    </a:cubicBezTo>
                    <a:cubicBezTo>
                      <a:pt x="20075" y="28653"/>
                      <a:pt x="20038" y="28690"/>
                      <a:pt x="20001" y="28727"/>
                    </a:cubicBezTo>
                    <a:cubicBezTo>
                      <a:pt x="19964" y="28801"/>
                      <a:pt x="19890" y="28838"/>
                      <a:pt x="19853" y="28875"/>
                    </a:cubicBezTo>
                    <a:lnTo>
                      <a:pt x="19817" y="28875"/>
                    </a:lnTo>
                    <a:cubicBezTo>
                      <a:pt x="19743" y="28912"/>
                      <a:pt x="19669" y="28912"/>
                      <a:pt x="19595" y="28949"/>
                    </a:cubicBezTo>
                    <a:cubicBezTo>
                      <a:pt x="19521" y="28949"/>
                      <a:pt x="19410" y="28949"/>
                      <a:pt x="19336" y="28986"/>
                    </a:cubicBezTo>
                    <a:cubicBezTo>
                      <a:pt x="19225" y="28949"/>
                      <a:pt x="19151" y="28949"/>
                      <a:pt x="19040" y="28949"/>
                    </a:cubicBezTo>
                    <a:lnTo>
                      <a:pt x="18929" y="28912"/>
                    </a:lnTo>
                    <a:cubicBezTo>
                      <a:pt x="18781" y="28838"/>
                      <a:pt x="18633" y="28801"/>
                      <a:pt x="18486" y="28727"/>
                    </a:cubicBezTo>
                    <a:cubicBezTo>
                      <a:pt x="18375" y="28690"/>
                      <a:pt x="18227" y="28616"/>
                      <a:pt x="18116" y="28542"/>
                    </a:cubicBezTo>
                    <a:cubicBezTo>
                      <a:pt x="18005" y="28468"/>
                      <a:pt x="17746" y="28320"/>
                      <a:pt x="17561" y="28209"/>
                    </a:cubicBezTo>
                    <a:lnTo>
                      <a:pt x="17524" y="28209"/>
                    </a:lnTo>
                    <a:cubicBezTo>
                      <a:pt x="17266" y="28209"/>
                      <a:pt x="17007" y="28099"/>
                      <a:pt x="16859" y="27877"/>
                    </a:cubicBezTo>
                    <a:cubicBezTo>
                      <a:pt x="16785" y="27729"/>
                      <a:pt x="16674" y="27581"/>
                      <a:pt x="16637" y="27433"/>
                    </a:cubicBezTo>
                    <a:cubicBezTo>
                      <a:pt x="16563" y="27322"/>
                      <a:pt x="16526" y="27174"/>
                      <a:pt x="16489" y="27063"/>
                    </a:cubicBezTo>
                    <a:cubicBezTo>
                      <a:pt x="16452" y="26989"/>
                      <a:pt x="16452" y="26952"/>
                      <a:pt x="16452" y="26878"/>
                    </a:cubicBezTo>
                    <a:cubicBezTo>
                      <a:pt x="16452" y="26805"/>
                      <a:pt x="16452" y="26731"/>
                      <a:pt x="16452" y="26694"/>
                    </a:cubicBezTo>
                    <a:cubicBezTo>
                      <a:pt x="16452" y="26435"/>
                      <a:pt x="16563" y="26213"/>
                      <a:pt x="16785" y="26102"/>
                    </a:cubicBezTo>
                    <a:cubicBezTo>
                      <a:pt x="16896" y="26065"/>
                      <a:pt x="16970" y="26028"/>
                      <a:pt x="17081" y="25991"/>
                    </a:cubicBezTo>
                    <a:cubicBezTo>
                      <a:pt x="17155" y="25954"/>
                      <a:pt x="17266" y="25917"/>
                      <a:pt x="17339" y="25917"/>
                    </a:cubicBezTo>
                    <a:cubicBezTo>
                      <a:pt x="17444" y="25891"/>
                      <a:pt x="17567" y="25865"/>
                      <a:pt x="17683" y="25865"/>
                    </a:cubicBezTo>
                    <a:close/>
                    <a:moveTo>
                      <a:pt x="15676" y="28847"/>
                    </a:moveTo>
                    <a:cubicBezTo>
                      <a:pt x="15722" y="28847"/>
                      <a:pt x="15768" y="28856"/>
                      <a:pt x="15824" y="28875"/>
                    </a:cubicBezTo>
                    <a:cubicBezTo>
                      <a:pt x="16009" y="28912"/>
                      <a:pt x="16230" y="28986"/>
                      <a:pt x="16415" y="29097"/>
                    </a:cubicBezTo>
                    <a:cubicBezTo>
                      <a:pt x="16600" y="29208"/>
                      <a:pt x="16785" y="29356"/>
                      <a:pt x="16933" y="29503"/>
                    </a:cubicBezTo>
                    <a:cubicBezTo>
                      <a:pt x="17266" y="29836"/>
                      <a:pt x="17487" y="30243"/>
                      <a:pt x="17635" y="30686"/>
                    </a:cubicBezTo>
                    <a:cubicBezTo>
                      <a:pt x="17709" y="31093"/>
                      <a:pt x="17413" y="31500"/>
                      <a:pt x="16970" y="31500"/>
                    </a:cubicBezTo>
                    <a:lnTo>
                      <a:pt x="16970" y="31537"/>
                    </a:lnTo>
                    <a:cubicBezTo>
                      <a:pt x="16859" y="31537"/>
                      <a:pt x="16711" y="31537"/>
                      <a:pt x="16600" y="31500"/>
                    </a:cubicBezTo>
                    <a:cubicBezTo>
                      <a:pt x="16452" y="31463"/>
                      <a:pt x="16341" y="31426"/>
                      <a:pt x="16230" y="31389"/>
                    </a:cubicBezTo>
                    <a:cubicBezTo>
                      <a:pt x="16046" y="31278"/>
                      <a:pt x="15898" y="31167"/>
                      <a:pt x="15750" y="31056"/>
                    </a:cubicBezTo>
                    <a:cubicBezTo>
                      <a:pt x="15491" y="30797"/>
                      <a:pt x="15232" y="30502"/>
                      <a:pt x="15047" y="30206"/>
                    </a:cubicBezTo>
                    <a:cubicBezTo>
                      <a:pt x="14973" y="30058"/>
                      <a:pt x="14936" y="29873"/>
                      <a:pt x="14973" y="29688"/>
                    </a:cubicBezTo>
                    <a:cubicBezTo>
                      <a:pt x="14973" y="29577"/>
                      <a:pt x="14973" y="29466"/>
                      <a:pt x="14973" y="29356"/>
                    </a:cubicBezTo>
                    <a:cubicBezTo>
                      <a:pt x="15047" y="29171"/>
                      <a:pt x="15158" y="29023"/>
                      <a:pt x="15306" y="28949"/>
                    </a:cubicBezTo>
                    <a:cubicBezTo>
                      <a:pt x="15380" y="28875"/>
                      <a:pt x="15454" y="28875"/>
                      <a:pt x="15528" y="28875"/>
                    </a:cubicBezTo>
                    <a:cubicBezTo>
                      <a:pt x="15583" y="28856"/>
                      <a:pt x="15630" y="28847"/>
                      <a:pt x="15676" y="28847"/>
                    </a:cubicBezTo>
                    <a:close/>
                    <a:moveTo>
                      <a:pt x="36786" y="31463"/>
                    </a:moveTo>
                    <a:cubicBezTo>
                      <a:pt x="37304" y="31463"/>
                      <a:pt x="37821" y="31648"/>
                      <a:pt x="38228" y="31980"/>
                    </a:cubicBezTo>
                    <a:cubicBezTo>
                      <a:pt x="38524" y="32276"/>
                      <a:pt x="38450" y="32794"/>
                      <a:pt x="38080" y="33016"/>
                    </a:cubicBezTo>
                    <a:lnTo>
                      <a:pt x="38080" y="33053"/>
                    </a:lnTo>
                    <a:cubicBezTo>
                      <a:pt x="37578" y="33337"/>
                      <a:pt x="37023" y="33479"/>
                      <a:pt x="36463" y="33479"/>
                    </a:cubicBezTo>
                    <a:cubicBezTo>
                      <a:pt x="36076" y="33479"/>
                      <a:pt x="35685" y="33411"/>
                      <a:pt x="35307" y="33274"/>
                    </a:cubicBezTo>
                    <a:cubicBezTo>
                      <a:pt x="34938" y="33164"/>
                      <a:pt x="34753" y="32794"/>
                      <a:pt x="34827" y="32461"/>
                    </a:cubicBezTo>
                    <a:cubicBezTo>
                      <a:pt x="34864" y="32350"/>
                      <a:pt x="34938" y="32239"/>
                      <a:pt x="35048" y="32128"/>
                    </a:cubicBezTo>
                    <a:cubicBezTo>
                      <a:pt x="35048" y="32091"/>
                      <a:pt x="35048" y="32091"/>
                      <a:pt x="35085" y="32054"/>
                    </a:cubicBezTo>
                    <a:cubicBezTo>
                      <a:pt x="35159" y="31907"/>
                      <a:pt x="35307" y="31796"/>
                      <a:pt x="35492" y="31722"/>
                    </a:cubicBezTo>
                    <a:cubicBezTo>
                      <a:pt x="35899" y="31574"/>
                      <a:pt x="36342" y="31463"/>
                      <a:pt x="36786" y="31463"/>
                    </a:cubicBezTo>
                    <a:close/>
                    <a:moveTo>
                      <a:pt x="44106" y="1"/>
                    </a:moveTo>
                    <a:cubicBezTo>
                      <a:pt x="42406" y="740"/>
                      <a:pt x="40742" y="1554"/>
                      <a:pt x="39152" y="2478"/>
                    </a:cubicBezTo>
                    <a:cubicBezTo>
                      <a:pt x="38859" y="2661"/>
                      <a:pt x="35259" y="4770"/>
                      <a:pt x="35161" y="4770"/>
                    </a:cubicBezTo>
                    <a:cubicBezTo>
                      <a:pt x="35160" y="4770"/>
                      <a:pt x="35160" y="4770"/>
                      <a:pt x="35159" y="4770"/>
                    </a:cubicBezTo>
                    <a:lnTo>
                      <a:pt x="35159" y="4770"/>
                    </a:lnTo>
                    <a:cubicBezTo>
                      <a:pt x="36047" y="5694"/>
                      <a:pt x="38117" y="8726"/>
                      <a:pt x="35677" y="9465"/>
                    </a:cubicBezTo>
                    <a:cubicBezTo>
                      <a:pt x="35572" y="9497"/>
                      <a:pt x="35465" y="9512"/>
                      <a:pt x="35357" y="9512"/>
                    </a:cubicBezTo>
                    <a:cubicBezTo>
                      <a:pt x="34200" y="9512"/>
                      <a:pt x="32882" y="7824"/>
                      <a:pt x="32645" y="6877"/>
                    </a:cubicBezTo>
                    <a:cubicBezTo>
                      <a:pt x="30279" y="8837"/>
                      <a:pt x="27950" y="10833"/>
                      <a:pt x="25695" y="12867"/>
                    </a:cubicBezTo>
                    <a:cubicBezTo>
                      <a:pt x="24586" y="13902"/>
                      <a:pt x="23477" y="14974"/>
                      <a:pt x="22331" y="16009"/>
                    </a:cubicBezTo>
                    <a:cubicBezTo>
                      <a:pt x="22113" y="16191"/>
                      <a:pt x="20076" y="18155"/>
                      <a:pt x="19898" y="18155"/>
                    </a:cubicBezTo>
                    <a:cubicBezTo>
                      <a:pt x="19897" y="18155"/>
                      <a:pt x="19895" y="18155"/>
                      <a:pt x="19894" y="18155"/>
                    </a:cubicBezTo>
                    <a:lnTo>
                      <a:pt x="19894" y="18155"/>
                    </a:lnTo>
                    <a:cubicBezTo>
                      <a:pt x="21150" y="18709"/>
                      <a:pt x="22848" y="19412"/>
                      <a:pt x="22885" y="21037"/>
                    </a:cubicBezTo>
                    <a:cubicBezTo>
                      <a:pt x="22885" y="21444"/>
                      <a:pt x="22737" y="21887"/>
                      <a:pt x="22404" y="22183"/>
                    </a:cubicBezTo>
                    <a:cubicBezTo>
                      <a:pt x="22123" y="22432"/>
                      <a:pt x="21790" y="22524"/>
                      <a:pt x="21441" y="22524"/>
                    </a:cubicBezTo>
                    <a:cubicBezTo>
                      <a:pt x="21011" y="22524"/>
                      <a:pt x="20557" y="22383"/>
                      <a:pt x="20149" y="22220"/>
                    </a:cubicBezTo>
                    <a:cubicBezTo>
                      <a:pt x="19410" y="21961"/>
                      <a:pt x="18670" y="21629"/>
                      <a:pt x="17931" y="21259"/>
                    </a:cubicBezTo>
                    <a:cubicBezTo>
                      <a:pt x="17641" y="21065"/>
                      <a:pt x="17294" y="20956"/>
                      <a:pt x="16940" y="20956"/>
                    </a:cubicBezTo>
                    <a:cubicBezTo>
                      <a:pt x="16888" y="20956"/>
                      <a:pt x="16837" y="20958"/>
                      <a:pt x="16785" y="20963"/>
                    </a:cubicBezTo>
                    <a:cubicBezTo>
                      <a:pt x="16378" y="21074"/>
                      <a:pt x="16009" y="21333"/>
                      <a:pt x="15750" y="21703"/>
                    </a:cubicBezTo>
                    <a:cubicBezTo>
                      <a:pt x="13088" y="24734"/>
                      <a:pt x="10648" y="27988"/>
                      <a:pt x="8467" y="31426"/>
                    </a:cubicBezTo>
                    <a:cubicBezTo>
                      <a:pt x="8558" y="31289"/>
                      <a:pt x="8769" y="31239"/>
                      <a:pt x="9004" y="31239"/>
                    </a:cubicBezTo>
                    <a:cubicBezTo>
                      <a:pt x="9338" y="31239"/>
                      <a:pt x="9719" y="31339"/>
                      <a:pt x="9871" y="31426"/>
                    </a:cubicBezTo>
                    <a:cubicBezTo>
                      <a:pt x="9650" y="34051"/>
                      <a:pt x="7616" y="34457"/>
                      <a:pt x="5989" y="36047"/>
                    </a:cubicBezTo>
                    <a:cubicBezTo>
                      <a:pt x="1627" y="40336"/>
                      <a:pt x="1738" y="47508"/>
                      <a:pt x="1072" y="53165"/>
                    </a:cubicBezTo>
                    <a:cubicBezTo>
                      <a:pt x="222" y="60559"/>
                      <a:pt x="0" y="68101"/>
                      <a:pt x="2182" y="75273"/>
                    </a:cubicBezTo>
                    <a:cubicBezTo>
                      <a:pt x="5879" y="68951"/>
                      <a:pt x="10278" y="63073"/>
                      <a:pt x="15232" y="57675"/>
                    </a:cubicBezTo>
                    <a:cubicBezTo>
                      <a:pt x="19890" y="52610"/>
                      <a:pt x="25066" y="51501"/>
                      <a:pt x="30501" y="47767"/>
                    </a:cubicBezTo>
                    <a:cubicBezTo>
                      <a:pt x="31167" y="47323"/>
                      <a:pt x="36860" y="41556"/>
                      <a:pt x="36860" y="41556"/>
                    </a:cubicBezTo>
                    <a:cubicBezTo>
                      <a:pt x="34974" y="41075"/>
                      <a:pt x="33422" y="39707"/>
                      <a:pt x="32719" y="37896"/>
                    </a:cubicBezTo>
                    <a:cubicBezTo>
                      <a:pt x="32802" y="37895"/>
                      <a:pt x="32885" y="37894"/>
                      <a:pt x="32967" y="37894"/>
                    </a:cubicBezTo>
                    <a:cubicBezTo>
                      <a:pt x="35359" y="37894"/>
                      <a:pt x="37710" y="38410"/>
                      <a:pt x="39855" y="39375"/>
                    </a:cubicBezTo>
                    <a:cubicBezTo>
                      <a:pt x="42480" y="35714"/>
                      <a:pt x="44365" y="31611"/>
                      <a:pt x="45400" y="27248"/>
                    </a:cubicBezTo>
                    <a:cubicBezTo>
                      <a:pt x="44402" y="27248"/>
                      <a:pt x="43441" y="26989"/>
                      <a:pt x="42553" y="26509"/>
                    </a:cubicBezTo>
                    <a:cubicBezTo>
                      <a:pt x="41629" y="26028"/>
                      <a:pt x="41851" y="24697"/>
                      <a:pt x="42886" y="24512"/>
                    </a:cubicBezTo>
                    <a:cubicBezTo>
                      <a:pt x="43212" y="24453"/>
                      <a:pt x="43543" y="24424"/>
                      <a:pt x="43875" y="24424"/>
                    </a:cubicBezTo>
                    <a:cubicBezTo>
                      <a:pt x="44374" y="24424"/>
                      <a:pt x="44875" y="24490"/>
                      <a:pt x="45363" y="24623"/>
                    </a:cubicBezTo>
                    <a:cubicBezTo>
                      <a:pt x="46251" y="21998"/>
                      <a:pt x="46509" y="19226"/>
                      <a:pt x="46066" y="16527"/>
                    </a:cubicBezTo>
                    <a:cubicBezTo>
                      <a:pt x="46060" y="16466"/>
                      <a:pt x="45955" y="16444"/>
                      <a:pt x="45783" y="16444"/>
                    </a:cubicBezTo>
                    <a:cubicBezTo>
                      <a:pt x="45338" y="16444"/>
                      <a:pt x="44442" y="16590"/>
                      <a:pt x="43648" y="16590"/>
                    </a:cubicBezTo>
                    <a:cubicBezTo>
                      <a:pt x="42697" y="16590"/>
                      <a:pt x="41892" y="16380"/>
                      <a:pt x="42184" y="15455"/>
                    </a:cubicBezTo>
                    <a:cubicBezTo>
                      <a:pt x="42258" y="15233"/>
                      <a:pt x="42443" y="15011"/>
                      <a:pt x="42664" y="14900"/>
                    </a:cubicBezTo>
                    <a:cubicBezTo>
                      <a:pt x="43737" y="14198"/>
                      <a:pt x="45031" y="13828"/>
                      <a:pt x="46324" y="13828"/>
                    </a:cubicBezTo>
                    <a:cubicBezTo>
                      <a:pt x="46103" y="9133"/>
                      <a:pt x="45363" y="4511"/>
                      <a:pt x="441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5"/>
              <p:cNvSpPr/>
              <p:nvPr/>
            </p:nvSpPr>
            <p:spPr>
              <a:xfrm>
                <a:off x="5304075" y="1968350"/>
                <a:ext cx="689525" cy="1069400"/>
              </a:xfrm>
              <a:custGeom>
                <a:avLst/>
                <a:gdLst/>
                <a:ahLst/>
                <a:cxnLst/>
                <a:rect l="l" t="t" r="r" b="b"/>
                <a:pathLst>
                  <a:path w="27581" h="42776" extrusionOk="0">
                    <a:moveTo>
                      <a:pt x="27358" y="0"/>
                    </a:moveTo>
                    <a:cubicBezTo>
                      <a:pt x="25510" y="5915"/>
                      <a:pt x="23587" y="11609"/>
                      <a:pt x="20112" y="16341"/>
                    </a:cubicBezTo>
                    <a:cubicBezTo>
                      <a:pt x="18264" y="18818"/>
                      <a:pt x="15971" y="21000"/>
                      <a:pt x="13790" y="23107"/>
                    </a:cubicBezTo>
                    <a:lnTo>
                      <a:pt x="12977" y="23883"/>
                    </a:lnTo>
                    <a:cubicBezTo>
                      <a:pt x="7394" y="29318"/>
                      <a:pt x="1923" y="35307"/>
                      <a:pt x="0" y="42701"/>
                    </a:cubicBezTo>
                    <a:lnTo>
                      <a:pt x="222" y="42775"/>
                    </a:lnTo>
                    <a:cubicBezTo>
                      <a:pt x="2144" y="35418"/>
                      <a:pt x="7542" y="29429"/>
                      <a:pt x="13125" y="24068"/>
                    </a:cubicBezTo>
                    <a:lnTo>
                      <a:pt x="13938" y="23292"/>
                    </a:lnTo>
                    <a:cubicBezTo>
                      <a:pt x="16119" y="21147"/>
                      <a:pt x="18448" y="18966"/>
                      <a:pt x="20297" y="16452"/>
                    </a:cubicBezTo>
                    <a:cubicBezTo>
                      <a:pt x="23809" y="11720"/>
                      <a:pt x="25732" y="5989"/>
                      <a:pt x="27580" y="74"/>
                    </a:cubicBezTo>
                    <a:lnTo>
                      <a:pt x="2735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1" name="Google Shape;611;p45"/>
            <p:cNvSpPr/>
            <p:nvPr/>
          </p:nvSpPr>
          <p:spPr>
            <a:xfrm flipH="1">
              <a:off x="576394" y="3105291"/>
              <a:ext cx="1329666" cy="2000559"/>
            </a:xfrm>
            <a:custGeom>
              <a:avLst/>
              <a:gdLst/>
              <a:ahLst/>
              <a:cxnLst/>
              <a:rect l="l" t="t" r="r" b="b"/>
              <a:pathLst>
                <a:path w="61113" h="91948" extrusionOk="0">
                  <a:moveTo>
                    <a:pt x="30959" y="1"/>
                  </a:moveTo>
                  <a:cubicBezTo>
                    <a:pt x="24007" y="1"/>
                    <a:pt x="16810" y="2496"/>
                    <a:pt x="11868" y="6876"/>
                  </a:cubicBezTo>
                  <a:cubicBezTo>
                    <a:pt x="1849" y="15823"/>
                    <a:pt x="3439" y="27654"/>
                    <a:pt x="1553" y="40298"/>
                  </a:cubicBezTo>
                  <a:cubicBezTo>
                    <a:pt x="0" y="50575"/>
                    <a:pt x="1812" y="60077"/>
                    <a:pt x="3845" y="70022"/>
                  </a:cubicBezTo>
                  <a:cubicBezTo>
                    <a:pt x="5583" y="78451"/>
                    <a:pt x="12238" y="85993"/>
                    <a:pt x="19964" y="89358"/>
                  </a:cubicBezTo>
                  <a:cubicBezTo>
                    <a:pt x="22996" y="90689"/>
                    <a:pt x="26249" y="91502"/>
                    <a:pt x="29540" y="91798"/>
                  </a:cubicBezTo>
                  <a:cubicBezTo>
                    <a:pt x="30603" y="91897"/>
                    <a:pt x="31641" y="91948"/>
                    <a:pt x="32652" y="91948"/>
                  </a:cubicBezTo>
                  <a:cubicBezTo>
                    <a:pt x="41023" y="91948"/>
                    <a:pt x="47581" y="88503"/>
                    <a:pt x="52166" y="81113"/>
                  </a:cubicBezTo>
                  <a:cubicBezTo>
                    <a:pt x="56898" y="73497"/>
                    <a:pt x="58192" y="64255"/>
                    <a:pt x="58932" y="55456"/>
                  </a:cubicBezTo>
                  <a:cubicBezTo>
                    <a:pt x="59893" y="43884"/>
                    <a:pt x="61113" y="31314"/>
                    <a:pt x="58229" y="19890"/>
                  </a:cubicBezTo>
                  <a:cubicBezTo>
                    <a:pt x="56270" y="12274"/>
                    <a:pt x="49208" y="6322"/>
                    <a:pt x="42295" y="2624"/>
                  </a:cubicBezTo>
                  <a:cubicBezTo>
                    <a:pt x="38921" y="836"/>
                    <a:pt x="34981" y="1"/>
                    <a:pt x="309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5"/>
            <p:cNvSpPr/>
            <p:nvPr/>
          </p:nvSpPr>
          <p:spPr>
            <a:xfrm flipH="1">
              <a:off x="1110502" y="3461625"/>
              <a:ext cx="479448" cy="1886038"/>
            </a:xfrm>
            <a:custGeom>
              <a:avLst/>
              <a:gdLst/>
              <a:ahLst/>
              <a:cxnLst/>
              <a:rect l="l" t="t" r="r" b="b"/>
              <a:pathLst>
                <a:path w="22036" h="75126" extrusionOk="0">
                  <a:moveTo>
                    <a:pt x="3217" y="1"/>
                  </a:moveTo>
                  <a:cubicBezTo>
                    <a:pt x="3180" y="1886"/>
                    <a:pt x="2958" y="3772"/>
                    <a:pt x="2589" y="5620"/>
                  </a:cubicBezTo>
                  <a:cubicBezTo>
                    <a:pt x="2524" y="5814"/>
                    <a:pt x="2178" y="5923"/>
                    <a:pt x="1796" y="5923"/>
                  </a:cubicBezTo>
                  <a:cubicBezTo>
                    <a:pt x="1740" y="5923"/>
                    <a:pt x="1684" y="5921"/>
                    <a:pt x="1627" y="5916"/>
                  </a:cubicBezTo>
                  <a:lnTo>
                    <a:pt x="1627" y="5916"/>
                  </a:lnTo>
                  <a:cubicBezTo>
                    <a:pt x="1" y="28986"/>
                    <a:pt x="2256" y="52055"/>
                    <a:pt x="1036" y="75125"/>
                  </a:cubicBezTo>
                  <a:lnTo>
                    <a:pt x="21444" y="75125"/>
                  </a:lnTo>
                  <a:cubicBezTo>
                    <a:pt x="21703" y="64551"/>
                    <a:pt x="22035" y="54015"/>
                    <a:pt x="21518" y="43441"/>
                  </a:cubicBezTo>
                  <a:cubicBezTo>
                    <a:pt x="21111" y="35714"/>
                    <a:pt x="20852" y="28061"/>
                    <a:pt x="20778" y="20371"/>
                  </a:cubicBezTo>
                  <a:cubicBezTo>
                    <a:pt x="20741" y="13569"/>
                    <a:pt x="17673" y="6766"/>
                    <a:pt x="197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5"/>
            <p:cNvSpPr/>
            <p:nvPr/>
          </p:nvSpPr>
          <p:spPr>
            <a:xfrm flipH="1">
              <a:off x="654421" y="3375550"/>
              <a:ext cx="597679" cy="1915017"/>
            </a:xfrm>
            <a:custGeom>
              <a:avLst/>
              <a:gdLst/>
              <a:ahLst/>
              <a:cxnLst/>
              <a:rect l="l" t="t" r="r" b="b"/>
              <a:pathLst>
                <a:path w="27470" h="84297" extrusionOk="0">
                  <a:moveTo>
                    <a:pt x="0" y="1"/>
                  </a:moveTo>
                  <a:cubicBezTo>
                    <a:pt x="0" y="703"/>
                    <a:pt x="3956" y="3994"/>
                    <a:pt x="3956" y="4696"/>
                  </a:cubicBezTo>
                  <a:cubicBezTo>
                    <a:pt x="4141" y="4770"/>
                    <a:pt x="1886" y="9280"/>
                    <a:pt x="1775" y="9798"/>
                  </a:cubicBezTo>
                  <a:cubicBezTo>
                    <a:pt x="555" y="15344"/>
                    <a:pt x="740" y="19336"/>
                    <a:pt x="1147" y="25510"/>
                  </a:cubicBezTo>
                  <a:cubicBezTo>
                    <a:pt x="1627" y="32387"/>
                    <a:pt x="1368" y="39338"/>
                    <a:pt x="1516" y="46251"/>
                  </a:cubicBezTo>
                  <a:cubicBezTo>
                    <a:pt x="1738" y="56640"/>
                    <a:pt x="1516" y="66918"/>
                    <a:pt x="1516" y="77269"/>
                  </a:cubicBezTo>
                  <a:cubicBezTo>
                    <a:pt x="1516" y="77417"/>
                    <a:pt x="1553" y="77602"/>
                    <a:pt x="1627" y="77750"/>
                  </a:cubicBezTo>
                  <a:cubicBezTo>
                    <a:pt x="1738" y="77824"/>
                    <a:pt x="1849" y="83924"/>
                    <a:pt x="1960" y="83961"/>
                  </a:cubicBezTo>
                  <a:cubicBezTo>
                    <a:pt x="3108" y="84196"/>
                    <a:pt x="4302" y="84296"/>
                    <a:pt x="5527" y="84296"/>
                  </a:cubicBezTo>
                  <a:cubicBezTo>
                    <a:pt x="11240" y="84296"/>
                    <a:pt x="17607" y="82115"/>
                    <a:pt x="22996" y="81262"/>
                  </a:cubicBezTo>
                  <a:cubicBezTo>
                    <a:pt x="27470" y="80597"/>
                    <a:pt x="23366" y="65772"/>
                    <a:pt x="22959" y="62592"/>
                  </a:cubicBezTo>
                  <a:cubicBezTo>
                    <a:pt x="22626" y="60411"/>
                    <a:pt x="22442" y="58230"/>
                    <a:pt x="22368" y="56011"/>
                  </a:cubicBezTo>
                  <a:cubicBezTo>
                    <a:pt x="22442" y="53830"/>
                    <a:pt x="22700" y="51612"/>
                    <a:pt x="23144" y="49468"/>
                  </a:cubicBezTo>
                  <a:cubicBezTo>
                    <a:pt x="23810" y="45179"/>
                    <a:pt x="25104" y="40668"/>
                    <a:pt x="25214" y="36306"/>
                  </a:cubicBezTo>
                  <a:cubicBezTo>
                    <a:pt x="25251" y="35567"/>
                    <a:pt x="25214" y="34827"/>
                    <a:pt x="25177" y="34088"/>
                  </a:cubicBezTo>
                  <a:cubicBezTo>
                    <a:pt x="24882" y="30206"/>
                    <a:pt x="24475" y="26324"/>
                    <a:pt x="23847" y="22479"/>
                  </a:cubicBezTo>
                  <a:cubicBezTo>
                    <a:pt x="22590" y="15085"/>
                    <a:pt x="20112" y="6508"/>
                    <a:pt x="12866" y="2626"/>
                  </a:cubicBezTo>
                  <a:cubicBezTo>
                    <a:pt x="9391" y="777"/>
                    <a:pt x="4622" y="223"/>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45"/>
            <p:cNvSpPr/>
            <p:nvPr/>
          </p:nvSpPr>
          <p:spPr>
            <a:xfrm flipH="1">
              <a:off x="1820771" y="2951204"/>
              <a:ext cx="1213046" cy="1272379"/>
            </a:xfrm>
            <a:custGeom>
              <a:avLst/>
              <a:gdLst/>
              <a:ahLst/>
              <a:cxnLst/>
              <a:rect l="l" t="t" r="r" b="b"/>
              <a:pathLst>
                <a:path w="55753" h="58480" extrusionOk="0">
                  <a:moveTo>
                    <a:pt x="5776" y="1"/>
                  </a:moveTo>
                  <a:cubicBezTo>
                    <a:pt x="5652" y="1"/>
                    <a:pt x="5526" y="7"/>
                    <a:pt x="5398" y="20"/>
                  </a:cubicBezTo>
                  <a:cubicBezTo>
                    <a:pt x="2145" y="353"/>
                    <a:pt x="925" y="4420"/>
                    <a:pt x="703" y="7673"/>
                  </a:cubicBezTo>
                  <a:cubicBezTo>
                    <a:pt x="0" y="17914"/>
                    <a:pt x="1184" y="28192"/>
                    <a:pt x="4141" y="38063"/>
                  </a:cubicBezTo>
                  <a:cubicBezTo>
                    <a:pt x="5546" y="42647"/>
                    <a:pt x="7432" y="50559"/>
                    <a:pt x="11166" y="55070"/>
                  </a:cubicBezTo>
                  <a:cubicBezTo>
                    <a:pt x="12868" y="57137"/>
                    <a:pt x="14971" y="58480"/>
                    <a:pt x="17598" y="58480"/>
                  </a:cubicBezTo>
                  <a:cubicBezTo>
                    <a:pt x="18165" y="58480"/>
                    <a:pt x="18756" y="58417"/>
                    <a:pt x="19373" y="58286"/>
                  </a:cubicBezTo>
                  <a:cubicBezTo>
                    <a:pt x="28394" y="56327"/>
                    <a:pt x="37082" y="52962"/>
                    <a:pt x="45031" y="48267"/>
                  </a:cubicBezTo>
                  <a:cubicBezTo>
                    <a:pt x="47803" y="46640"/>
                    <a:pt x="53978" y="43867"/>
                    <a:pt x="54902" y="40651"/>
                  </a:cubicBezTo>
                  <a:cubicBezTo>
                    <a:pt x="55752" y="37878"/>
                    <a:pt x="53090" y="32665"/>
                    <a:pt x="50946" y="31076"/>
                  </a:cubicBezTo>
                  <a:cubicBezTo>
                    <a:pt x="48934" y="29621"/>
                    <a:pt x="45705" y="29436"/>
                    <a:pt x="43101" y="29436"/>
                  </a:cubicBezTo>
                  <a:cubicBezTo>
                    <a:pt x="42595" y="29436"/>
                    <a:pt x="42112" y="29443"/>
                    <a:pt x="41666" y="29449"/>
                  </a:cubicBezTo>
                  <a:cubicBezTo>
                    <a:pt x="36897" y="29560"/>
                    <a:pt x="32572" y="30743"/>
                    <a:pt x="28098" y="32185"/>
                  </a:cubicBezTo>
                  <a:cubicBezTo>
                    <a:pt x="26886" y="32575"/>
                    <a:pt x="26019" y="32779"/>
                    <a:pt x="25371" y="32779"/>
                  </a:cubicBezTo>
                  <a:cubicBezTo>
                    <a:pt x="23625" y="32779"/>
                    <a:pt x="23466" y="31305"/>
                    <a:pt x="22442" y="28044"/>
                  </a:cubicBezTo>
                  <a:cubicBezTo>
                    <a:pt x="19743" y="19689"/>
                    <a:pt x="16009" y="11703"/>
                    <a:pt x="11313" y="4309"/>
                  </a:cubicBezTo>
                  <a:cubicBezTo>
                    <a:pt x="9979" y="2272"/>
                    <a:pt x="8144" y="1"/>
                    <a:pt x="5776" y="1"/>
                  </a:cubicBezTo>
                  <a:close/>
                </a:path>
              </a:pathLst>
            </a:custGeom>
            <a:solidFill>
              <a:srgbClr val="D98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5"/>
            <p:cNvSpPr/>
            <p:nvPr/>
          </p:nvSpPr>
          <p:spPr>
            <a:xfrm flipH="1">
              <a:off x="-100112" y="3677992"/>
              <a:ext cx="838208" cy="1143879"/>
            </a:xfrm>
            <a:custGeom>
              <a:avLst/>
              <a:gdLst/>
              <a:ahLst/>
              <a:cxnLst/>
              <a:rect l="l" t="t" r="r" b="b"/>
              <a:pathLst>
                <a:path w="38525" h="52574" extrusionOk="0">
                  <a:moveTo>
                    <a:pt x="16268" y="1"/>
                  </a:moveTo>
                  <a:cubicBezTo>
                    <a:pt x="14826" y="1332"/>
                    <a:pt x="13347" y="2663"/>
                    <a:pt x="11905" y="3957"/>
                  </a:cubicBezTo>
                  <a:cubicBezTo>
                    <a:pt x="7801" y="7654"/>
                    <a:pt x="3513" y="11573"/>
                    <a:pt x="444" y="16083"/>
                  </a:cubicBezTo>
                  <a:cubicBezTo>
                    <a:pt x="1886" y="17192"/>
                    <a:pt x="3402" y="18190"/>
                    <a:pt x="4955" y="19152"/>
                  </a:cubicBezTo>
                  <a:cubicBezTo>
                    <a:pt x="6072" y="19809"/>
                    <a:pt x="13151" y="24528"/>
                    <a:pt x="15695" y="24528"/>
                  </a:cubicBezTo>
                  <a:cubicBezTo>
                    <a:pt x="16012" y="24528"/>
                    <a:pt x="16259" y="24455"/>
                    <a:pt x="16415" y="24292"/>
                  </a:cubicBezTo>
                  <a:lnTo>
                    <a:pt x="16415" y="24292"/>
                  </a:lnTo>
                  <a:cubicBezTo>
                    <a:pt x="12718" y="28173"/>
                    <a:pt x="10426" y="32720"/>
                    <a:pt x="7321" y="37082"/>
                  </a:cubicBezTo>
                  <a:cubicBezTo>
                    <a:pt x="5620" y="39522"/>
                    <a:pt x="5620" y="39264"/>
                    <a:pt x="3698" y="41556"/>
                  </a:cubicBezTo>
                  <a:cubicBezTo>
                    <a:pt x="3291" y="42036"/>
                    <a:pt x="186" y="44883"/>
                    <a:pt x="1" y="45401"/>
                  </a:cubicBezTo>
                  <a:cubicBezTo>
                    <a:pt x="186" y="45438"/>
                    <a:pt x="370" y="45586"/>
                    <a:pt x="481" y="45770"/>
                  </a:cubicBezTo>
                  <a:cubicBezTo>
                    <a:pt x="1775" y="47841"/>
                    <a:pt x="2737" y="50170"/>
                    <a:pt x="3254" y="52573"/>
                  </a:cubicBezTo>
                  <a:cubicBezTo>
                    <a:pt x="11240" y="48876"/>
                    <a:pt x="18708" y="44181"/>
                    <a:pt x="25510" y="38598"/>
                  </a:cubicBezTo>
                  <a:cubicBezTo>
                    <a:pt x="29023" y="35714"/>
                    <a:pt x="38524" y="29134"/>
                    <a:pt x="38302" y="24475"/>
                  </a:cubicBezTo>
                  <a:cubicBezTo>
                    <a:pt x="38043" y="18005"/>
                    <a:pt x="31056" y="13199"/>
                    <a:pt x="26361" y="8911"/>
                  </a:cubicBezTo>
                  <a:cubicBezTo>
                    <a:pt x="23033" y="5916"/>
                    <a:pt x="19669" y="2921"/>
                    <a:pt x="16268" y="1"/>
                  </a:cubicBezTo>
                  <a:close/>
                </a:path>
              </a:pathLst>
            </a:custGeom>
            <a:solidFill>
              <a:srgbClr val="D98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45"/>
            <p:cNvSpPr/>
            <p:nvPr/>
          </p:nvSpPr>
          <p:spPr>
            <a:xfrm flipH="1">
              <a:off x="1449144" y="3365275"/>
              <a:ext cx="527706" cy="1915020"/>
            </a:xfrm>
            <a:custGeom>
              <a:avLst/>
              <a:gdLst/>
              <a:ahLst/>
              <a:cxnLst/>
              <a:rect l="l" t="t" r="r" b="b"/>
              <a:pathLst>
                <a:path w="24254" h="80118" extrusionOk="0">
                  <a:moveTo>
                    <a:pt x="20317" y="1"/>
                  </a:moveTo>
                  <a:cubicBezTo>
                    <a:pt x="16557" y="1"/>
                    <a:pt x="13420" y="656"/>
                    <a:pt x="10538" y="3874"/>
                  </a:cubicBezTo>
                  <a:cubicBezTo>
                    <a:pt x="10094" y="4392"/>
                    <a:pt x="9650" y="4909"/>
                    <a:pt x="9244" y="5464"/>
                  </a:cubicBezTo>
                  <a:cubicBezTo>
                    <a:pt x="6323" y="9198"/>
                    <a:pt x="2515" y="13486"/>
                    <a:pt x="2885" y="18108"/>
                  </a:cubicBezTo>
                  <a:cubicBezTo>
                    <a:pt x="3661" y="27609"/>
                    <a:pt x="2478" y="37296"/>
                    <a:pt x="1923" y="46797"/>
                  </a:cubicBezTo>
                  <a:cubicBezTo>
                    <a:pt x="1258" y="57334"/>
                    <a:pt x="629" y="67907"/>
                    <a:pt x="75" y="78444"/>
                  </a:cubicBezTo>
                  <a:cubicBezTo>
                    <a:pt x="1" y="79368"/>
                    <a:pt x="12349" y="80108"/>
                    <a:pt x="13532" y="80108"/>
                  </a:cubicBezTo>
                  <a:cubicBezTo>
                    <a:pt x="13846" y="80114"/>
                    <a:pt x="14162" y="80117"/>
                    <a:pt x="14478" y="80117"/>
                  </a:cubicBezTo>
                  <a:cubicBezTo>
                    <a:pt x="15948" y="80117"/>
                    <a:pt x="17439" y="80051"/>
                    <a:pt x="18930" y="79960"/>
                  </a:cubicBezTo>
                  <a:cubicBezTo>
                    <a:pt x="18930" y="78998"/>
                    <a:pt x="18893" y="78037"/>
                    <a:pt x="18893" y="77076"/>
                  </a:cubicBezTo>
                  <a:cubicBezTo>
                    <a:pt x="18893" y="75523"/>
                    <a:pt x="18856" y="73970"/>
                    <a:pt x="18930" y="72418"/>
                  </a:cubicBezTo>
                  <a:cubicBezTo>
                    <a:pt x="19041" y="70865"/>
                    <a:pt x="19189" y="69275"/>
                    <a:pt x="19300" y="67685"/>
                  </a:cubicBezTo>
                  <a:cubicBezTo>
                    <a:pt x="19706" y="61437"/>
                    <a:pt x="19928" y="55152"/>
                    <a:pt x="19965" y="48867"/>
                  </a:cubicBezTo>
                  <a:cubicBezTo>
                    <a:pt x="19965" y="45725"/>
                    <a:pt x="20113" y="42582"/>
                    <a:pt x="20261" y="39440"/>
                  </a:cubicBezTo>
                  <a:cubicBezTo>
                    <a:pt x="20372" y="36334"/>
                    <a:pt x="20520" y="33303"/>
                    <a:pt x="20704" y="30197"/>
                  </a:cubicBezTo>
                  <a:cubicBezTo>
                    <a:pt x="20889" y="27129"/>
                    <a:pt x="21111" y="24097"/>
                    <a:pt x="21333" y="21028"/>
                  </a:cubicBezTo>
                  <a:cubicBezTo>
                    <a:pt x="20963" y="16777"/>
                    <a:pt x="20889" y="12525"/>
                    <a:pt x="21111" y="8274"/>
                  </a:cubicBezTo>
                  <a:cubicBezTo>
                    <a:pt x="21074" y="7386"/>
                    <a:pt x="24217" y="6758"/>
                    <a:pt x="24254" y="5870"/>
                  </a:cubicBezTo>
                  <a:cubicBezTo>
                    <a:pt x="24143" y="5796"/>
                    <a:pt x="24106" y="5686"/>
                    <a:pt x="24106" y="5575"/>
                  </a:cubicBezTo>
                  <a:cubicBezTo>
                    <a:pt x="24143" y="3763"/>
                    <a:pt x="24143" y="1952"/>
                    <a:pt x="24143" y="140"/>
                  </a:cubicBezTo>
                  <a:cubicBezTo>
                    <a:pt x="22795" y="68"/>
                    <a:pt x="21524" y="1"/>
                    <a:pt x="203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5"/>
            <p:cNvSpPr/>
            <p:nvPr/>
          </p:nvSpPr>
          <p:spPr>
            <a:xfrm flipH="1">
              <a:off x="327837" y="3392446"/>
              <a:ext cx="830941" cy="829853"/>
            </a:xfrm>
            <a:custGeom>
              <a:avLst/>
              <a:gdLst/>
              <a:ahLst/>
              <a:cxnLst/>
              <a:rect l="l" t="t" r="r" b="b"/>
              <a:pathLst>
                <a:path w="38191" h="38141" extrusionOk="0">
                  <a:moveTo>
                    <a:pt x="0" y="0"/>
                  </a:moveTo>
                  <a:cubicBezTo>
                    <a:pt x="10" y="5"/>
                    <a:pt x="21" y="11"/>
                    <a:pt x="31" y="16"/>
                  </a:cubicBezTo>
                  <a:lnTo>
                    <a:pt x="31" y="16"/>
                  </a:lnTo>
                  <a:cubicBezTo>
                    <a:pt x="21" y="11"/>
                    <a:pt x="11" y="5"/>
                    <a:pt x="0" y="0"/>
                  </a:cubicBezTo>
                  <a:close/>
                  <a:moveTo>
                    <a:pt x="31" y="16"/>
                  </a:moveTo>
                  <a:lnTo>
                    <a:pt x="31" y="16"/>
                  </a:lnTo>
                  <a:cubicBezTo>
                    <a:pt x="2384" y="1200"/>
                    <a:pt x="4331" y="3116"/>
                    <a:pt x="5583" y="5435"/>
                  </a:cubicBezTo>
                  <a:cubicBezTo>
                    <a:pt x="7616" y="9243"/>
                    <a:pt x="7949" y="13716"/>
                    <a:pt x="8318" y="17931"/>
                  </a:cubicBezTo>
                  <a:cubicBezTo>
                    <a:pt x="8540" y="20482"/>
                    <a:pt x="7542" y="23957"/>
                    <a:pt x="8651" y="26249"/>
                  </a:cubicBezTo>
                  <a:cubicBezTo>
                    <a:pt x="8762" y="26434"/>
                    <a:pt x="8873" y="26619"/>
                    <a:pt x="9021" y="26767"/>
                  </a:cubicBezTo>
                  <a:cubicBezTo>
                    <a:pt x="11350" y="29392"/>
                    <a:pt x="22626" y="35048"/>
                    <a:pt x="25806" y="37895"/>
                  </a:cubicBezTo>
                  <a:cubicBezTo>
                    <a:pt x="25987" y="38063"/>
                    <a:pt x="26211" y="38141"/>
                    <a:pt x="26432" y="38141"/>
                  </a:cubicBezTo>
                  <a:cubicBezTo>
                    <a:pt x="26794" y="38141"/>
                    <a:pt x="27146" y="37930"/>
                    <a:pt x="27284" y="37562"/>
                  </a:cubicBezTo>
                  <a:cubicBezTo>
                    <a:pt x="30612" y="29577"/>
                    <a:pt x="34494" y="21850"/>
                    <a:pt x="37932" y="13901"/>
                  </a:cubicBezTo>
                  <a:cubicBezTo>
                    <a:pt x="38080" y="13568"/>
                    <a:pt x="38191" y="13199"/>
                    <a:pt x="38191" y="12829"/>
                  </a:cubicBezTo>
                  <a:cubicBezTo>
                    <a:pt x="38191" y="12718"/>
                    <a:pt x="38154" y="12607"/>
                    <a:pt x="38117" y="12533"/>
                  </a:cubicBezTo>
                  <a:cubicBezTo>
                    <a:pt x="36823" y="11646"/>
                    <a:pt x="35418" y="10943"/>
                    <a:pt x="34013" y="10204"/>
                  </a:cubicBezTo>
                  <a:lnTo>
                    <a:pt x="32867" y="11683"/>
                  </a:lnTo>
                  <a:cubicBezTo>
                    <a:pt x="33495" y="10869"/>
                    <a:pt x="18781" y="3697"/>
                    <a:pt x="17413" y="3217"/>
                  </a:cubicBezTo>
                  <a:cubicBezTo>
                    <a:pt x="14529" y="2144"/>
                    <a:pt x="11572" y="1331"/>
                    <a:pt x="8540" y="776"/>
                  </a:cubicBezTo>
                  <a:cubicBezTo>
                    <a:pt x="7623" y="599"/>
                    <a:pt x="6387" y="599"/>
                    <a:pt x="5108" y="599"/>
                  </a:cubicBezTo>
                  <a:lnTo>
                    <a:pt x="5108" y="599"/>
                  </a:lnTo>
                  <a:cubicBezTo>
                    <a:pt x="3207" y="599"/>
                    <a:pt x="1211" y="599"/>
                    <a:pt x="31" y="1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45"/>
            <p:cNvSpPr/>
            <p:nvPr/>
          </p:nvSpPr>
          <p:spPr>
            <a:xfrm flipH="1">
              <a:off x="1103274" y="2758998"/>
              <a:ext cx="523660" cy="830223"/>
            </a:xfrm>
            <a:custGeom>
              <a:avLst/>
              <a:gdLst/>
              <a:ahLst/>
              <a:cxnLst/>
              <a:rect l="l" t="t" r="r" b="b"/>
              <a:pathLst>
                <a:path w="24068" h="38158" extrusionOk="0">
                  <a:moveTo>
                    <a:pt x="9585" y="0"/>
                  </a:moveTo>
                  <a:cubicBezTo>
                    <a:pt x="7430" y="0"/>
                    <a:pt x="5145" y="462"/>
                    <a:pt x="3254" y="684"/>
                  </a:cubicBezTo>
                  <a:cubicBezTo>
                    <a:pt x="2736" y="3900"/>
                    <a:pt x="2477" y="7153"/>
                    <a:pt x="2440" y="10370"/>
                  </a:cubicBezTo>
                  <a:cubicBezTo>
                    <a:pt x="2403" y="13956"/>
                    <a:pt x="3254" y="16692"/>
                    <a:pt x="5989" y="18984"/>
                  </a:cubicBezTo>
                  <a:cubicBezTo>
                    <a:pt x="6544" y="19465"/>
                    <a:pt x="6507" y="19650"/>
                    <a:pt x="6470" y="20426"/>
                  </a:cubicBezTo>
                  <a:cubicBezTo>
                    <a:pt x="6470" y="22164"/>
                    <a:pt x="6359" y="23901"/>
                    <a:pt x="6174" y="25639"/>
                  </a:cubicBezTo>
                  <a:cubicBezTo>
                    <a:pt x="6026" y="27487"/>
                    <a:pt x="3290" y="27413"/>
                    <a:pt x="1849" y="27635"/>
                  </a:cubicBezTo>
                  <a:cubicBezTo>
                    <a:pt x="1590" y="27635"/>
                    <a:pt x="1368" y="27709"/>
                    <a:pt x="1146" y="27820"/>
                  </a:cubicBezTo>
                  <a:cubicBezTo>
                    <a:pt x="0" y="28596"/>
                    <a:pt x="5028" y="35066"/>
                    <a:pt x="5952" y="35843"/>
                  </a:cubicBezTo>
                  <a:cubicBezTo>
                    <a:pt x="7808" y="37346"/>
                    <a:pt x="10133" y="38158"/>
                    <a:pt x="12522" y="38158"/>
                  </a:cubicBezTo>
                  <a:cubicBezTo>
                    <a:pt x="12894" y="38158"/>
                    <a:pt x="13268" y="38138"/>
                    <a:pt x="13642" y="38098"/>
                  </a:cubicBezTo>
                  <a:cubicBezTo>
                    <a:pt x="16082" y="37802"/>
                    <a:pt x="18375" y="36730"/>
                    <a:pt x="20149" y="35029"/>
                  </a:cubicBezTo>
                  <a:cubicBezTo>
                    <a:pt x="20999" y="34216"/>
                    <a:pt x="22072" y="33292"/>
                    <a:pt x="22589" y="32257"/>
                  </a:cubicBezTo>
                  <a:cubicBezTo>
                    <a:pt x="23107" y="31221"/>
                    <a:pt x="23329" y="30112"/>
                    <a:pt x="24068" y="29114"/>
                  </a:cubicBezTo>
                  <a:cubicBezTo>
                    <a:pt x="23218" y="29077"/>
                    <a:pt x="22441" y="28781"/>
                    <a:pt x="21776" y="28301"/>
                  </a:cubicBezTo>
                  <a:cubicBezTo>
                    <a:pt x="20741" y="27524"/>
                    <a:pt x="19927" y="26526"/>
                    <a:pt x="19410" y="25343"/>
                  </a:cubicBezTo>
                  <a:cubicBezTo>
                    <a:pt x="18116" y="22459"/>
                    <a:pt x="18485" y="19465"/>
                    <a:pt x="19114" y="16470"/>
                  </a:cubicBezTo>
                  <a:cubicBezTo>
                    <a:pt x="19742" y="13475"/>
                    <a:pt x="20260" y="10961"/>
                    <a:pt x="19151" y="8041"/>
                  </a:cubicBezTo>
                  <a:cubicBezTo>
                    <a:pt x="18227" y="5416"/>
                    <a:pt x="16563" y="3124"/>
                    <a:pt x="14419" y="1386"/>
                  </a:cubicBezTo>
                  <a:cubicBezTo>
                    <a:pt x="13104" y="324"/>
                    <a:pt x="11390" y="0"/>
                    <a:pt x="9585" y="0"/>
                  </a:cubicBezTo>
                  <a:close/>
                </a:path>
              </a:pathLst>
            </a:custGeom>
            <a:solidFill>
              <a:srgbClr val="E79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45"/>
            <p:cNvSpPr/>
            <p:nvPr/>
          </p:nvSpPr>
          <p:spPr>
            <a:xfrm flipH="1">
              <a:off x="1535225" y="3367882"/>
              <a:ext cx="832551" cy="841036"/>
            </a:xfrm>
            <a:custGeom>
              <a:avLst/>
              <a:gdLst/>
              <a:ahLst/>
              <a:cxnLst/>
              <a:rect l="l" t="t" r="r" b="b"/>
              <a:pathLst>
                <a:path w="38265" h="38655" extrusionOk="0">
                  <a:moveTo>
                    <a:pt x="33772" y="0"/>
                  </a:moveTo>
                  <a:cubicBezTo>
                    <a:pt x="32812" y="0"/>
                    <a:pt x="31533" y="316"/>
                    <a:pt x="30871" y="427"/>
                  </a:cubicBezTo>
                  <a:cubicBezTo>
                    <a:pt x="21591" y="1905"/>
                    <a:pt x="12829" y="4863"/>
                    <a:pt x="4215" y="8634"/>
                  </a:cubicBezTo>
                  <a:cubicBezTo>
                    <a:pt x="4104" y="8301"/>
                    <a:pt x="3882" y="7969"/>
                    <a:pt x="3623" y="7710"/>
                  </a:cubicBezTo>
                  <a:cubicBezTo>
                    <a:pt x="2329" y="8190"/>
                    <a:pt x="1109" y="8819"/>
                    <a:pt x="0" y="9632"/>
                  </a:cubicBezTo>
                  <a:cubicBezTo>
                    <a:pt x="1627" y="14439"/>
                    <a:pt x="3106" y="19245"/>
                    <a:pt x="4400" y="24162"/>
                  </a:cubicBezTo>
                  <a:cubicBezTo>
                    <a:pt x="4695" y="25419"/>
                    <a:pt x="8651" y="38469"/>
                    <a:pt x="8356" y="38654"/>
                  </a:cubicBezTo>
                  <a:lnTo>
                    <a:pt x="8429" y="38617"/>
                  </a:lnTo>
                  <a:cubicBezTo>
                    <a:pt x="15565" y="34255"/>
                    <a:pt x="22996" y="32665"/>
                    <a:pt x="29503" y="27378"/>
                  </a:cubicBezTo>
                  <a:cubicBezTo>
                    <a:pt x="32645" y="24827"/>
                    <a:pt x="36083" y="18801"/>
                    <a:pt x="37156" y="14771"/>
                  </a:cubicBezTo>
                  <a:cubicBezTo>
                    <a:pt x="38265" y="10741"/>
                    <a:pt x="37304" y="6527"/>
                    <a:pt x="35788" y="2571"/>
                  </a:cubicBezTo>
                  <a:cubicBezTo>
                    <a:pt x="35492" y="1905"/>
                    <a:pt x="35381" y="501"/>
                    <a:pt x="34605" y="131"/>
                  </a:cubicBezTo>
                  <a:cubicBezTo>
                    <a:pt x="34389" y="37"/>
                    <a:pt x="34099" y="0"/>
                    <a:pt x="337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45"/>
            <p:cNvSpPr/>
            <p:nvPr/>
          </p:nvSpPr>
          <p:spPr>
            <a:xfrm flipH="1">
              <a:off x="1131406" y="2656412"/>
              <a:ext cx="514043" cy="437609"/>
            </a:xfrm>
            <a:custGeom>
              <a:avLst/>
              <a:gdLst/>
              <a:ahLst/>
              <a:cxnLst/>
              <a:rect l="l" t="t" r="r" b="b"/>
              <a:pathLst>
                <a:path w="23626" h="20113" extrusionOk="0">
                  <a:moveTo>
                    <a:pt x="5029" y="1"/>
                  </a:moveTo>
                  <a:cubicBezTo>
                    <a:pt x="4585" y="1"/>
                    <a:pt x="4105" y="1"/>
                    <a:pt x="3661" y="38"/>
                  </a:cubicBezTo>
                  <a:cubicBezTo>
                    <a:pt x="2404" y="75"/>
                    <a:pt x="962" y="297"/>
                    <a:pt x="297" y="1332"/>
                  </a:cubicBezTo>
                  <a:cubicBezTo>
                    <a:pt x="112" y="1591"/>
                    <a:pt x="1" y="1923"/>
                    <a:pt x="38" y="2256"/>
                  </a:cubicBezTo>
                  <a:cubicBezTo>
                    <a:pt x="186" y="3291"/>
                    <a:pt x="1591" y="3587"/>
                    <a:pt x="2330" y="4326"/>
                  </a:cubicBezTo>
                  <a:cubicBezTo>
                    <a:pt x="2267" y="4264"/>
                    <a:pt x="2201" y="4235"/>
                    <a:pt x="2134" y="4235"/>
                  </a:cubicBezTo>
                  <a:cubicBezTo>
                    <a:pt x="1611" y="4235"/>
                    <a:pt x="1012" y="5958"/>
                    <a:pt x="1110" y="6286"/>
                  </a:cubicBezTo>
                  <a:cubicBezTo>
                    <a:pt x="1369" y="7284"/>
                    <a:pt x="2700" y="8171"/>
                    <a:pt x="3624" y="8467"/>
                  </a:cubicBezTo>
                  <a:cubicBezTo>
                    <a:pt x="4362" y="8681"/>
                    <a:pt x="5130" y="8782"/>
                    <a:pt x="5896" y="8782"/>
                  </a:cubicBezTo>
                  <a:cubicBezTo>
                    <a:pt x="6590" y="8782"/>
                    <a:pt x="7282" y="8699"/>
                    <a:pt x="7949" y="8541"/>
                  </a:cubicBezTo>
                  <a:lnTo>
                    <a:pt x="7949" y="8541"/>
                  </a:lnTo>
                  <a:cubicBezTo>
                    <a:pt x="7876" y="8948"/>
                    <a:pt x="7247" y="9059"/>
                    <a:pt x="7136" y="9465"/>
                  </a:cubicBezTo>
                  <a:cubicBezTo>
                    <a:pt x="6988" y="10020"/>
                    <a:pt x="7765" y="10279"/>
                    <a:pt x="8282" y="10279"/>
                  </a:cubicBezTo>
                  <a:cubicBezTo>
                    <a:pt x="10321" y="10221"/>
                    <a:pt x="12471" y="9517"/>
                    <a:pt x="14559" y="9517"/>
                  </a:cubicBezTo>
                  <a:cubicBezTo>
                    <a:pt x="15160" y="9517"/>
                    <a:pt x="15755" y="9576"/>
                    <a:pt x="16342" y="9724"/>
                  </a:cubicBezTo>
                  <a:cubicBezTo>
                    <a:pt x="17562" y="10020"/>
                    <a:pt x="17525" y="10316"/>
                    <a:pt x="17451" y="11351"/>
                  </a:cubicBezTo>
                  <a:cubicBezTo>
                    <a:pt x="17414" y="12386"/>
                    <a:pt x="17636" y="13421"/>
                    <a:pt x="18079" y="14346"/>
                  </a:cubicBezTo>
                  <a:cubicBezTo>
                    <a:pt x="19004" y="16231"/>
                    <a:pt x="20298" y="17858"/>
                    <a:pt x="20002" y="20113"/>
                  </a:cubicBezTo>
                  <a:cubicBezTo>
                    <a:pt x="20446" y="19632"/>
                    <a:pt x="20815" y="19078"/>
                    <a:pt x="21000" y="18486"/>
                  </a:cubicBezTo>
                  <a:cubicBezTo>
                    <a:pt x="22701" y="14641"/>
                    <a:pt x="23625" y="11166"/>
                    <a:pt x="23477" y="6951"/>
                  </a:cubicBezTo>
                  <a:cubicBezTo>
                    <a:pt x="23514" y="6175"/>
                    <a:pt x="23329" y="5362"/>
                    <a:pt x="22997" y="4659"/>
                  </a:cubicBezTo>
                  <a:cubicBezTo>
                    <a:pt x="22257" y="3254"/>
                    <a:pt x="20593" y="2774"/>
                    <a:pt x="19078" y="2404"/>
                  </a:cubicBezTo>
                  <a:cubicBezTo>
                    <a:pt x="14456" y="1258"/>
                    <a:pt x="9761" y="112"/>
                    <a:pt x="50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45"/>
            <p:cNvSpPr/>
            <p:nvPr/>
          </p:nvSpPr>
          <p:spPr>
            <a:xfrm flipH="1">
              <a:off x="1175705" y="2896919"/>
              <a:ext cx="137486" cy="137594"/>
            </a:xfrm>
            <a:custGeom>
              <a:avLst/>
              <a:gdLst/>
              <a:ahLst/>
              <a:cxnLst/>
              <a:rect l="l" t="t" r="r" b="b"/>
              <a:pathLst>
                <a:path w="6319" h="6324" extrusionOk="0">
                  <a:moveTo>
                    <a:pt x="3062" y="0"/>
                  </a:moveTo>
                  <a:cubicBezTo>
                    <a:pt x="3039" y="0"/>
                    <a:pt x="3016" y="1"/>
                    <a:pt x="2993" y="1"/>
                  </a:cubicBezTo>
                  <a:cubicBezTo>
                    <a:pt x="1145" y="38"/>
                    <a:pt x="331" y="1665"/>
                    <a:pt x="147" y="3402"/>
                  </a:cubicBezTo>
                  <a:cubicBezTo>
                    <a:pt x="1" y="5114"/>
                    <a:pt x="896" y="6324"/>
                    <a:pt x="2584" y="6324"/>
                  </a:cubicBezTo>
                  <a:cubicBezTo>
                    <a:pt x="2609" y="6324"/>
                    <a:pt x="2635" y="6324"/>
                    <a:pt x="2661" y="6323"/>
                  </a:cubicBezTo>
                  <a:cubicBezTo>
                    <a:pt x="4472" y="6249"/>
                    <a:pt x="5951" y="4844"/>
                    <a:pt x="6136" y="3070"/>
                  </a:cubicBezTo>
                  <a:cubicBezTo>
                    <a:pt x="6318" y="1355"/>
                    <a:pt x="4773" y="0"/>
                    <a:pt x="3062" y="0"/>
                  </a:cubicBezTo>
                  <a:close/>
                </a:path>
              </a:pathLst>
            </a:custGeom>
            <a:solidFill>
              <a:srgbClr val="E79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45"/>
            <p:cNvSpPr/>
            <p:nvPr/>
          </p:nvSpPr>
          <p:spPr>
            <a:xfrm flipH="1">
              <a:off x="1224724" y="2940021"/>
              <a:ext cx="37836" cy="62313"/>
            </a:xfrm>
            <a:custGeom>
              <a:avLst/>
              <a:gdLst/>
              <a:ahLst/>
              <a:cxnLst/>
              <a:rect l="l" t="t" r="r" b="b"/>
              <a:pathLst>
                <a:path w="1739" h="2864" extrusionOk="0">
                  <a:moveTo>
                    <a:pt x="490" y="1"/>
                  </a:moveTo>
                  <a:cubicBezTo>
                    <a:pt x="324" y="1"/>
                    <a:pt x="157" y="42"/>
                    <a:pt x="1" y="127"/>
                  </a:cubicBezTo>
                  <a:lnTo>
                    <a:pt x="592" y="2863"/>
                  </a:lnTo>
                  <a:cubicBezTo>
                    <a:pt x="1073" y="2641"/>
                    <a:pt x="1480" y="2198"/>
                    <a:pt x="1628" y="1680"/>
                  </a:cubicBezTo>
                  <a:cubicBezTo>
                    <a:pt x="1738" y="1200"/>
                    <a:pt x="1591" y="682"/>
                    <a:pt x="1221" y="312"/>
                  </a:cubicBezTo>
                  <a:cubicBezTo>
                    <a:pt x="1016" y="107"/>
                    <a:pt x="755" y="1"/>
                    <a:pt x="490" y="1"/>
                  </a:cubicBezTo>
                  <a:close/>
                </a:path>
              </a:pathLst>
            </a:custGeom>
            <a:solidFill>
              <a:srgbClr val="B272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45"/>
            <p:cNvSpPr/>
            <p:nvPr/>
          </p:nvSpPr>
          <p:spPr>
            <a:xfrm flipH="1">
              <a:off x="509620" y="4490699"/>
              <a:ext cx="534147" cy="434323"/>
            </a:xfrm>
            <a:custGeom>
              <a:avLst/>
              <a:gdLst/>
              <a:ahLst/>
              <a:cxnLst/>
              <a:rect l="l" t="t" r="r" b="b"/>
              <a:pathLst>
                <a:path w="24550" h="19962" extrusionOk="0">
                  <a:moveTo>
                    <a:pt x="13401" y="1"/>
                  </a:moveTo>
                  <a:cubicBezTo>
                    <a:pt x="13357" y="1"/>
                    <a:pt x="13315" y="9"/>
                    <a:pt x="13273" y="25"/>
                  </a:cubicBezTo>
                  <a:cubicBezTo>
                    <a:pt x="12867" y="210"/>
                    <a:pt x="12904" y="2613"/>
                    <a:pt x="12867" y="3131"/>
                  </a:cubicBezTo>
                  <a:cubicBezTo>
                    <a:pt x="12667" y="5094"/>
                    <a:pt x="10936" y="5283"/>
                    <a:pt x="9238" y="5283"/>
                  </a:cubicBezTo>
                  <a:cubicBezTo>
                    <a:pt x="8832" y="5283"/>
                    <a:pt x="8427" y="5273"/>
                    <a:pt x="8046" y="5273"/>
                  </a:cubicBezTo>
                  <a:cubicBezTo>
                    <a:pt x="7951" y="5273"/>
                    <a:pt x="7857" y="5273"/>
                    <a:pt x="7765" y="5275"/>
                  </a:cubicBezTo>
                  <a:cubicBezTo>
                    <a:pt x="6434" y="5312"/>
                    <a:pt x="5103" y="5423"/>
                    <a:pt x="3772" y="5645"/>
                  </a:cubicBezTo>
                  <a:cubicBezTo>
                    <a:pt x="2922" y="5793"/>
                    <a:pt x="1997" y="5977"/>
                    <a:pt x="1443" y="6643"/>
                  </a:cubicBezTo>
                  <a:cubicBezTo>
                    <a:pt x="1332" y="6754"/>
                    <a:pt x="1258" y="6902"/>
                    <a:pt x="1221" y="7050"/>
                  </a:cubicBezTo>
                  <a:cubicBezTo>
                    <a:pt x="1147" y="7530"/>
                    <a:pt x="1701" y="7863"/>
                    <a:pt x="2145" y="7863"/>
                  </a:cubicBezTo>
                  <a:cubicBezTo>
                    <a:pt x="2606" y="7894"/>
                    <a:pt x="3070" y="7906"/>
                    <a:pt x="3537" y="7906"/>
                  </a:cubicBezTo>
                  <a:cubicBezTo>
                    <a:pt x="4813" y="7906"/>
                    <a:pt x="6108" y="7820"/>
                    <a:pt x="7408" y="7820"/>
                  </a:cubicBezTo>
                  <a:cubicBezTo>
                    <a:pt x="7884" y="7820"/>
                    <a:pt x="8360" y="7832"/>
                    <a:pt x="8837" y="7863"/>
                  </a:cubicBezTo>
                  <a:cubicBezTo>
                    <a:pt x="9539" y="7937"/>
                    <a:pt x="10316" y="8159"/>
                    <a:pt x="9539" y="8713"/>
                  </a:cubicBezTo>
                  <a:cubicBezTo>
                    <a:pt x="8948" y="9194"/>
                    <a:pt x="7728" y="9231"/>
                    <a:pt x="6988" y="9305"/>
                  </a:cubicBezTo>
                  <a:cubicBezTo>
                    <a:pt x="5288" y="9527"/>
                    <a:pt x="3550" y="9490"/>
                    <a:pt x="1923" y="9896"/>
                  </a:cubicBezTo>
                  <a:cubicBezTo>
                    <a:pt x="1517" y="9933"/>
                    <a:pt x="1147" y="10118"/>
                    <a:pt x="814" y="10340"/>
                  </a:cubicBezTo>
                  <a:cubicBezTo>
                    <a:pt x="1" y="11079"/>
                    <a:pt x="186" y="12078"/>
                    <a:pt x="1147" y="12410"/>
                  </a:cubicBezTo>
                  <a:cubicBezTo>
                    <a:pt x="1464" y="12507"/>
                    <a:pt x="1812" y="12542"/>
                    <a:pt x="2167" y="12542"/>
                  </a:cubicBezTo>
                  <a:cubicBezTo>
                    <a:pt x="2766" y="12542"/>
                    <a:pt x="3386" y="12443"/>
                    <a:pt x="3920" y="12373"/>
                  </a:cubicBezTo>
                  <a:cubicBezTo>
                    <a:pt x="5694" y="12114"/>
                    <a:pt x="7432" y="11486"/>
                    <a:pt x="9207" y="11338"/>
                  </a:cubicBezTo>
                  <a:cubicBezTo>
                    <a:pt x="9428" y="11338"/>
                    <a:pt x="9650" y="11338"/>
                    <a:pt x="9872" y="11412"/>
                  </a:cubicBezTo>
                  <a:cubicBezTo>
                    <a:pt x="10094" y="11486"/>
                    <a:pt x="10242" y="11671"/>
                    <a:pt x="10279" y="11930"/>
                  </a:cubicBezTo>
                  <a:cubicBezTo>
                    <a:pt x="10279" y="12262"/>
                    <a:pt x="9946" y="12447"/>
                    <a:pt x="9650" y="12558"/>
                  </a:cubicBezTo>
                  <a:cubicBezTo>
                    <a:pt x="7580" y="13408"/>
                    <a:pt x="5251" y="13408"/>
                    <a:pt x="3143" y="14111"/>
                  </a:cubicBezTo>
                  <a:cubicBezTo>
                    <a:pt x="2478" y="14333"/>
                    <a:pt x="1517" y="14555"/>
                    <a:pt x="1997" y="15516"/>
                  </a:cubicBezTo>
                  <a:cubicBezTo>
                    <a:pt x="2219" y="15886"/>
                    <a:pt x="2589" y="16144"/>
                    <a:pt x="3032" y="16218"/>
                  </a:cubicBezTo>
                  <a:cubicBezTo>
                    <a:pt x="3181" y="16232"/>
                    <a:pt x="3335" y="16240"/>
                    <a:pt x="3492" y="16240"/>
                  </a:cubicBezTo>
                  <a:cubicBezTo>
                    <a:pt x="3764" y="16240"/>
                    <a:pt x="4045" y="16215"/>
                    <a:pt x="4326" y="16144"/>
                  </a:cubicBezTo>
                  <a:cubicBezTo>
                    <a:pt x="5657" y="15922"/>
                    <a:pt x="6988" y="15590"/>
                    <a:pt x="8319" y="15294"/>
                  </a:cubicBezTo>
                  <a:cubicBezTo>
                    <a:pt x="8828" y="15125"/>
                    <a:pt x="9368" y="15050"/>
                    <a:pt x="9908" y="15050"/>
                  </a:cubicBezTo>
                  <a:cubicBezTo>
                    <a:pt x="10193" y="15050"/>
                    <a:pt x="10479" y="15071"/>
                    <a:pt x="10759" y="15109"/>
                  </a:cubicBezTo>
                  <a:cubicBezTo>
                    <a:pt x="10870" y="15146"/>
                    <a:pt x="10944" y="15183"/>
                    <a:pt x="11018" y="15220"/>
                  </a:cubicBezTo>
                  <a:cubicBezTo>
                    <a:pt x="11868" y="15996"/>
                    <a:pt x="9354" y="16773"/>
                    <a:pt x="9022" y="16847"/>
                  </a:cubicBezTo>
                  <a:cubicBezTo>
                    <a:pt x="7876" y="17143"/>
                    <a:pt x="6656" y="17327"/>
                    <a:pt x="5620" y="17993"/>
                  </a:cubicBezTo>
                  <a:cubicBezTo>
                    <a:pt x="5325" y="18178"/>
                    <a:pt x="5066" y="18473"/>
                    <a:pt x="4992" y="18806"/>
                  </a:cubicBezTo>
                  <a:cubicBezTo>
                    <a:pt x="4955" y="19287"/>
                    <a:pt x="5251" y="19730"/>
                    <a:pt x="5731" y="19878"/>
                  </a:cubicBezTo>
                  <a:cubicBezTo>
                    <a:pt x="5953" y="19934"/>
                    <a:pt x="6184" y="19962"/>
                    <a:pt x="6415" y="19962"/>
                  </a:cubicBezTo>
                  <a:cubicBezTo>
                    <a:pt x="6646" y="19962"/>
                    <a:pt x="6877" y="19934"/>
                    <a:pt x="7099" y="19878"/>
                  </a:cubicBezTo>
                  <a:cubicBezTo>
                    <a:pt x="7839" y="19767"/>
                    <a:pt x="8578" y="19583"/>
                    <a:pt x="9280" y="19361"/>
                  </a:cubicBezTo>
                  <a:cubicBezTo>
                    <a:pt x="11351" y="18658"/>
                    <a:pt x="13421" y="18030"/>
                    <a:pt x="15529" y="17438"/>
                  </a:cubicBezTo>
                  <a:cubicBezTo>
                    <a:pt x="17673" y="17032"/>
                    <a:pt x="19595" y="15849"/>
                    <a:pt x="20926" y="14148"/>
                  </a:cubicBezTo>
                  <a:lnTo>
                    <a:pt x="23071" y="11967"/>
                  </a:lnTo>
                  <a:cubicBezTo>
                    <a:pt x="23699" y="11301"/>
                    <a:pt x="24401" y="10562"/>
                    <a:pt x="24512" y="9637"/>
                  </a:cubicBezTo>
                  <a:cubicBezTo>
                    <a:pt x="24549" y="8787"/>
                    <a:pt x="24291" y="7937"/>
                    <a:pt x="23736" y="7271"/>
                  </a:cubicBezTo>
                  <a:cubicBezTo>
                    <a:pt x="23625" y="7123"/>
                    <a:pt x="23514" y="6976"/>
                    <a:pt x="23403" y="6828"/>
                  </a:cubicBezTo>
                  <a:cubicBezTo>
                    <a:pt x="23071" y="6347"/>
                    <a:pt x="22627" y="5977"/>
                    <a:pt x="22146" y="5682"/>
                  </a:cubicBezTo>
                  <a:cubicBezTo>
                    <a:pt x="21185" y="5238"/>
                    <a:pt x="20593" y="4388"/>
                    <a:pt x="19669" y="3907"/>
                  </a:cubicBezTo>
                  <a:cubicBezTo>
                    <a:pt x="18819" y="3537"/>
                    <a:pt x="18006" y="3094"/>
                    <a:pt x="17192" y="2576"/>
                  </a:cubicBezTo>
                  <a:cubicBezTo>
                    <a:pt x="16527" y="2132"/>
                    <a:pt x="15787" y="1726"/>
                    <a:pt x="15011" y="1393"/>
                  </a:cubicBezTo>
                  <a:cubicBezTo>
                    <a:pt x="14635" y="1188"/>
                    <a:pt x="13942" y="1"/>
                    <a:pt x="13401" y="1"/>
                  </a:cubicBezTo>
                  <a:close/>
                </a:path>
              </a:pathLst>
            </a:custGeom>
            <a:solidFill>
              <a:srgbClr val="D98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5"/>
            <p:cNvSpPr/>
            <p:nvPr/>
          </p:nvSpPr>
          <p:spPr>
            <a:xfrm flipH="1">
              <a:off x="347940" y="4178327"/>
              <a:ext cx="56330" cy="47475"/>
            </a:xfrm>
            <a:custGeom>
              <a:avLst/>
              <a:gdLst/>
              <a:ahLst/>
              <a:cxnLst/>
              <a:rect l="l" t="t" r="r" b="b"/>
              <a:pathLst>
                <a:path w="2589" h="2182" extrusionOk="0">
                  <a:moveTo>
                    <a:pt x="2441" y="0"/>
                  </a:moveTo>
                  <a:lnTo>
                    <a:pt x="0" y="1997"/>
                  </a:lnTo>
                  <a:lnTo>
                    <a:pt x="148" y="2182"/>
                  </a:lnTo>
                  <a:lnTo>
                    <a:pt x="2588" y="185"/>
                  </a:lnTo>
                  <a:lnTo>
                    <a:pt x="24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5"/>
            <p:cNvSpPr/>
            <p:nvPr/>
          </p:nvSpPr>
          <p:spPr>
            <a:xfrm flipH="1">
              <a:off x="719580" y="4677052"/>
              <a:ext cx="28154" cy="13685"/>
            </a:xfrm>
            <a:custGeom>
              <a:avLst/>
              <a:gdLst/>
              <a:ahLst/>
              <a:cxnLst/>
              <a:rect l="l" t="t" r="r" b="b"/>
              <a:pathLst>
                <a:path w="1294" h="629" extrusionOk="0">
                  <a:moveTo>
                    <a:pt x="1220" y="0"/>
                  </a:moveTo>
                  <a:lnTo>
                    <a:pt x="0" y="444"/>
                  </a:lnTo>
                  <a:lnTo>
                    <a:pt x="74" y="629"/>
                  </a:lnTo>
                  <a:lnTo>
                    <a:pt x="1294" y="185"/>
                  </a:lnTo>
                  <a:lnTo>
                    <a:pt x="1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5"/>
            <p:cNvSpPr/>
            <p:nvPr/>
          </p:nvSpPr>
          <p:spPr>
            <a:xfrm flipH="1">
              <a:off x="702675" y="4734166"/>
              <a:ext cx="26566" cy="20126"/>
            </a:xfrm>
            <a:custGeom>
              <a:avLst/>
              <a:gdLst/>
              <a:ahLst/>
              <a:cxnLst/>
              <a:rect l="l" t="t" r="r" b="b"/>
              <a:pathLst>
                <a:path w="1221" h="925" extrusionOk="0">
                  <a:moveTo>
                    <a:pt x="1109" y="0"/>
                  </a:moveTo>
                  <a:lnTo>
                    <a:pt x="0" y="740"/>
                  </a:lnTo>
                  <a:lnTo>
                    <a:pt x="111" y="924"/>
                  </a:lnTo>
                  <a:lnTo>
                    <a:pt x="1220" y="185"/>
                  </a:lnTo>
                  <a:lnTo>
                    <a:pt x="11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5"/>
            <p:cNvSpPr/>
            <p:nvPr/>
          </p:nvSpPr>
          <p:spPr>
            <a:xfrm flipH="1">
              <a:off x="707505" y="4795304"/>
              <a:ext cx="22541" cy="19321"/>
            </a:xfrm>
            <a:custGeom>
              <a:avLst/>
              <a:gdLst/>
              <a:ahLst/>
              <a:cxnLst/>
              <a:rect l="l" t="t" r="r" b="b"/>
              <a:pathLst>
                <a:path w="1036" h="888" extrusionOk="0">
                  <a:moveTo>
                    <a:pt x="888" y="0"/>
                  </a:moveTo>
                  <a:lnTo>
                    <a:pt x="0" y="702"/>
                  </a:lnTo>
                  <a:lnTo>
                    <a:pt x="148" y="887"/>
                  </a:lnTo>
                  <a:lnTo>
                    <a:pt x="1036" y="185"/>
                  </a:lnTo>
                  <a:lnTo>
                    <a:pt x="8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5"/>
            <p:cNvSpPr/>
            <p:nvPr/>
          </p:nvSpPr>
          <p:spPr>
            <a:xfrm flipH="1">
              <a:off x="-45413" y="4212921"/>
              <a:ext cx="13707" cy="39425"/>
            </a:xfrm>
            <a:custGeom>
              <a:avLst/>
              <a:gdLst/>
              <a:ahLst/>
              <a:cxnLst/>
              <a:rect l="l" t="t" r="r" b="b"/>
              <a:pathLst>
                <a:path w="630" h="1812" extrusionOk="0">
                  <a:moveTo>
                    <a:pt x="370" y="0"/>
                  </a:moveTo>
                  <a:cubicBezTo>
                    <a:pt x="407" y="592"/>
                    <a:pt x="296" y="1183"/>
                    <a:pt x="1" y="1701"/>
                  </a:cubicBezTo>
                  <a:lnTo>
                    <a:pt x="222" y="1812"/>
                  </a:lnTo>
                  <a:cubicBezTo>
                    <a:pt x="518" y="1257"/>
                    <a:pt x="629" y="629"/>
                    <a:pt x="5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5"/>
            <p:cNvSpPr/>
            <p:nvPr/>
          </p:nvSpPr>
          <p:spPr>
            <a:xfrm flipH="1">
              <a:off x="694624" y="3970804"/>
              <a:ext cx="110223" cy="188246"/>
            </a:xfrm>
            <a:custGeom>
              <a:avLst/>
              <a:gdLst/>
              <a:ahLst/>
              <a:cxnLst/>
              <a:rect l="l" t="t" r="r" b="b"/>
              <a:pathLst>
                <a:path w="5066" h="8652" extrusionOk="0">
                  <a:moveTo>
                    <a:pt x="185" y="0"/>
                  </a:moveTo>
                  <a:lnTo>
                    <a:pt x="0" y="148"/>
                  </a:lnTo>
                  <a:cubicBezTo>
                    <a:pt x="1923" y="2773"/>
                    <a:pt x="3549" y="5657"/>
                    <a:pt x="4843" y="8651"/>
                  </a:cubicBezTo>
                  <a:lnTo>
                    <a:pt x="5065" y="8577"/>
                  </a:lnTo>
                  <a:cubicBezTo>
                    <a:pt x="3771" y="5546"/>
                    <a:pt x="2107" y="2662"/>
                    <a:pt x="1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5"/>
            <p:cNvSpPr/>
            <p:nvPr/>
          </p:nvSpPr>
          <p:spPr>
            <a:xfrm flipH="1">
              <a:off x="587643" y="4565241"/>
              <a:ext cx="57940" cy="23346"/>
            </a:xfrm>
            <a:custGeom>
              <a:avLst/>
              <a:gdLst/>
              <a:ahLst/>
              <a:cxnLst/>
              <a:rect l="l" t="t" r="r" b="b"/>
              <a:pathLst>
                <a:path w="2663" h="1073" extrusionOk="0">
                  <a:moveTo>
                    <a:pt x="74" y="0"/>
                  </a:moveTo>
                  <a:lnTo>
                    <a:pt x="0" y="222"/>
                  </a:lnTo>
                  <a:cubicBezTo>
                    <a:pt x="370" y="333"/>
                    <a:pt x="740" y="444"/>
                    <a:pt x="1146" y="592"/>
                  </a:cubicBezTo>
                  <a:cubicBezTo>
                    <a:pt x="1627" y="777"/>
                    <a:pt x="2108" y="925"/>
                    <a:pt x="2625" y="1073"/>
                  </a:cubicBezTo>
                  <a:lnTo>
                    <a:pt x="2662" y="851"/>
                  </a:lnTo>
                  <a:cubicBezTo>
                    <a:pt x="2182" y="703"/>
                    <a:pt x="1701" y="555"/>
                    <a:pt x="1220" y="370"/>
                  </a:cubicBezTo>
                  <a:cubicBezTo>
                    <a:pt x="814" y="222"/>
                    <a:pt x="444" y="111"/>
                    <a:pt x="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5"/>
            <p:cNvSpPr/>
            <p:nvPr/>
          </p:nvSpPr>
          <p:spPr>
            <a:xfrm flipH="1">
              <a:off x="1394454" y="3160772"/>
              <a:ext cx="102173" cy="78849"/>
            </a:xfrm>
            <a:custGeom>
              <a:avLst/>
              <a:gdLst/>
              <a:ahLst/>
              <a:cxnLst/>
              <a:rect l="l" t="t" r="r" b="b"/>
              <a:pathLst>
                <a:path w="4696" h="3624" extrusionOk="0">
                  <a:moveTo>
                    <a:pt x="4696" y="1"/>
                  </a:moveTo>
                  <a:lnTo>
                    <a:pt x="4696" y="1"/>
                  </a:lnTo>
                  <a:cubicBezTo>
                    <a:pt x="4141" y="703"/>
                    <a:pt x="3328" y="1147"/>
                    <a:pt x="2440" y="1221"/>
                  </a:cubicBezTo>
                  <a:cubicBezTo>
                    <a:pt x="2316" y="1236"/>
                    <a:pt x="2192" y="1244"/>
                    <a:pt x="2069" y="1244"/>
                  </a:cubicBezTo>
                  <a:cubicBezTo>
                    <a:pt x="1309" y="1244"/>
                    <a:pt x="573" y="958"/>
                    <a:pt x="0" y="481"/>
                  </a:cubicBezTo>
                  <a:lnTo>
                    <a:pt x="0" y="518"/>
                  </a:lnTo>
                  <a:cubicBezTo>
                    <a:pt x="370" y="999"/>
                    <a:pt x="555" y="1627"/>
                    <a:pt x="481" y="2219"/>
                  </a:cubicBezTo>
                  <a:cubicBezTo>
                    <a:pt x="481" y="2699"/>
                    <a:pt x="407" y="3143"/>
                    <a:pt x="333" y="3624"/>
                  </a:cubicBezTo>
                  <a:cubicBezTo>
                    <a:pt x="2366" y="3291"/>
                    <a:pt x="4030" y="1923"/>
                    <a:pt x="4696" y="1"/>
                  </a:cubicBezTo>
                  <a:close/>
                </a:path>
              </a:pathLst>
            </a:custGeom>
            <a:solidFill>
              <a:srgbClr val="B272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5"/>
            <p:cNvSpPr/>
            <p:nvPr/>
          </p:nvSpPr>
          <p:spPr>
            <a:xfrm flipH="1">
              <a:off x="1495801" y="3639394"/>
              <a:ext cx="83679" cy="182350"/>
            </a:xfrm>
            <a:custGeom>
              <a:avLst/>
              <a:gdLst/>
              <a:ahLst/>
              <a:cxnLst/>
              <a:rect l="l" t="t" r="r" b="b"/>
              <a:pathLst>
                <a:path w="3846" h="8381" extrusionOk="0">
                  <a:moveTo>
                    <a:pt x="3845" y="0"/>
                  </a:moveTo>
                  <a:lnTo>
                    <a:pt x="0" y="2107"/>
                  </a:lnTo>
                  <a:cubicBezTo>
                    <a:pt x="0" y="2107"/>
                    <a:pt x="2827" y="8380"/>
                    <a:pt x="2988" y="8380"/>
                  </a:cubicBezTo>
                  <a:cubicBezTo>
                    <a:pt x="2994" y="8380"/>
                    <a:pt x="2996" y="8372"/>
                    <a:pt x="2995" y="8355"/>
                  </a:cubicBezTo>
                  <a:cubicBezTo>
                    <a:pt x="3032" y="8060"/>
                    <a:pt x="3069" y="7727"/>
                    <a:pt x="3143" y="7394"/>
                  </a:cubicBezTo>
                  <a:cubicBezTo>
                    <a:pt x="3365" y="4954"/>
                    <a:pt x="3587" y="2477"/>
                    <a:pt x="38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5"/>
            <p:cNvSpPr/>
            <p:nvPr/>
          </p:nvSpPr>
          <p:spPr>
            <a:xfrm flipH="1">
              <a:off x="1139457" y="3599164"/>
              <a:ext cx="107003" cy="192271"/>
            </a:xfrm>
            <a:custGeom>
              <a:avLst/>
              <a:gdLst/>
              <a:ahLst/>
              <a:cxnLst/>
              <a:rect l="l" t="t" r="r" b="b"/>
              <a:pathLst>
                <a:path w="4918" h="8837" extrusionOk="0">
                  <a:moveTo>
                    <a:pt x="0" y="1"/>
                  </a:moveTo>
                  <a:lnTo>
                    <a:pt x="518" y="8837"/>
                  </a:lnTo>
                  <a:lnTo>
                    <a:pt x="4917" y="5768"/>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5"/>
            <p:cNvSpPr/>
            <p:nvPr/>
          </p:nvSpPr>
          <p:spPr>
            <a:xfrm flipH="1">
              <a:off x="1095224" y="3359462"/>
              <a:ext cx="151236" cy="378885"/>
            </a:xfrm>
            <a:custGeom>
              <a:avLst/>
              <a:gdLst/>
              <a:ahLst/>
              <a:cxnLst/>
              <a:rect l="l" t="t" r="r" b="b"/>
              <a:pathLst>
                <a:path w="6951" h="17414" extrusionOk="0">
                  <a:moveTo>
                    <a:pt x="4104" y="0"/>
                  </a:moveTo>
                  <a:cubicBezTo>
                    <a:pt x="3808" y="518"/>
                    <a:pt x="3623" y="1072"/>
                    <a:pt x="3402" y="1553"/>
                  </a:cubicBezTo>
                  <a:cubicBezTo>
                    <a:pt x="2034" y="4511"/>
                    <a:pt x="888" y="7616"/>
                    <a:pt x="74" y="10796"/>
                  </a:cubicBezTo>
                  <a:cubicBezTo>
                    <a:pt x="74" y="10870"/>
                    <a:pt x="37" y="10944"/>
                    <a:pt x="0" y="11018"/>
                  </a:cubicBezTo>
                  <a:cubicBezTo>
                    <a:pt x="1183" y="12348"/>
                    <a:pt x="2255" y="13716"/>
                    <a:pt x="3254" y="15158"/>
                  </a:cubicBezTo>
                  <a:cubicBezTo>
                    <a:pt x="3808" y="15935"/>
                    <a:pt x="4400" y="16674"/>
                    <a:pt x="5028" y="17413"/>
                  </a:cubicBezTo>
                  <a:cubicBezTo>
                    <a:pt x="5213" y="14973"/>
                    <a:pt x="5546" y="12570"/>
                    <a:pt x="5805" y="10130"/>
                  </a:cubicBezTo>
                  <a:cubicBezTo>
                    <a:pt x="6063" y="8282"/>
                    <a:pt x="6396" y="6396"/>
                    <a:pt x="6544" y="4511"/>
                  </a:cubicBezTo>
                  <a:cubicBezTo>
                    <a:pt x="6581" y="3365"/>
                    <a:pt x="6729" y="2219"/>
                    <a:pt x="6951" y="1072"/>
                  </a:cubicBezTo>
                  <a:cubicBezTo>
                    <a:pt x="5916" y="998"/>
                    <a:pt x="4917" y="629"/>
                    <a:pt x="41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5"/>
            <p:cNvSpPr/>
            <p:nvPr/>
          </p:nvSpPr>
          <p:spPr>
            <a:xfrm rot="9771309" flipH="1">
              <a:off x="1416972" y="3033574"/>
              <a:ext cx="123914" cy="58051"/>
            </a:xfrm>
            <a:custGeom>
              <a:avLst/>
              <a:gdLst/>
              <a:ahLst/>
              <a:cxnLst/>
              <a:rect l="l" t="t" r="r" b="b"/>
              <a:pathLst>
                <a:path w="5695" h="2668" extrusionOk="0">
                  <a:moveTo>
                    <a:pt x="2937" y="0"/>
                  </a:moveTo>
                  <a:cubicBezTo>
                    <a:pt x="2883" y="0"/>
                    <a:pt x="2828" y="2"/>
                    <a:pt x="2774" y="5"/>
                  </a:cubicBezTo>
                  <a:cubicBezTo>
                    <a:pt x="1591" y="153"/>
                    <a:pt x="445" y="1225"/>
                    <a:pt x="1" y="2667"/>
                  </a:cubicBezTo>
                  <a:lnTo>
                    <a:pt x="5694" y="1965"/>
                  </a:lnTo>
                  <a:cubicBezTo>
                    <a:pt x="5305" y="796"/>
                    <a:pt x="4169" y="0"/>
                    <a:pt x="293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5"/>
            <p:cNvSpPr/>
            <p:nvPr/>
          </p:nvSpPr>
          <p:spPr>
            <a:xfrm flipH="1">
              <a:off x="2835106" y="2777492"/>
              <a:ext cx="316485" cy="394659"/>
            </a:xfrm>
            <a:custGeom>
              <a:avLst/>
              <a:gdLst/>
              <a:ahLst/>
              <a:cxnLst/>
              <a:rect l="l" t="t" r="r" b="b"/>
              <a:pathLst>
                <a:path w="14546" h="18139" extrusionOk="0">
                  <a:moveTo>
                    <a:pt x="1116" y="1"/>
                  </a:moveTo>
                  <a:cubicBezTo>
                    <a:pt x="0" y="1"/>
                    <a:pt x="114" y="1690"/>
                    <a:pt x="348" y="2495"/>
                  </a:cubicBezTo>
                  <a:cubicBezTo>
                    <a:pt x="792" y="3974"/>
                    <a:pt x="1716" y="5231"/>
                    <a:pt x="2973" y="6119"/>
                  </a:cubicBezTo>
                  <a:cubicBezTo>
                    <a:pt x="1051" y="9483"/>
                    <a:pt x="1642" y="13735"/>
                    <a:pt x="4452" y="16396"/>
                  </a:cubicBezTo>
                  <a:cubicBezTo>
                    <a:pt x="5575" y="17444"/>
                    <a:pt x="7118" y="18139"/>
                    <a:pt x="8605" y="18139"/>
                  </a:cubicBezTo>
                  <a:cubicBezTo>
                    <a:pt x="9322" y="18139"/>
                    <a:pt x="10026" y="17977"/>
                    <a:pt x="10663" y="17617"/>
                  </a:cubicBezTo>
                  <a:cubicBezTo>
                    <a:pt x="11661" y="16914"/>
                    <a:pt x="12438" y="15990"/>
                    <a:pt x="12918" y="14844"/>
                  </a:cubicBezTo>
                  <a:cubicBezTo>
                    <a:pt x="13843" y="12884"/>
                    <a:pt x="14545" y="10592"/>
                    <a:pt x="13436" y="8744"/>
                  </a:cubicBezTo>
                  <a:cubicBezTo>
                    <a:pt x="12401" y="7043"/>
                    <a:pt x="10848" y="4862"/>
                    <a:pt x="9147" y="3789"/>
                  </a:cubicBezTo>
                  <a:cubicBezTo>
                    <a:pt x="7225" y="2606"/>
                    <a:pt x="4785" y="2459"/>
                    <a:pt x="2973" y="1017"/>
                  </a:cubicBezTo>
                  <a:cubicBezTo>
                    <a:pt x="2567" y="573"/>
                    <a:pt x="2049" y="240"/>
                    <a:pt x="1495" y="55"/>
                  </a:cubicBezTo>
                  <a:cubicBezTo>
                    <a:pt x="1355" y="18"/>
                    <a:pt x="1229" y="1"/>
                    <a:pt x="1116" y="1"/>
                  </a:cubicBezTo>
                  <a:close/>
                </a:path>
              </a:pathLst>
            </a:custGeom>
            <a:solidFill>
              <a:srgbClr val="D98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5"/>
            <p:cNvSpPr/>
            <p:nvPr/>
          </p:nvSpPr>
          <p:spPr>
            <a:xfrm flipH="1">
              <a:off x="2806951" y="2309728"/>
              <a:ext cx="598484" cy="1081544"/>
            </a:xfrm>
            <a:custGeom>
              <a:avLst/>
              <a:gdLst/>
              <a:ahLst/>
              <a:cxnLst/>
              <a:rect l="l" t="t" r="r" b="b"/>
              <a:pathLst>
                <a:path w="27507" h="49709" extrusionOk="0">
                  <a:moveTo>
                    <a:pt x="1590" y="0"/>
                  </a:moveTo>
                  <a:lnTo>
                    <a:pt x="0" y="1405"/>
                  </a:lnTo>
                  <a:lnTo>
                    <a:pt x="24364" y="48876"/>
                  </a:lnTo>
                  <a:cubicBezTo>
                    <a:pt x="24635" y="49392"/>
                    <a:pt x="25166" y="49708"/>
                    <a:pt x="25736" y="49708"/>
                  </a:cubicBezTo>
                  <a:cubicBezTo>
                    <a:pt x="25942" y="49708"/>
                    <a:pt x="26154" y="49667"/>
                    <a:pt x="26360" y="49578"/>
                  </a:cubicBezTo>
                  <a:cubicBezTo>
                    <a:pt x="27136" y="49209"/>
                    <a:pt x="27506" y="48210"/>
                    <a:pt x="27063" y="47434"/>
                  </a:cubicBezTo>
                  <a:lnTo>
                    <a:pt x="15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5"/>
            <p:cNvSpPr/>
            <p:nvPr/>
          </p:nvSpPr>
          <p:spPr>
            <a:xfrm flipH="1">
              <a:off x="2963018" y="2901597"/>
              <a:ext cx="249384" cy="319813"/>
            </a:xfrm>
            <a:custGeom>
              <a:avLst/>
              <a:gdLst/>
              <a:ahLst/>
              <a:cxnLst/>
              <a:rect l="l" t="t" r="r" b="b"/>
              <a:pathLst>
                <a:path w="11462" h="14699" extrusionOk="0">
                  <a:moveTo>
                    <a:pt x="3130" y="1"/>
                  </a:moveTo>
                  <a:cubicBezTo>
                    <a:pt x="2488" y="1"/>
                    <a:pt x="1856" y="247"/>
                    <a:pt x="1369" y="710"/>
                  </a:cubicBezTo>
                  <a:cubicBezTo>
                    <a:pt x="629" y="1487"/>
                    <a:pt x="592" y="2744"/>
                    <a:pt x="1332" y="3520"/>
                  </a:cubicBezTo>
                  <a:cubicBezTo>
                    <a:pt x="445" y="3668"/>
                    <a:pt x="1" y="4777"/>
                    <a:pt x="223" y="5591"/>
                  </a:cubicBezTo>
                  <a:cubicBezTo>
                    <a:pt x="445" y="6441"/>
                    <a:pt x="1110" y="7106"/>
                    <a:pt x="1776" y="7661"/>
                  </a:cubicBezTo>
                  <a:cubicBezTo>
                    <a:pt x="1406" y="8289"/>
                    <a:pt x="1295" y="9029"/>
                    <a:pt x="1517" y="9694"/>
                  </a:cubicBezTo>
                  <a:cubicBezTo>
                    <a:pt x="1702" y="10360"/>
                    <a:pt x="2219" y="10914"/>
                    <a:pt x="2885" y="11136"/>
                  </a:cubicBezTo>
                  <a:cubicBezTo>
                    <a:pt x="2367" y="11949"/>
                    <a:pt x="2552" y="12948"/>
                    <a:pt x="3254" y="13576"/>
                  </a:cubicBezTo>
                  <a:cubicBezTo>
                    <a:pt x="3513" y="13761"/>
                    <a:pt x="3772" y="13909"/>
                    <a:pt x="4068" y="14020"/>
                  </a:cubicBezTo>
                  <a:cubicBezTo>
                    <a:pt x="4807" y="14353"/>
                    <a:pt x="5547" y="14574"/>
                    <a:pt x="6286" y="14685"/>
                  </a:cubicBezTo>
                  <a:cubicBezTo>
                    <a:pt x="6385" y="14695"/>
                    <a:pt x="6483" y="14699"/>
                    <a:pt x="6579" y="14699"/>
                  </a:cubicBezTo>
                  <a:cubicBezTo>
                    <a:pt x="7642" y="14699"/>
                    <a:pt x="8597" y="14174"/>
                    <a:pt x="9613" y="13835"/>
                  </a:cubicBezTo>
                  <a:cubicBezTo>
                    <a:pt x="10094" y="13724"/>
                    <a:pt x="10501" y="13465"/>
                    <a:pt x="10759" y="13059"/>
                  </a:cubicBezTo>
                  <a:cubicBezTo>
                    <a:pt x="10981" y="12504"/>
                    <a:pt x="10796" y="11876"/>
                    <a:pt x="10279" y="11543"/>
                  </a:cubicBezTo>
                  <a:cubicBezTo>
                    <a:pt x="9835" y="11247"/>
                    <a:pt x="9281" y="11062"/>
                    <a:pt x="8726" y="10988"/>
                  </a:cubicBezTo>
                  <a:lnTo>
                    <a:pt x="9909" y="10656"/>
                  </a:lnTo>
                  <a:cubicBezTo>
                    <a:pt x="10168" y="10582"/>
                    <a:pt x="10390" y="10471"/>
                    <a:pt x="10649" y="10323"/>
                  </a:cubicBezTo>
                  <a:cubicBezTo>
                    <a:pt x="11166" y="9916"/>
                    <a:pt x="11314" y="9177"/>
                    <a:pt x="10981" y="8585"/>
                  </a:cubicBezTo>
                  <a:cubicBezTo>
                    <a:pt x="10706" y="8126"/>
                    <a:pt x="10203" y="7845"/>
                    <a:pt x="9661" y="7845"/>
                  </a:cubicBezTo>
                  <a:cubicBezTo>
                    <a:pt x="9548" y="7845"/>
                    <a:pt x="9433" y="7857"/>
                    <a:pt x="9318" y="7883"/>
                  </a:cubicBezTo>
                  <a:cubicBezTo>
                    <a:pt x="11462" y="7402"/>
                    <a:pt x="11277" y="4592"/>
                    <a:pt x="9318" y="3927"/>
                  </a:cubicBezTo>
                  <a:cubicBezTo>
                    <a:pt x="10759" y="3409"/>
                    <a:pt x="10685" y="1893"/>
                    <a:pt x="9428" y="1265"/>
                  </a:cubicBezTo>
                  <a:cubicBezTo>
                    <a:pt x="7802" y="452"/>
                    <a:pt x="5879" y="1006"/>
                    <a:pt x="4253" y="267"/>
                  </a:cubicBezTo>
                  <a:cubicBezTo>
                    <a:pt x="3894" y="88"/>
                    <a:pt x="3510" y="1"/>
                    <a:pt x="3130" y="1"/>
                  </a:cubicBezTo>
                  <a:close/>
                </a:path>
              </a:pathLst>
            </a:custGeom>
            <a:solidFill>
              <a:srgbClr val="D98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5"/>
            <p:cNvSpPr/>
            <p:nvPr/>
          </p:nvSpPr>
          <p:spPr>
            <a:xfrm flipH="1">
              <a:off x="2965433" y="3069869"/>
              <a:ext cx="141576" cy="49107"/>
            </a:xfrm>
            <a:custGeom>
              <a:avLst/>
              <a:gdLst/>
              <a:ahLst/>
              <a:cxnLst/>
              <a:rect l="l" t="t" r="r" b="b"/>
              <a:pathLst>
                <a:path w="6507" h="2257" extrusionOk="0">
                  <a:moveTo>
                    <a:pt x="37" y="1"/>
                  </a:moveTo>
                  <a:lnTo>
                    <a:pt x="0" y="223"/>
                  </a:lnTo>
                  <a:cubicBezTo>
                    <a:pt x="817" y="376"/>
                    <a:pt x="1651" y="458"/>
                    <a:pt x="2491" y="458"/>
                  </a:cubicBezTo>
                  <a:cubicBezTo>
                    <a:pt x="2868" y="458"/>
                    <a:pt x="3246" y="442"/>
                    <a:pt x="3623" y="407"/>
                  </a:cubicBezTo>
                  <a:lnTo>
                    <a:pt x="3919" y="371"/>
                  </a:lnTo>
                  <a:cubicBezTo>
                    <a:pt x="4139" y="357"/>
                    <a:pt x="4405" y="333"/>
                    <a:pt x="4675" y="333"/>
                  </a:cubicBezTo>
                  <a:cubicBezTo>
                    <a:pt x="5131" y="333"/>
                    <a:pt x="5600" y="401"/>
                    <a:pt x="5878" y="703"/>
                  </a:cubicBezTo>
                  <a:cubicBezTo>
                    <a:pt x="6174" y="999"/>
                    <a:pt x="6248" y="1517"/>
                    <a:pt x="6137" y="2219"/>
                  </a:cubicBezTo>
                  <a:lnTo>
                    <a:pt x="6359" y="2256"/>
                  </a:lnTo>
                  <a:cubicBezTo>
                    <a:pt x="6507" y="1480"/>
                    <a:pt x="6396" y="888"/>
                    <a:pt x="6026" y="555"/>
                  </a:cubicBezTo>
                  <a:cubicBezTo>
                    <a:pt x="5700" y="183"/>
                    <a:pt x="5184" y="89"/>
                    <a:pt x="4689" y="89"/>
                  </a:cubicBezTo>
                  <a:cubicBezTo>
                    <a:pt x="4398" y="89"/>
                    <a:pt x="4115" y="121"/>
                    <a:pt x="3882" y="149"/>
                  </a:cubicBezTo>
                  <a:lnTo>
                    <a:pt x="3586" y="186"/>
                  </a:lnTo>
                  <a:cubicBezTo>
                    <a:pt x="3220" y="220"/>
                    <a:pt x="2854" y="237"/>
                    <a:pt x="2487" y="237"/>
                  </a:cubicBezTo>
                  <a:cubicBezTo>
                    <a:pt x="1671" y="237"/>
                    <a:pt x="854" y="154"/>
                    <a:pt x="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5"/>
            <p:cNvSpPr/>
            <p:nvPr/>
          </p:nvSpPr>
          <p:spPr>
            <a:xfrm flipH="1">
              <a:off x="2969436" y="2992652"/>
              <a:ext cx="139988" cy="79654"/>
            </a:xfrm>
            <a:custGeom>
              <a:avLst/>
              <a:gdLst/>
              <a:ahLst/>
              <a:cxnLst/>
              <a:rect l="l" t="t" r="r" b="b"/>
              <a:pathLst>
                <a:path w="6434" h="3661" extrusionOk="0">
                  <a:moveTo>
                    <a:pt x="0" y="1"/>
                  </a:moveTo>
                  <a:lnTo>
                    <a:pt x="0" y="222"/>
                  </a:lnTo>
                  <a:cubicBezTo>
                    <a:pt x="1590" y="222"/>
                    <a:pt x="3180" y="407"/>
                    <a:pt x="4695" y="740"/>
                  </a:cubicBezTo>
                  <a:cubicBezTo>
                    <a:pt x="5102" y="814"/>
                    <a:pt x="5435" y="999"/>
                    <a:pt x="5731" y="1221"/>
                  </a:cubicBezTo>
                  <a:cubicBezTo>
                    <a:pt x="6063" y="1553"/>
                    <a:pt x="6174" y="2034"/>
                    <a:pt x="6026" y="2478"/>
                  </a:cubicBezTo>
                  <a:cubicBezTo>
                    <a:pt x="5916" y="2884"/>
                    <a:pt x="5657" y="3254"/>
                    <a:pt x="5287" y="3476"/>
                  </a:cubicBezTo>
                  <a:lnTo>
                    <a:pt x="5398" y="3661"/>
                  </a:lnTo>
                  <a:cubicBezTo>
                    <a:pt x="5805" y="3402"/>
                    <a:pt x="6137" y="2995"/>
                    <a:pt x="6285" y="2552"/>
                  </a:cubicBezTo>
                  <a:cubicBezTo>
                    <a:pt x="6433" y="2034"/>
                    <a:pt x="6285" y="1442"/>
                    <a:pt x="5916" y="1036"/>
                  </a:cubicBezTo>
                  <a:cubicBezTo>
                    <a:pt x="5583" y="777"/>
                    <a:pt x="5176" y="592"/>
                    <a:pt x="4769" y="555"/>
                  </a:cubicBezTo>
                  <a:cubicBezTo>
                    <a:pt x="3217" y="149"/>
                    <a:pt x="159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5"/>
            <p:cNvSpPr/>
            <p:nvPr/>
          </p:nvSpPr>
          <p:spPr>
            <a:xfrm flipH="1">
              <a:off x="2960603" y="2915435"/>
              <a:ext cx="114249" cy="95733"/>
            </a:xfrm>
            <a:custGeom>
              <a:avLst/>
              <a:gdLst/>
              <a:ahLst/>
              <a:cxnLst/>
              <a:rect l="l" t="t" r="r" b="b"/>
              <a:pathLst>
                <a:path w="5251" h="4400" extrusionOk="0">
                  <a:moveTo>
                    <a:pt x="75" y="0"/>
                  </a:moveTo>
                  <a:lnTo>
                    <a:pt x="1" y="222"/>
                  </a:lnTo>
                  <a:lnTo>
                    <a:pt x="2367" y="962"/>
                  </a:lnTo>
                  <a:cubicBezTo>
                    <a:pt x="2848" y="1073"/>
                    <a:pt x="3328" y="1257"/>
                    <a:pt x="3809" y="1516"/>
                  </a:cubicBezTo>
                  <a:cubicBezTo>
                    <a:pt x="4659" y="1997"/>
                    <a:pt x="4955" y="2477"/>
                    <a:pt x="4844" y="3143"/>
                  </a:cubicBezTo>
                  <a:cubicBezTo>
                    <a:pt x="4737" y="3747"/>
                    <a:pt x="4255" y="4180"/>
                    <a:pt x="3660" y="4180"/>
                  </a:cubicBezTo>
                  <a:cubicBezTo>
                    <a:pt x="3636" y="4180"/>
                    <a:pt x="3612" y="4180"/>
                    <a:pt x="3587" y="4178"/>
                  </a:cubicBezTo>
                  <a:lnTo>
                    <a:pt x="3550" y="4400"/>
                  </a:lnTo>
                  <a:lnTo>
                    <a:pt x="3698" y="4400"/>
                  </a:lnTo>
                  <a:cubicBezTo>
                    <a:pt x="4400" y="4363"/>
                    <a:pt x="4955" y="3845"/>
                    <a:pt x="5066" y="3180"/>
                  </a:cubicBezTo>
                  <a:cubicBezTo>
                    <a:pt x="5251" y="2182"/>
                    <a:pt x="4511" y="1627"/>
                    <a:pt x="3920" y="1294"/>
                  </a:cubicBezTo>
                  <a:cubicBezTo>
                    <a:pt x="3439" y="1036"/>
                    <a:pt x="2922" y="851"/>
                    <a:pt x="2404" y="703"/>
                  </a:cubicBezTo>
                  <a:lnTo>
                    <a:pt x="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5"/>
            <p:cNvSpPr/>
            <p:nvPr/>
          </p:nvSpPr>
          <p:spPr>
            <a:xfrm flipH="1">
              <a:off x="3004836" y="3136643"/>
              <a:ext cx="111834" cy="15296"/>
            </a:xfrm>
            <a:custGeom>
              <a:avLst/>
              <a:gdLst/>
              <a:ahLst/>
              <a:cxnLst/>
              <a:rect l="l" t="t" r="r" b="b"/>
              <a:pathLst>
                <a:path w="5140" h="703" extrusionOk="0">
                  <a:moveTo>
                    <a:pt x="5102" y="0"/>
                  </a:moveTo>
                  <a:lnTo>
                    <a:pt x="2662" y="333"/>
                  </a:lnTo>
                  <a:cubicBezTo>
                    <a:pt x="2187" y="412"/>
                    <a:pt x="1711" y="449"/>
                    <a:pt x="1242" y="449"/>
                  </a:cubicBezTo>
                  <a:cubicBezTo>
                    <a:pt x="835" y="449"/>
                    <a:pt x="432" y="422"/>
                    <a:pt x="37" y="370"/>
                  </a:cubicBezTo>
                  <a:lnTo>
                    <a:pt x="0" y="592"/>
                  </a:lnTo>
                  <a:cubicBezTo>
                    <a:pt x="333" y="666"/>
                    <a:pt x="666" y="703"/>
                    <a:pt x="1036" y="703"/>
                  </a:cubicBezTo>
                  <a:cubicBezTo>
                    <a:pt x="1590" y="666"/>
                    <a:pt x="2108" y="629"/>
                    <a:pt x="2662" y="555"/>
                  </a:cubicBezTo>
                  <a:lnTo>
                    <a:pt x="5139" y="222"/>
                  </a:lnTo>
                  <a:lnTo>
                    <a:pt x="510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45"/>
            <p:cNvSpPr/>
            <p:nvPr/>
          </p:nvSpPr>
          <p:spPr>
            <a:xfrm flipH="1">
              <a:off x="3000006" y="1839961"/>
              <a:ext cx="751330" cy="349121"/>
            </a:xfrm>
            <a:custGeom>
              <a:avLst/>
              <a:gdLst/>
              <a:ahLst/>
              <a:cxnLst/>
              <a:rect l="l" t="t" r="r" b="b"/>
              <a:pathLst>
                <a:path w="34532" h="16046" extrusionOk="0">
                  <a:moveTo>
                    <a:pt x="1738" y="1"/>
                  </a:moveTo>
                  <a:cubicBezTo>
                    <a:pt x="777" y="1"/>
                    <a:pt x="1" y="777"/>
                    <a:pt x="1" y="1738"/>
                  </a:cubicBezTo>
                  <a:lnTo>
                    <a:pt x="1" y="14271"/>
                  </a:lnTo>
                  <a:cubicBezTo>
                    <a:pt x="1" y="15233"/>
                    <a:pt x="777" y="16046"/>
                    <a:pt x="1738" y="16046"/>
                  </a:cubicBezTo>
                  <a:lnTo>
                    <a:pt x="32757" y="16046"/>
                  </a:lnTo>
                  <a:cubicBezTo>
                    <a:pt x="33755" y="16046"/>
                    <a:pt x="34531" y="15233"/>
                    <a:pt x="34531" y="14271"/>
                  </a:cubicBezTo>
                  <a:lnTo>
                    <a:pt x="34531" y="1738"/>
                  </a:lnTo>
                  <a:cubicBezTo>
                    <a:pt x="34531" y="777"/>
                    <a:pt x="33755" y="1"/>
                    <a:pt x="32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45"/>
            <p:cNvSpPr/>
            <p:nvPr/>
          </p:nvSpPr>
          <p:spPr>
            <a:xfrm flipH="1">
              <a:off x="3047480" y="1998421"/>
              <a:ext cx="47475" cy="46692"/>
            </a:xfrm>
            <a:custGeom>
              <a:avLst/>
              <a:gdLst/>
              <a:ahLst/>
              <a:cxnLst/>
              <a:rect l="l" t="t" r="r" b="b"/>
              <a:pathLst>
                <a:path w="2182" h="2146" extrusionOk="0">
                  <a:moveTo>
                    <a:pt x="1073" y="1"/>
                  </a:moveTo>
                  <a:cubicBezTo>
                    <a:pt x="481" y="1"/>
                    <a:pt x="1" y="481"/>
                    <a:pt x="1" y="1073"/>
                  </a:cubicBezTo>
                  <a:cubicBezTo>
                    <a:pt x="1" y="1665"/>
                    <a:pt x="481" y="2145"/>
                    <a:pt x="1073" y="2145"/>
                  </a:cubicBezTo>
                  <a:cubicBezTo>
                    <a:pt x="1664" y="2145"/>
                    <a:pt x="2182" y="1665"/>
                    <a:pt x="2182" y="1073"/>
                  </a:cubicBezTo>
                  <a:cubicBezTo>
                    <a:pt x="2182" y="481"/>
                    <a:pt x="1664" y="1"/>
                    <a:pt x="10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5"/>
            <p:cNvSpPr/>
            <p:nvPr/>
          </p:nvSpPr>
          <p:spPr>
            <a:xfrm flipH="1">
              <a:off x="3464942" y="1959019"/>
              <a:ext cx="68406" cy="231674"/>
            </a:xfrm>
            <a:custGeom>
              <a:avLst/>
              <a:gdLst/>
              <a:ahLst/>
              <a:cxnLst/>
              <a:rect l="l" t="t" r="r" b="b"/>
              <a:pathLst>
                <a:path w="3144" h="10648" extrusionOk="0">
                  <a:moveTo>
                    <a:pt x="666" y="0"/>
                  </a:moveTo>
                  <a:cubicBezTo>
                    <a:pt x="296" y="0"/>
                    <a:pt x="1" y="296"/>
                    <a:pt x="1" y="666"/>
                  </a:cubicBezTo>
                  <a:lnTo>
                    <a:pt x="1" y="9982"/>
                  </a:lnTo>
                  <a:cubicBezTo>
                    <a:pt x="1" y="10352"/>
                    <a:pt x="296" y="10648"/>
                    <a:pt x="666" y="10648"/>
                  </a:cubicBezTo>
                  <a:lnTo>
                    <a:pt x="2478" y="10648"/>
                  </a:lnTo>
                  <a:cubicBezTo>
                    <a:pt x="2847" y="10648"/>
                    <a:pt x="3143" y="10352"/>
                    <a:pt x="3143" y="9982"/>
                  </a:cubicBezTo>
                  <a:lnTo>
                    <a:pt x="3143" y="666"/>
                  </a:lnTo>
                  <a:cubicBezTo>
                    <a:pt x="3143" y="296"/>
                    <a:pt x="2847" y="0"/>
                    <a:pt x="2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5"/>
            <p:cNvSpPr/>
            <p:nvPr/>
          </p:nvSpPr>
          <p:spPr>
            <a:xfrm flipH="1">
              <a:off x="3232485" y="1959019"/>
              <a:ext cx="69189" cy="231674"/>
            </a:xfrm>
            <a:custGeom>
              <a:avLst/>
              <a:gdLst/>
              <a:ahLst/>
              <a:cxnLst/>
              <a:rect l="l" t="t" r="r" b="b"/>
              <a:pathLst>
                <a:path w="3180" h="10648" extrusionOk="0">
                  <a:moveTo>
                    <a:pt x="666" y="0"/>
                  </a:moveTo>
                  <a:cubicBezTo>
                    <a:pt x="296" y="0"/>
                    <a:pt x="0" y="296"/>
                    <a:pt x="0" y="666"/>
                  </a:cubicBezTo>
                  <a:lnTo>
                    <a:pt x="0" y="9982"/>
                  </a:lnTo>
                  <a:cubicBezTo>
                    <a:pt x="0" y="10352"/>
                    <a:pt x="296" y="10648"/>
                    <a:pt x="666" y="10648"/>
                  </a:cubicBezTo>
                  <a:lnTo>
                    <a:pt x="2477" y="10648"/>
                  </a:lnTo>
                  <a:cubicBezTo>
                    <a:pt x="2884" y="10648"/>
                    <a:pt x="3180" y="10352"/>
                    <a:pt x="3180" y="9982"/>
                  </a:cubicBezTo>
                  <a:lnTo>
                    <a:pt x="3180" y="666"/>
                  </a:lnTo>
                  <a:cubicBezTo>
                    <a:pt x="3180" y="296"/>
                    <a:pt x="2884" y="0"/>
                    <a:pt x="24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5"/>
            <p:cNvSpPr/>
            <p:nvPr/>
          </p:nvSpPr>
          <p:spPr>
            <a:xfrm flipH="1">
              <a:off x="3232485" y="2183447"/>
              <a:ext cx="301668" cy="123887"/>
            </a:xfrm>
            <a:custGeom>
              <a:avLst/>
              <a:gdLst/>
              <a:ahLst/>
              <a:cxnLst/>
              <a:rect l="l" t="t" r="r" b="b"/>
              <a:pathLst>
                <a:path w="13865" h="5694" extrusionOk="0">
                  <a:moveTo>
                    <a:pt x="1" y="0"/>
                  </a:moveTo>
                  <a:lnTo>
                    <a:pt x="1" y="148"/>
                  </a:lnTo>
                  <a:cubicBezTo>
                    <a:pt x="1" y="3217"/>
                    <a:pt x="2478" y="5694"/>
                    <a:pt x="5546" y="5694"/>
                  </a:cubicBezTo>
                  <a:lnTo>
                    <a:pt x="8319" y="5694"/>
                  </a:lnTo>
                  <a:cubicBezTo>
                    <a:pt x="11388" y="5694"/>
                    <a:pt x="13865" y="3217"/>
                    <a:pt x="13865" y="148"/>
                  </a:cubicBezTo>
                  <a:lnTo>
                    <a:pt x="138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5"/>
            <p:cNvSpPr/>
            <p:nvPr/>
          </p:nvSpPr>
          <p:spPr>
            <a:xfrm flipH="1">
              <a:off x="3324171" y="2242954"/>
              <a:ext cx="133569" cy="133569"/>
            </a:xfrm>
            <a:custGeom>
              <a:avLst/>
              <a:gdLst/>
              <a:ahLst/>
              <a:cxnLst/>
              <a:rect l="l" t="t" r="r" b="b"/>
              <a:pathLst>
                <a:path w="6139" h="6139" extrusionOk="0">
                  <a:moveTo>
                    <a:pt x="3069" y="1"/>
                  </a:moveTo>
                  <a:cubicBezTo>
                    <a:pt x="1369" y="1"/>
                    <a:pt x="1" y="1369"/>
                    <a:pt x="1" y="3069"/>
                  </a:cubicBezTo>
                  <a:cubicBezTo>
                    <a:pt x="1" y="4770"/>
                    <a:pt x="1369" y="6138"/>
                    <a:pt x="3069" y="6138"/>
                  </a:cubicBezTo>
                  <a:cubicBezTo>
                    <a:pt x="4770" y="6138"/>
                    <a:pt x="6138" y="4770"/>
                    <a:pt x="6138" y="3069"/>
                  </a:cubicBezTo>
                  <a:cubicBezTo>
                    <a:pt x="6138" y="1369"/>
                    <a:pt x="4770" y="1"/>
                    <a:pt x="30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5"/>
            <p:cNvSpPr/>
            <p:nvPr/>
          </p:nvSpPr>
          <p:spPr>
            <a:xfrm flipH="1">
              <a:off x="261868" y="3584630"/>
              <a:ext cx="404624" cy="689582"/>
            </a:xfrm>
            <a:custGeom>
              <a:avLst/>
              <a:gdLst/>
              <a:ahLst/>
              <a:cxnLst/>
              <a:rect l="l" t="t" r="r" b="b"/>
              <a:pathLst>
                <a:path w="18597" h="31694" extrusionOk="0">
                  <a:moveTo>
                    <a:pt x="13102" y="1"/>
                  </a:moveTo>
                  <a:cubicBezTo>
                    <a:pt x="12925" y="1"/>
                    <a:pt x="12747" y="13"/>
                    <a:pt x="12570" y="40"/>
                  </a:cubicBezTo>
                  <a:cubicBezTo>
                    <a:pt x="12163" y="77"/>
                    <a:pt x="11757" y="225"/>
                    <a:pt x="11424" y="447"/>
                  </a:cubicBezTo>
                  <a:cubicBezTo>
                    <a:pt x="10611" y="1999"/>
                    <a:pt x="9797" y="3552"/>
                    <a:pt x="8947" y="5142"/>
                  </a:cubicBezTo>
                  <a:lnTo>
                    <a:pt x="8910" y="5253"/>
                  </a:lnTo>
                  <a:lnTo>
                    <a:pt x="1442" y="23036"/>
                  </a:lnTo>
                  <a:cubicBezTo>
                    <a:pt x="739" y="24773"/>
                    <a:pt x="0" y="26622"/>
                    <a:pt x="296" y="28471"/>
                  </a:cubicBezTo>
                  <a:cubicBezTo>
                    <a:pt x="558" y="30140"/>
                    <a:pt x="2008" y="31694"/>
                    <a:pt x="3595" y="31694"/>
                  </a:cubicBezTo>
                  <a:cubicBezTo>
                    <a:pt x="3800" y="31694"/>
                    <a:pt x="4007" y="31668"/>
                    <a:pt x="4215" y="31613"/>
                  </a:cubicBezTo>
                  <a:cubicBezTo>
                    <a:pt x="5250" y="31317"/>
                    <a:pt x="6026" y="30430"/>
                    <a:pt x="6692" y="29580"/>
                  </a:cubicBezTo>
                  <a:cubicBezTo>
                    <a:pt x="11128" y="23849"/>
                    <a:pt x="15121" y="17638"/>
                    <a:pt x="17302" y="10725"/>
                  </a:cubicBezTo>
                  <a:cubicBezTo>
                    <a:pt x="18079" y="8174"/>
                    <a:pt x="18596" y="5327"/>
                    <a:pt x="17450" y="2924"/>
                  </a:cubicBezTo>
                  <a:cubicBezTo>
                    <a:pt x="16710" y="1309"/>
                    <a:pt x="14899" y="1"/>
                    <a:pt x="131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5"/>
            <p:cNvSpPr/>
            <p:nvPr/>
          </p:nvSpPr>
          <p:spPr>
            <a:xfrm flipH="1">
              <a:off x="2059690" y="3518727"/>
              <a:ext cx="354756" cy="705617"/>
            </a:xfrm>
            <a:custGeom>
              <a:avLst/>
              <a:gdLst/>
              <a:ahLst/>
              <a:cxnLst/>
              <a:rect l="l" t="t" r="r" b="b"/>
              <a:pathLst>
                <a:path w="16305" h="32431" extrusionOk="0">
                  <a:moveTo>
                    <a:pt x="4703" y="0"/>
                  </a:moveTo>
                  <a:cubicBezTo>
                    <a:pt x="4540" y="0"/>
                    <a:pt x="4376" y="25"/>
                    <a:pt x="4215" y="74"/>
                  </a:cubicBezTo>
                  <a:cubicBezTo>
                    <a:pt x="2848" y="407"/>
                    <a:pt x="1738" y="1664"/>
                    <a:pt x="1221" y="2995"/>
                  </a:cubicBezTo>
                  <a:cubicBezTo>
                    <a:pt x="777" y="4363"/>
                    <a:pt x="518" y="5805"/>
                    <a:pt x="518" y="7284"/>
                  </a:cubicBezTo>
                  <a:lnTo>
                    <a:pt x="223" y="12977"/>
                  </a:lnTo>
                  <a:cubicBezTo>
                    <a:pt x="1" y="16933"/>
                    <a:pt x="1406" y="21074"/>
                    <a:pt x="2885" y="24734"/>
                  </a:cubicBezTo>
                  <a:cubicBezTo>
                    <a:pt x="3920" y="27174"/>
                    <a:pt x="5325" y="29725"/>
                    <a:pt x="7728" y="30871"/>
                  </a:cubicBezTo>
                  <a:cubicBezTo>
                    <a:pt x="8958" y="31447"/>
                    <a:pt x="11505" y="32431"/>
                    <a:pt x="13373" y="32431"/>
                  </a:cubicBezTo>
                  <a:cubicBezTo>
                    <a:pt x="14142" y="32431"/>
                    <a:pt x="14797" y="32264"/>
                    <a:pt x="15196" y="31832"/>
                  </a:cubicBezTo>
                  <a:cubicBezTo>
                    <a:pt x="16305" y="30649"/>
                    <a:pt x="14974" y="27359"/>
                    <a:pt x="14641" y="25991"/>
                  </a:cubicBezTo>
                  <a:cubicBezTo>
                    <a:pt x="13495" y="21148"/>
                    <a:pt x="11647" y="16526"/>
                    <a:pt x="10279" y="11757"/>
                  </a:cubicBezTo>
                  <a:cubicBezTo>
                    <a:pt x="9761" y="9835"/>
                    <a:pt x="9096" y="7949"/>
                    <a:pt x="8319" y="6101"/>
                  </a:cubicBezTo>
                  <a:cubicBezTo>
                    <a:pt x="7617" y="4363"/>
                    <a:pt x="6803" y="2662"/>
                    <a:pt x="6027" y="962"/>
                  </a:cubicBezTo>
                  <a:cubicBezTo>
                    <a:pt x="5916" y="703"/>
                    <a:pt x="5805" y="481"/>
                    <a:pt x="5620" y="296"/>
                  </a:cubicBezTo>
                  <a:cubicBezTo>
                    <a:pt x="5349" y="99"/>
                    <a:pt x="5029" y="0"/>
                    <a:pt x="47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5"/>
            <p:cNvSpPr/>
            <p:nvPr/>
          </p:nvSpPr>
          <p:spPr>
            <a:xfrm flipH="1">
              <a:off x="686596" y="3394056"/>
              <a:ext cx="366810" cy="939532"/>
            </a:xfrm>
            <a:custGeom>
              <a:avLst/>
              <a:gdLst/>
              <a:ahLst/>
              <a:cxnLst/>
              <a:rect l="l" t="t" r="r" b="b"/>
              <a:pathLst>
                <a:path w="16859" h="43182" extrusionOk="0">
                  <a:moveTo>
                    <a:pt x="370" y="0"/>
                  </a:moveTo>
                  <a:cubicBezTo>
                    <a:pt x="0" y="1220"/>
                    <a:pt x="259" y="3438"/>
                    <a:pt x="222" y="4289"/>
                  </a:cubicBezTo>
                  <a:cubicBezTo>
                    <a:pt x="0" y="12089"/>
                    <a:pt x="740" y="20075"/>
                    <a:pt x="3586" y="27432"/>
                  </a:cubicBezTo>
                  <a:cubicBezTo>
                    <a:pt x="4769" y="30501"/>
                    <a:pt x="6322" y="33422"/>
                    <a:pt x="8208" y="36083"/>
                  </a:cubicBezTo>
                  <a:cubicBezTo>
                    <a:pt x="10093" y="38745"/>
                    <a:pt x="12422" y="41111"/>
                    <a:pt x="15047" y="43034"/>
                  </a:cubicBezTo>
                  <a:lnTo>
                    <a:pt x="15343" y="43182"/>
                  </a:lnTo>
                  <a:cubicBezTo>
                    <a:pt x="15750" y="40890"/>
                    <a:pt x="16415" y="38671"/>
                    <a:pt x="16859" y="36379"/>
                  </a:cubicBezTo>
                  <a:cubicBezTo>
                    <a:pt x="12718" y="33200"/>
                    <a:pt x="9428" y="27063"/>
                    <a:pt x="7690" y="22035"/>
                  </a:cubicBezTo>
                  <a:cubicBezTo>
                    <a:pt x="4917" y="13975"/>
                    <a:pt x="5028" y="3438"/>
                    <a:pt x="4622" y="702"/>
                  </a:cubicBezTo>
                  <a:cubicBezTo>
                    <a:pt x="3217" y="481"/>
                    <a:pt x="1812" y="259"/>
                    <a:pt x="3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5"/>
            <p:cNvSpPr/>
            <p:nvPr/>
          </p:nvSpPr>
          <p:spPr>
            <a:xfrm flipH="1">
              <a:off x="1609223" y="3350606"/>
              <a:ext cx="332237" cy="967708"/>
            </a:xfrm>
            <a:custGeom>
              <a:avLst/>
              <a:gdLst/>
              <a:ahLst/>
              <a:cxnLst/>
              <a:rect l="l" t="t" r="r" b="b"/>
              <a:pathLst>
                <a:path w="15270" h="44477" extrusionOk="0">
                  <a:moveTo>
                    <a:pt x="15196" y="1"/>
                  </a:moveTo>
                  <a:cubicBezTo>
                    <a:pt x="13975" y="296"/>
                    <a:pt x="12755" y="555"/>
                    <a:pt x="11535" y="814"/>
                  </a:cubicBezTo>
                  <a:cubicBezTo>
                    <a:pt x="11498" y="1073"/>
                    <a:pt x="11461" y="1332"/>
                    <a:pt x="11461" y="1516"/>
                  </a:cubicBezTo>
                  <a:cubicBezTo>
                    <a:pt x="11166" y="7875"/>
                    <a:pt x="10204" y="14160"/>
                    <a:pt x="8578" y="20334"/>
                  </a:cubicBezTo>
                  <a:cubicBezTo>
                    <a:pt x="7506" y="24475"/>
                    <a:pt x="5694" y="28394"/>
                    <a:pt x="3254" y="31906"/>
                  </a:cubicBezTo>
                  <a:cubicBezTo>
                    <a:pt x="2773" y="32535"/>
                    <a:pt x="75" y="34716"/>
                    <a:pt x="148" y="35456"/>
                  </a:cubicBezTo>
                  <a:cubicBezTo>
                    <a:pt x="407" y="38635"/>
                    <a:pt x="1" y="41297"/>
                    <a:pt x="296" y="44476"/>
                  </a:cubicBezTo>
                  <a:cubicBezTo>
                    <a:pt x="6655" y="39005"/>
                    <a:pt x="10537" y="32572"/>
                    <a:pt x="12940" y="24586"/>
                  </a:cubicBezTo>
                  <a:cubicBezTo>
                    <a:pt x="13310" y="23255"/>
                    <a:pt x="15196" y="9280"/>
                    <a:pt x="15196" y="4326"/>
                  </a:cubicBezTo>
                  <a:cubicBezTo>
                    <a:pt x="15269" y="2884"/>
                    <a:pt x="15269" y="1442"/>
                    <a:pt x="151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5"/>
            <p:cNvSpPr/>
            <p:nvPr/>
          </p:nvSpPr>
          <p:spPr>
            <a:xfrm flipH="1">
              <a:off x="1474087" y="3353827"/>
              <a:ext cx="163312" cy="380495"/>
            </a:xfrm>
            <a:custGeom>
              <a:avLst/>
              <a:gdLst/>
              <a:ahLst/>
              <a:cxnLst/>
              <a:rect l="l" t="t" r="r" b="b"/>
              <a:pathLst>
                <a:path w="7506" h="17488" extrusionOk="0">
                  <a:moveTo>
                    <a:pt x="3180" y="0"/>
                  </a:moveTo>
                  <a:cubicBezTo>
                    <a:pt x="2588" y="37"/>
                    <a:pt x="2071" y="148"/>
                    <a:pt x="1442" y="222"/>
                  </a:cubicBezTo>
                  <a:cubicBezTo>
                    <a:pt x="1243" y="238"/>
                    <a:pt x="1051" y="247"/>
                    <a:pt x="862" y="247"/>
                  </a:cubicBezTo>
                  <a:cubicBezTo>
                    <a:pt x="594" y="247"/>
                    <a:pt x="334" y="229"/>
                    <a:pt x="74" y="185"/>
                  </a:cubicBezTo>
                  <a:cubicBezTo>
                    <a:pt x="0" y="814"/>
                    <a:pt x="0" y="1479"/>
                    <a:pt x="37" y="2108"/>
                  </a:cubicBezTo>
                  <a:cubicBezTo>
                    <a:pt x="148" y="3882"/>
                    <a:pt x="407" y="5694"/>
                    <a:pt x="666" y="7469"/>
                  </a:cubicBezTo>
                  <a:cubicBezTo>
                    <a:pt x="1147" y="10796"/>
                    <a:pt x="1738" y="14123"/>
                    <a:pt x="2145" y="17488"/>
                  </a:cubicBezTo>
                  <a:cubicBezTo>
                    <a:pt x="3919" y="15824"/>
                    <a:pt x="5694" y="14160"/>
                    <a:pt x="7506" y="12571"/>
                  </a:cubicBezTo>
                  <a:cubicBezTo>
                    <a:pt x="7136" y="11277"/>
                    <a:pt x="6396" y="9502"/>
                    <a:pt x="6286" y="9058"/>
                  </a:cubicBezTo>
                  <a:cubicBezTo>
                    <a:pt x="5731" y="7432"/>
                    <a:pt x="5139" y="5805"/>
                    <a:pt x="4511" y="4215"/>
                  </a:cubicBezTo>
                  <a:cubicBezTo>
                    <a:pt x="4030" y="2958"/>
                    <a:pt x="3808" y="1257"/>
                    <a:pt x="31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5"/>
            <p:cNvSpPr/>
            <p:nvPr/>
          </p:nvSpPr>
          <p:spPr>
            <a:xfrm flipH="1">
              <a:off x="1474087" y="3353827"/>
              <a:ext cx="163312" cy="380495"/>
            </a:xfrm>
            <a:custGeom>
              <a:avLst/>
              <a:gdLst/>
              <a:ahLst/>
              <a:cxnLst/>
              <a:rect l="l" t="t" r="r" b="b"/>
              <a:pathLst>
                <a:path w="7506" h="17488" extrusionOk="0">
                  <a:moveTo>
                    <a:pt x="3180" y="0"/>
                  </a:moveTo>
                  <a:cubicBezTo>
                    <a:pt x="2588" y="37"/>
                    <a:pt x="2071" y="148"/>
                    <a:pt x="1442" y="222"/>
                  </a:cubicBezTo>
                  <a:cubicBezTo>
                    <a:pt x="1243" y="238"/>
                    <a:pt x="1051" y="247"/>
                    <a:pt x="862" y="247"/>
                  </a:cubicBezTo>
                  <a:cubicBezTo>
                    <a:pt x="594" y="247"/>
                    <a:pt x="334" y="229"/>
                    <a:pt x="74" y="185"/>
                  </a:cubicBezTo>
                  <a:cubicBezTo>
                    <a:pt x="0" y="814"/>
                    <a:pt x="0" y="1479"/>
                    <a:pt x="37" y="2108"/>
                  </a:cubicBezTo>
                  <a:cubicBezTo>
                    <a:pt x="148" y="3882"/>
                    <a:pt x="407" y="5694"/>
                    <a:pt x="666" y="7469"/>
                  </a:cubicBezTo>
                  <a:cubicBezTo>
                    <a:pt x="1147" y="10796"/>
                    <a:pt x="1738" y="14123"/>
                    <a:pt x="2145" y="17488"/>
                  </a:cubicBezTo>
                  <a:cubicBezTo>
                    <a:pt x="3919" y="15824"/>
                    <a:pt x="5694" y="14160"/>
                    <a:pt x="7506" y="12571"/>
                  </a:cubicBezTo>
                  <a:cubicBezTo>
                    <a:pt x="7136" y="11277"/>
                    <a:pt x="6396" y="9502"/>
                    <a:pt x="6286" y="9058"/>
                  </a:cubicBezTo>
                  <a:cubicBezTo>
                    <a:pt x="5731" y="7432"/>
                    <a:pt x="5139" y="5805"/>
                    <a:pt x="4511" y="4215"/>
                  </a:cubicBezTo>
                  <a:cubicBezTo>
                    <a:pt x="4030" y="2958"/>
                    <a:pt x="3808" y="1257"/>
                    <a:pt x="31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5"/>
            <p:cNvSpPr/>
            <p:nvPr/>
          </p:nvSpPr>
          <p:spPr>
            <a:xfrm flipH="1">
              <a:off x="1563380" y="4105135"/>
              <a:ext cx="45865" cy="45865"/>
            </a:xfrm>
            <a:custGeom>
              <a:avLst/>
              <a:gdLst/>
              <a:ahLst/>
              <a:cxnLst/>
              <a:rect l="l" t="t" r="r" b="b"/>
              <a:pathLst>
                <a:path w="2108" h="2108" extrusionOk="0">
                  <a:moveTo>
                    <a:pt x="1073" y="0"/>
                  </a:moveTo>
                  <a:cubicBezTo>
                    <a:pt x="481" y="0"/>
                    <a:pt x="0" y="481"/>
                    <a:pt x="0" y="1072"/>
                  </a:cubicBezTo>
                  <a:cubicBezTo>
                    <a:pt x="0" y="1627"/>
                    <a:pt x="481" y="2107"/>
                    <a:pt x="1073" y="2107"/>
                  </a:cubicBezTo>
                  <a:cubicBezTo>
                    <a:pt x="1627" y="2107"/>
                    <a:pt x="2108" y="1627"/>
                    <a:pt x="2108" y="1072"/>
                  </a:cubicBezTo>
                  <a:cubicBezTo>
                    <a:pt x="2108" y="481"/>
                    <a:pt x="1627" y="0"/>
                    <a:pt x="10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5"/>
            <p:cNvSpPr/>
            <p:nvPr/>
          </p:nvSpPr>
          <p:spPr>
            <a:xfrm flipH="1">
              <a:off x="1599562" y="4615109"/>
              <a:ext cx="45082" cy="45060"/>
            </a:xfrm>
            <a:custGeom>
              <a:avLst/>
              <a:gdLst/>
              <a:ahLst/>
              <a:cxnLst/>
              <a:rect l="l" t="t" r="r" b="b"/>
              <a:pathLst>
                <a:path w="2072" h="2071" extrusionOk="0">
                  <a:moveTo>
                    <a:pt x="1036" y="1"/>
                  </a:moveTo>
                  <a:cubicBezTo>
                    <a:pt x="481" y="1"/>
                    <a:pt x="1" y="444"/>
                    <a:pt x="1" y="1036"/>
                  </a:cubicBezTo>
                  <a:cubicBezTo>
                    <a:pt x="1" y="1627"/>
                    <a:pt x="481" y="2071"/>
                    <a:pt x="1036" y="2071"/>
                  </a:cubicBezTo>
                  <a:cubicBezTo>
                    <a:pt x="1627" y="2071"/>
                    <a:pt x="2071" y="1627"/>
                    <a:pt x="2071" y="1036"/>
                  </a:cubicBezTo>
                  <a:cubicBezTo>
                    <a:pt x="2071" y="444"/>
                    <a:pt x="1627"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5"/>
            <p:cNvSpPr/>
            <p:nvPr/>
          </p:nvSpPr>
          <p:spPr>
            <a:xfrm flipH="1">
              <a:off x="1582679" y="4332762"/>
              <a:ext cx="45865" cy="45082"/>
            </a:xfrm>
            <a:custGeom>
              <a:avLst/>
              <a:gdLst/>
              <a:ahLst/>
              <a:cxnLst/>
              <a:rect l="l" t="t" r="r" b="b"/>
              <a:pathLst>
                <a:path w="2108" h="2072" extrusionOk="0">
                  <a:moveTo>
                    <a:pt x="1035" y="1"/>
                  </a:moveTo>
                  <a:cubicBezTo>
                    <a:pt x="481" y="1"/>
                    <a:pt x="0" y="444"/>
                    <a:pt x="0" y="1036"/>
                  </a:cubicBezTo>
                  <a:cubicBezTo>
                    <a:pt x="0" y="1628"/>
                    <a:pt x="481" y="2071"/>
                    <a:pt x="1035" y="2071"/>
                  </a:cubicBezTo>
                  <a:cubicBezTo>
                    <a:pt x="1627" y="2071"/>
                    <a:pt x="2107" y="1628"/>
                    <a:pt x="2107" y="1036"/>
                  </a:cubicBezTo>
                  <a:cubicBezTo>
                    <a:pt x="2107" y="444"/>
                    <a:pt x="1627" y="1"/>
                    <a:pt x="10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45"/>
            <p:cNvSpPr/>
            <p:nvPr/>
          </p:nvSpPr>
          <p:spPr>
            <a:xfrm flipH="1">
              <a:off x="1609223" y="4923195"/>
              <a:ext cx="45060" cy="45865"/>
            </a:xfrm>
            <a:custGeom>
              <a:avLst/>
              <a:gdLst/>
              <a:ahLst/>
              <a:cxnLst/>
              <a:rect l="l" t="t" r="r" b="b"/>
              <a:pathLst>
                <a:path w="2071" h="2108" extrusionOk="0">
                  <a:moveTo>
                    <a:pt x="1035" y="0"/>
                  </a:moveTo>
                  <a:cubicBezTo>
                    <a:pt x="444" y="0"/>
                    <a:pt x="0" y="481"/>
                    <a:pt x="0" y="1036"/>
                  </a:cubicBezTo>
                  <a:cubicBezTo>
                    <a:pt x="0" y="1627"/>
                    <a:pt x="444" y="2108"/>
                    <a:pt x="1035" y="2108"/>
                  </a:cubicBezTo>
                  <a:cubicBezTo>
                    <a:pt x="1627" y="2108"/>
                    <a:pt x="2070" y="1627"/>
                    <a:pt x="2070" y="1036"/>
                  </a:cubicBezTo>
                  <a:cubicBezTo>
                    <a:pt x="2070" y="481"/>
                    <a:pt x="1627" y="0"/>
                    <a:pt x="10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5"/>
            <p:cNvSpPr/>
            <p:nvPr/>
          </p:nvSpPr>
          <p:spPr>
            <a:xfrm flipH="1">
              <a:off x="2506110" y="3648227"/>
              <a:ext cx="46692" cy="169752"/>
            </a:xfrm>
            <a:custGeom>
              <a:avLst/>
              <a:gdLst/>
              <a:ahLst/>
              <a:cxnLst/>
              <a:rect l="l" t="t" r="r" b="b"/>
              <a:pathLst>
                <a:path w="2146" h="7802" extrusionOk="0">
                  <a:moveTo>
                    <a:pt x="1923" y="1"/>
                  </a:moveTo>
                  <a:lnTo>
                    <a:pt x="1" y="7765"/>
                  </a:lnTo>
                  <a:lnTo>
                    <a:pt x="223" y="7802"/>
                  </a:lnTo>
                  <a:lnTo>
                    <a:pt x="2145" y="75"/>
                  </a:lnTo>
                  <a:lnTo>
                    <a:pt x="19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0" name="Google Shape;660;p45"/>
            <p:cNvGrpSpPr/>
            <p:nvPr/>
          </p:nvGrpSpPr>
          <p:grpSpPr>
            <a:xfrm flipH="1">
              <a:off x="3003226" y="4227390"/>
              <a:ext cx="733619" cy="1337716"/>
              <a:chOff x="1398125" y="3246600"/>
              <a:chExt cx="842950" cy="1537075"/>
            </a:xfrm>
          </p:grpSpPr>
          <p:sp>
            <p:nvSpPr>
              <p:cNvPr id="661" name="Google Shape;661;p45"/>
              <p:cNvSpPr/>
              <p:nvPr/>
            </p:nvSpPr>
            <p:spPr>
              <a:xfrm>
                <a:off x="1398125" y="3246600"/>
                <a:ext cx="842950" cy="1388250"/>
              </a:xfrm>
              <a:custGeom>
                <a:avLst/>
                <a:gdLst/>
                <a:ahLst/>
                <a:cxnLst/>
                <a:rect l="l" t="t" r="r" b="b"/>
                <a:pathLst>
                  <a:path w="33718" h="55530" extrusionOk="0">
                    <a:moveTo>
                      <a:pt x="9878" y="5232"/>
                    </a:moveTo>
                    <a:cubicBezTo>
                      <a:pt x="10129" y="5232"/>
                      <a:pt x="10384" y="5375"/>
                      <a:pt x="10537" y="5620"/>
                    </a:cubicBezTo>
                    <a:cubicBezTo>
                      <a:pt x="10648" y="5842"/>
                      <a:pt x="10759" y="6101"/>
                      <a:pt x="10906" y="6323"/>
                    </a:cubicBezTo>
                    <a:cubicBezTo>
                      <a:pt x="10980" y="6434"/>
                      <a:pt x="11017" y="6581"/>
                      <a:pt x="11017" y="6729"/>
                    </a:cubicBezTo>
                    <a:lnTo>
                      <a:pt x="11017" y="6951"/>
                    </a:lnTo>
                    <a:cubicBezTo>
                      <a:pt x="10980" y="7062"/>
                      <a:pt x="10906" y="7210"/>
                      <a:pt x="10796" y="7284"/>
                    </a:cubicBezTo>
                    <a:lnTo>
                      <a:pt x="10648" y="7432"/>
                    </a:lnTo>
                    <a:cubicBezTo>
                      <a:pt x="10537" y="7469"/>
                      <a:pt x="10426" y="7506"/>
                      <a:pt x="10315" y="7506"/>
                    </a:cubicBezTo>
                    <a:cubicBezTo>
                      <a:pt x="10285" y="7510"/>
                      <a:pt x="10254" y="7511"/>
                      <a:pt x="10223" y="7511"/>
                    </a:cubicBezTo>
                    <a:cubicBezTo>
                      <a:pt x="9953" y="7511"/>
                      <a:pt x="9671" y="7368"/>
                      <a:pt x="9539" y="7136"/>
                    </a:cubicBezTo>
                    <a:cubicBezTo>
                      <a:pt x="9391" y="6914"/>
                      <a:pt x="9243" y="6655"/>
                      <a:pt x="9132" y="6434"/>
                    </a:cubicBezTo>
                    <a:cubicBezTo>
                      <a:pt x="9058" y="6323"/>
                      <a:pt x="9021" y="6175"/>
                      <a:pt x="9021" y="6027"/>
                    </a:cubicBezTo>
                    <a:lnTo>
                      <a:pt x="9058" y="5805"/>
                    </a:lnTo>
                    <a:cubicBezTo>
                      <a:pt x="9095" y="5657"/>
                      <a:pt x="9169" y="5546"/>
                      <a:pt x="9243" y="5472"/>
                    </a:cubicBezTo>
                    <a:lnTo>
                      <a:pt x="9428" y="5324"/>
                    </a:lnTo>
                    <a:cubicBezTo>
                      <a:pt x="9502" y="5287"/>
                      <a:pt x="9612" y="5251"/>
                      <a:pt x="9723" y="5251"/>
                    </a:cubicBezTo>
                    <a:cubicBezTo>
                      <a:pt x="9774" y="5238"/>
                      <a:pt x="9826" y="5232"/>
                      <a:pt x="9878" y="5232"/>
                    </a:cubicBezTo>
                    <a:close/>
                    <a:moveTo>
                      <a:pt x="6690" y="18331"/>
                    </a:moveTo>
                    <a:cubicBezTo>
                      <a:pt x="7109" y="18331"/>
                      <a:pt x="7525" y="18440"/>
                      <a:pt x="7912" y="18634"/>
                    </a:cubicBezTo>
                    <a:cubicBezTo>
                      <a:pt x="8318" y="18893"/>
                      <a:pt x="8688" y="19225"/>
                      <a:pt x="8910" y="19669"/>
                    </a:cubicBezTo>
                    <a:cubicBezTo>
                      <a:pt x="9021" y="19854"/>
                      <a:pt x="9021" y="20150"/>
                      <a:pt x="8947" y="20372"/>
                    </a:cubicBezTo>
                    <a:cubicBezTo>
                      <a:pt x="8836" y="20593"/>
                      <a:pt x="8651" y="20778"/>
                      <a:pt x="8429" y="20815"/>
                    </a:cubicBezTo>
                    <a:cubicBezTo>
                      <a:pt x="8208" y="20889"/>
                      <a:pt x="8023" y="20889"/>
                      <a:pt x="7838" y="20889"/>
                    </a:cubicBezTo>
                    <a:cubicBezTo>
                      <a:pt x="7727" y="20852"/>
                      <a:pt x="7616" y="20852"/>
                      <a:pt x="7542" y="20815"/>
                    </a:cubicBezTo>
                    <a:cubicBezTo>
                      <a:pt x="7464" y="20841"/>
                      <a:pt x="7385" y="20854"/>
                      <a:pt x="7308" y="20854"/>
                    </a:cubicBezTo>
                    <a:cubicBezTo>
                      <a:pt x="7168" y="20854"/>
                      <a:pt x="7033" y="20813"/>
                      <a:pt x="6914" y="20741"/>
                    </a:cubicBezTo>
                    <a:cubicBezTo>
                      <a:pt x="6655" y="20630"/>
                      <a:pt x="6433" y="20482"/>
                      <a:pt x="6211" y="20298"/>
                    </a:cubicBezTo>
                    <a:cubicBezTo>
                      <a:pt x="5989" y="20039"/>
                      <a:pt x="5804" y="19706"/>
                      <a:pt x="5731" y="19373"/>
                    </a:cubicBezTo>
                    <a:cubicBezTo>
                      <a:pt x="5694" y="19115"/>
                      <a:pt x="5731" y="18856"/>
                      <a:pt x="5878" y="18671"/>
                    </a:cubicBezTo>
                    <a:cubicBezTo>
                      <a:pt x="5952" y="18597"/>
                      <a:pt x="6026" y="18523"/>
                      <a:pt x="6100" y="18449"/>
                    </a:cubicBezTo>
                    <a:cubicBezTo>
                      <a:pt x="6248" y="18375"/>
                      <a:pt x="6396" y="18338"/>
                      <a:pt x="6507" y="18338"/>
                    </a:cubicBezTo>
                    <a:cubicBezTo>
                      <a:pt x="6568" y="18333"/>
                      <a:pt x="6629" y="18331"/>
                      <a:pt x="6690" y="18331"/>
                    </a:cubicBezTo>
                    <a:close/>
                    <a:moveTo>
                      <a:pt x="8421" y="36351"/>
                    </a:moveTo>
                    <a:cubicBezTo>
                      <a:pt x="9363" y="36351"/>
                      <a:pt x="10249" y="36665"/>
                      <a:pt x="10832" y="37489"/>
                    </a:cubicBezTo>
                    <a:cubicBezTo>
                      <a:pt x="10980" y="37785"/>
                      <a:pt x="10943" y="38191"/>
                      <a:pt x="10685" y="38450"/>
                    </a:cubicBezTo>
                    <a:cubicBezTo>
                      <a:pt x="10163" y="39002"/>
                      <a:pt x="9414" y="39173"/>
                      <a:pt x="8667" y="39173"/>
                    </a:cubicBezTo>
                    <a:cubicBezTo>
                      <a:pt x="8513" y="39173"/>
                      <a:pt x="8359" y="39165"/>
                      <a:pt x="8208" y="39153"/>
                    </a:cubicBezTo>
                    <a:cubicBezTo>
                      <a:pt x="7764" y="39116"/>
                      <a:pt x="7283" y="39042"/>
                      <a:pt x="6840" y="38931"/>
                    </a:cubicBezTo>
                    <a:lnTo>
                      <a:pt x="6285" y="38820"/>
                    </a:lnTo>
                    <a:cubicBezTo>
                      <a:pt x="6211" y="38820"/>
                      <a:pt x="6100" y="38820"/>
                      <a:pt x="6026" y="38783"/>
                    </a:cubicBezTo>
                    <a:lnTo>
                      <a:pt x="5878" y="38783"/>
                    </a:lnTo>
                    <a:cubicBezTo>
                      <a:pt x="5844" y="38787"/>
                      <a:pt x="5810" y="38789"/>
                      <a:pt x="5777" y="38789"/>
                    </a:cubicBezTo>
                    <a:cubicBezTo>
                      <a:pt x="5479" y="38789"/>
                      <a:pt x="5194" y="38646"/>
                      <a:pt x="5028" y="38413"/>
                    </a:cubicBezTo>
                    <a:cubicBezTo>
                      <a:pt x="4806" y="38007"/>
                      <a:pt x="4954" y="37526"/>
                      <a:pt x="5324" y="37304"/>
                    </a:cubicBezTo>
                    <a:cubicBezTo>
                      <a:pt x="6176" y="36769"/>
                      <a:pt x="7335" y="36351"/>
                      <a:pt x="8421" y="36351"/>
                    </a:cubicBezTo>
                    <a:close/>
                    <a:moveTo>
                      <a:pt x="11794" y="1"/>
                    </a:moveTo>
                    <a:cubicBezTo>
                      <a:pt x="8688" y="2884"/>
                      <a:pt x="6137" y="6286"/>
                      <a:pt x="4215" y="10057"/>
                    </a:cubicBezTo>
                    <a:cubicBezTo>
                      <a:pt x="6285" y="10426"/>
                      <a:pt x="8688" y="11425"/>
                      <a:pt x="8910" y="13754"/>
                    </a:cubicBezTo>
                    <a:cubicBezTo>
                      <a:pt x="8910" y="13828"/>
                      <a:pt x="8873" y="13865"/>
                      <a:pt x="8836" y="13902"/>
                    </a:cubicBezTo>
                    <a:cubicBezTo>
                      <a:pt x="8134" y="14271"/>
                      <a:pt x="7357" y="14456"/>
                      <a:pt x="6544" y="14456"/>
                    </a:cubicBezTo>
                    <a:cubicBezTo>
                      <a:pt x="5213" y="14419"/>
                      <a:pt x="3993" y="13828"/>
                      <a:pt x="2810" y="13236"/>
                    </a:cubicBezTo>
                    <a:lnTo>
                      <a:pt x="2773" y="13236"/>
                    </a:lnTo>
                    <a:cubicBezTo>
                      <a:pt x="1701" y="15824"/>
                      <a:pt x="961" y="18560"/>
                      <a:pt x="518" y="21370"/>
                    </a:cubicBezTo>
                    <a:cubicBezTo>
                      <a:pt x="776" y="21333"/>
                      <a:pt x="1072" y="21296"/>
                      <a:pt x="1331" y="21296"/>
                    </a:cubicBezTo>
                    <a:cubicBezTo>
                      <a:pt x="1486" y="21281"/>
                      <a:pt x="1643" y="21274"/>
                      <a:pt x="1800" y="21274"/>
                    </a:cubicBezTo>
                    <a:cubicBezTo>
                      <a:pt x="2430" y="21274"/>
                      <a:pt x="3069" y="21392"/>
                      <a:pt x="3660" y="21629"/>
                    </a:cubicBezTo>
                    <a:cubicBezTo>
                      <a:pt x="4141" y="21850"/>
                      <a:pt x="4954" y="22553"/>
                      <a:pt x="4511" y="23144"/>
                    </a:cubicBezTo>
                    <a:cubicBezTo>
                      <a:pt x="4326" y="23366"/>
                      <a:pt x="4067" y="23551"/>
                      <a:pt x="3771" y="23625"/>
                    </a:cubicBezTo>
                    <a:cubicBezTo>
                      <a:pt x="3401" y="23773"/>
                      <a:pt x="2995" y="23884"/>
                      <a:pt x="2588" y="23958"/>
                    </a:cubicBezTo>
                    <a:cubicBezTo>
                      <a:pt x="2292" y="23995"/>
                      <a:pt x="1997" y="24032"/>
                      <a:pt x="1701" y="24069"/>
                    </a:cubicBezTo>
                    <a:cubicBezTo>
                      <a:pt x="1183" y="24143"/>
                      <a:pt x="666" y="24216"/>
                      <a:pt x="148" y="24253"/>
                    </a:cubicBezTo>
                    <a:cubicBezTo>
                      <a:pt x="37" y="25917"/>
                      <a:pt x="0" y="27618"/>
                      <a:pt x="111" y="29318"/>
                    </a:cubicBezTo>
                    <a:cubicBezTo>
                      <a:pt x="518" y="29208"/>
                      <a:pt x="961" y="29097"/>
                      <a:pt x="1368" y="28986"/>
                    </a:cubicBezTo>
                    <a:cubicBezTo>
                      <a:pt x="2482" y="28694"/>
                      <a:pt x="3616" y="28459"/>
                      <a:pt x="4754" y="28459"/>
                    </a:cubicBezTo>
                    <a:cubicBezTo>
                      <a:pt x="5202" y="28459"/>
                      <a:pt x="5651" y="28496"/>
                      <a:pt x="6100" y="28579"/>
                    </a:cubicBezTo>
                    <a:cubicBezTo>
                      <a:pt x="6174" y="28616"/>
                      <a:pt x="6248" y="28727"/>
                      <a:pt x="6211" y="28838"/>
                    </a:cubicBezTo>
                    <a:cubicBezTo>
                      <a:pt x="5915" y="29614"/>
                      <a:pt x="5361" y="30243"/>
                      <a:pt x="4621" y="30686"/>
                    </a:cubicBezTo>
                    <a:cubicBezTo>
                      <a:pt x="3364" y="31463"/>
                      <a:pt x="1960" y="32054"/>
                      <a:pt x="518" y="32350"/>
                    </a:cubicBezTo>
                    <a:cubicBezTo>
                      <a:pt x="1479" y="36380"/>
                      <a:pt x="4400" y="41593"/>
                      <a:pt x="8134" y="46029"/>
                    </a:cubicBezTo>
                    <a:cubicBezTo>
                      <a:pt x="9181" y="45365"/>
                      <a:pt x="10528" y="44789"/>
                      <a:pt x="11797" y="44789"/>
                    </a:cubicBezTo>
                    <a:cubicBezTo>
                      <a:pt x="12365" y="44789"/>
                      <a:pt x="12918" y="44905"/>
                      <a:pt x="13420" y="45179"/>
                    </a:cubicBezTo>
                    <a:cubicBezTo>
                      <a:pt x="13827" y="45401"/>
                      <a:pt x="13938" y="45881"/>
                      <a:pt x="13716" y="46288"/>
                    </a:cubicBezTo>
                    <a:cubicBezTo>
                      <a:pt x="13088" y="47508"/>
                      <a:pt x="11572" y="48100"/>
                      <a:pt x="10278" y="48469"/>
                    </a:cubicBezTo>
                    <a:cubicBezTo>
                      <a:pt x="14235" y="52551"/>
                      <a:pt x="18778" y="55530"/>
                      <a:pt x="22830" y="55530"/>
                    </a:cubicBezTo>
                    <a:cubicBezTo>
                      <a:pt x="25973" y="55530"/>
                      <a:pt x="28820" y="53739"/>
                      <a:pt x="30871" y="49283"/>
                    </a:cubicBezTo>
                    <a:cubicBezTo>
                      <a:pt x="33717" y="43145"/>
                      <a:pt x="33052" y="36528"/>
                      <a:pt x="30427" y="30428"/>
                    </a:cubicBezTo>
                    <a:cubicBezTo>
                      <a:pt x="29059" y="27359"/>
                      <a:pt x="27432" y="24401"/>
                      <a:pt x="25547" y="21592"/>
                    </a:cubicBezTo>
                    <a:cubicBezTo>
                      <a:pt x="25214" y="21037"/>
                      <a:pt x="22146" y="16305"/>
                      <a:pt x="20667" y="14752"/>
                    </a:cubicBezTo>
                    <a:cubicBezTo>
                      <a:pt x="20399" y="14454"/>
                      <a:pt x="20179" y="14276"/>
                      <a:pt x="20045" y="14276"/>
                    </a:cubicBezTo>
                    <a:cubicBezTo>
                      <a:pt x="20013" y="14276"/>
                      <a:pt x="19986" y="14287"/>
                      <a:pt x="19964" y="14308"/>
                    </a:cubicBezTo>
                    <a:cubicBezTo>
                      <a:pt x="19262" y="14826"/>
                      <a:pt x="18522" y="15270"/>
                      <a:pt x="17746" y="15639"/>
                    </a:cubicBezTo>
                    <a:cubicBezTo>
                      <a:pt x="17561" y="15713"/>
                      <a:pt x="17413" y="15750"/>
                      <a:pt x="17228" y="15750"/>
                    </a:cubicBezTo>
                    <a:cubicBezTo>
                      <a:pt x="16896" y="15676"/>
                      <a:pt x="16637" y="15344"/>
                      <a:pt x="16674" y="15011"/>
                    </a:cubicBezTo>
                    <a:cubicBezTo>
                      <a:pt x="16711" y="14678"/>
                      <a:pt x="16822" y="14345"/>
                      <a:pt x="17044" y="14087"/>
                    </a:cubicBezTo>
                    <a:cubicBezTo>
                      <a:pt x="17413" y="13495"/>
                      <a:pt x="18116" y="12977"/>
                      <a:pt x="18411" y="12423"/>
                    </a:cubicBezTo>
                    <a:cubicBezTo>
                      <a:pt x="18781" y="11757"/>
                      <a:pt x="18744" y="11942"/>
                      <a:pt x="18264" y="11166"/>
                    </a:cubicBezTo>
                    <a:cubicBezTo>
                      <a:pt x="18116" y="10870"/>
                      <a:pt x="16008" y="7801"/>
                      <a:pt x="16008" y="7801"/>
                    </a:cubicBezTo>
                    <a:cubicBezTo>
                      <a:pt x="15286" y="8294"/>
                      <a:pt x="14418" y="8553"/>
                      <a:pt x="13559" y="8553"/>
                    </a:cubicBezTo>
                    <a:cubicBezTo>
                      <a:pt x="13451" y="8553"/>
                      <a:pt x="13343" y="8549"/>
                      <a:pt x="13236" y="8541"/>
                    </a:cubicBezTo>
                    <a:cubicBezTo>
                      <a:pt x="13088" y="8541"/>
                      <a:pt x="13014" y="8430"/>
                      <a:pt x="13051" y="8282"/>
                    </a:cubicBezTo>
                    <a:cubicBezTo>
                      <a:pt x="13383" y="7284"/>
                      <a:pt x="13901" y="6360"/>
                      <a:pt x="14604" y="5546"/>
                    </a:cubicBezTo>
                    <a:cubicBezTo>
                      <a:pt x="13531" y="3772"/>
                      <a:pt x="12570" y="1923"/>
                      <a:pt x="117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5"/>
              <p:cNvSpPr/>
              <p:nvPr/>
            </p:nvSpPr>
            <p:spPr>
              <a:xfrm>
                <a:off x="1688325" y="3559000"/>
                <a:ext cx="345700" cy="1224675"/>
              </a:xfrm>
              <a:custGeom>
                <a:avLst/>
                <a:gdLst/>
                <a:ahLst/>
                <a:cxnLst/>
                <a:rect l="l" t="t" r="r" b="b"/>
                <a:pathLst>
                  <a:path w="13828" h="48987" extrusionOk="0">
                    <a:moveTo>
                      <a:pt x="186" y="1"/>
                    </a:moveTo>
                    <a:lnTo>
                      <a:pt x="1" y="112"/>
                    </a:lnTo>
                    <a:cubicBezTo>
                      <a:pt x="1849" y="3476"/>
                      <a:pt x="2515" y="7395"/>
                      <a:pt x="3143" y="11203"/>
                    </a:cubicBezTo>
                    <a:cubicBezTo>
                      <a:pt x="3513" y="13310"/>
                      <a:pt x="3883" y="15492"/>
                      <a:pt x="4437" y="17562"/>
                    </a:cubicBezTo>
                    <a:cubicBezTo>
                      <a:pt x="5325" y="20483"/>
                      <a:pt x="6434" y="23329"/>
                      <a:pt x="7728" y="26139"/>
                    </a:cubicBezTo>
                    <a:cubicBezTo>
                      <a:pt x="8504" y="27877"/>
                      <a:pt x="9281" y="29688"/>
                      <a:pt x="9983" y="31500"/>
                    </a:cubicBezTo>
                    <a:cubicBezTo>
                      <a:pt x="11831" y="36565"/>
                      <a:pt x="13015" y="42258"/>
                      <a:pt x="13606" y="48987"/>
                    </a:cubicBezTo>
                    <a:lnTo>
                      <a:pt x="13828" y="48987"/>
                    </a:lnTo>
                    <a:cubicBezTo>
                      <a:pt x="13236" y="42258"/>
                      <a:pt x="12053" y="36565"/>
                      <a:pt x="10168" y="31463"/>
                    </a:cubicBezTo>
                    <a:cubicBezTo>
                      <a:pt x="9502" y="29651"/>
                      <a:pt x="8726" y="27840"/>
                      <a:pt x="7950" y="26065"/>
                    </a:cubicBezTo>
                    <a:cubicBezTo>
                      <a:pt x="6656" y="23292"/>
                      <a:pt x="5546" y="20446"/>
                      <a:pt x="4659" y="17525"/>
                    </a:cubicBezTo>
                    <a:cubicBezTo>
                      <a:pt x="4105" y="15455"/>
                      <a:pt x="3735" y="13273"/>
                      <a:pt x="3402" y="11203"/>
                    </a:cubicBezTo>
                    <a:cubicBezTo>
                      <a:pt x="2737" y="7358"/>
                      <a:pt x="2071" y="3439"/>
                      <a:pt x="1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3" name="Google Shape;663;p45"/>
            <p:cNvGrpSpPr/>
            <p:nvPr/>
          </p:nvGrpSpPr>
          <p:grpSpPr>
            <a:xfrm flipH="1">
              <a:off x="2465903" y="4358501"/>
              <a:ext cx="558254" cy="1125363"/>
              <a:chOff x="2217025" y="3397250"/>
              <a:chExt cx="641450" cy="1293075"/>
            </a:xfrm>
          </p:grpSpPr>
          <p:sp>
            <p:nvSpPr>
              <p:cNvPr id="664" name="Google Shape;664;p45"/>
              <p:cNvSpPr/>
              <p:nvPr/>
            </p:nvSpPr>
            <p:spPr>
              <a:xfrm>
                <a:off x="2217025" y="3397250"/>
                <a:ext cx="641450" cy="986300"/>
              </a:xfrm>
              <a:custGeom>
                <a:avLst/>
                <a:gdLst/>
                <a:ahLst/>
                <a:cxnLst/>
                <a:rect l="l" t="t" r="r" b="b"/>
                <a:pathLst>
                  <a:path w="25658" h="39452" extrusionOk="0">
                    <a:moveTo>
                      <a:pt x="19336" y="27590"/>
                    </a:moveTo>
                    <a:cubicBezTo>
                      <a:pt x="19410" y="27590"/>
                      <a:pt x="19484" y="27600"/>
                      <a:pt x="19558" y="27618"/>
                    </a:cubicBezTo>
                    <a:lnTo>
                      <a:pt x="19779" y="27729"/>
                    </a:lnTo>
                    <a:cubicBezTo>
                      <a:pt x="19890" y="27766"/>
                      <a:pt x="19964" y="27840"/>
                      <a:pt x="20038" y="27951"/>
                    </a:cubicBezTo>
                    <a:cubicBezTo>
                      <a:pt x="20112" y="28025"/>
                      <a:pt x="20149" y="28099"/>
                      <a:pt x="20186" y="28210"/>
                    </a:cubicBezTo>
                    <a:cubicBezTo>
                      <a:pt x="20260" y="28320"/>
                      <a:pt x="20260" y="28431"/>
                      <a:pt x="20260" y="28542"/>
                    </a:cubicBezTo>
                    <a:cubicBezTo>
                      <a:pt x="20260" y="28653"/>
                      <a:pt x="20223" y="28764"/>
                      <a:pt x="20149" y="28875"/>
                    </a:cubicBezTo>
                    <a:cubicBezTo>
                      <a:pt x="20038" y="29060"/>
                      <a:pt x="19927" y="29245"/>
                      <a:pt x="19779" y="29393"/>
                    </a:cubicBezTo>
                    <a:cubicBezTo>
                      <a:pt x="19705" y="29541"/>
                      <a:pt x="19595" y="29651"/>
                      <a:pt x="19447" y="29725"/>
                    </a:cubicBezTo>
                    <a:lnTo>
                      <a:pt x="19225" y="29799"/>
                    </a:lnTo>
                    <a:cubicBezTo>
                      <a:pt x="19151" y="29818"/>
                      <a:pt x="19077" y="29827"/>
                      <a:pt x="19003" y="29827"/>
                    </a:cubicBezTo>
                    <a:cubicBezTo>
                      <a:pt x="18929" y="29827"/>
                      <a:pt x="18855" y="29818"/>
                      <a:pt x="18781" y="29799"/>
                    </a:cubicBezTo>
                    <a:lnTo>
                      <a:pt x="18559" y="29725"/>
                    </a:lnTo>
                    <a:cubicBezTo>
                      <a:pt x="18448" y="29651"/>
                      <a:pt x="18375" y="29577"/>
                      <a:pt x="18301" y="29504"/>
                    </a:cubicBezTo>
                    <a:cubicBezTo>
                      <a:pt x="18227" y="29430"/>
                      <a:pt x="18153" y="29319"/>
                      <a:pt x="18153" y="29208"/>
                    </a:cubicBezTo>
                    <a:cubicBezTo>
                      <a:pt x="18079" y="28986"/>
                      <a:pt x="18116" y="28764"/>
                      <a:pt x="18227" y="28579"/>
                    </a:cubicBezTo>
                    <a:cubicBezTo>
                      <a:pt x="18375" y="28394"/>
                      <a:pt x="18485" y="28210"/>
                      <a:pt x="18596" y="28025"/>
                    </a:cubicBezTo>
                    <a:cubicBezTo>
                      <a:pt x="18670" y="27914"/>
                      <a:pt x="18781" y="27803"/>
                      <a:pt x="18892" y="27729"/>
                    </a:cubicBezTo>
                    <a:lnTo>
                      <a:pt x="19114" y="27618"/>
                    </a:lnTo>
                    <a:cubicBezTo>
                      <a:pt x="19188" y="27600"/>
                      <a:pt x="19262" y="27590"/>
                      <a:pt x="19336" y="27590"/>
                    </a:cubicBezTo>
                    <a:close/>
                    <a:moveTo>
                      <a:pt x="11572" y="31870"/>
                    </a:moveTo>
                    <a:cubicBezTo>
                      <a:pt x="11683" y="31870"/>
                      <a:pt x="11831" y="31870"/>
                      <a:pt x="11905" y="31944"/>
                    </a:cubicBezTo>
                    <a:cubicBezTo>
                      <a:pt x="12016" y="31981"/>
                      <a:pt x="12126" y="32018"/>
                      <a:pt x="12200" y="32128"/>
                    </a:cubicBezTo>
                    <a:cubicBezTo>
                      <a:pt x="12274" y="32165"/>
                      <a:pt x="12311" y="32202"/>
                      <a:pt x="12348" y="32239"/>
                    </a:cubicBezTo>
                    <a:cubicBezTo>
                      <a:pt x="12459" y="32313"/>
                      <a:pt x="12533" y="32424"/>
                      <a:pt x="12607" y="32535"/>
                    </a:cubicBezTo>
                    <a:cubicBezTo>
                      <a:pt x="12644" y="32572"/>
                      <a:pt x="12681" y="32609"/>
                      <a:pt x="12681" y="32683"/>
                    </a:cubicBezTo>
                    <a:cubicBezTo>
                      <a:pt x="12755" y="32794"/>
                      <a:pt x="12792" y="32905"/>
                      <a:pt x="12829" y="33016"/>
                    </a:cubicBezTo>
                    <a:cubicBezTo>
                      <a:pt x="12866" y="33090"/>
                      <a:pt x="12866" y="33201"/>
                      <a:pt x="12903" y="33312"/>
                    </a:cubicBezTo>
                    <a:lnTo>
                      <a:pt x="12903" y="33496"/>
                    </a:lnTo>
                    <a:lnTo>
                      <a:pt x="12940" y="33644"/>
                    </a:lnTo>
                    <a:cubicBezTo>
                      <a:pt x="13051" y="33866"/>
                      <a:pt x="13014" y="34088"/>
                      <a:pt x="12903" y="34310"/>
                    </a:cubicBezTo>
                    <a:cubicBezTo>
                      <a:pt x="12792" y="34458"/>
                      <a:pt x="12644" y="34605"/>
                      <a:pt x="12459" y="34679"/>
                    </a:cubicBezTo>
                    <a:lnTo>
                      <a:pt x="12422" y="34679"/>
                    </a:lnTo>
                    <a:cubicBezTo>
                      <a:pt x="12282" y="34750"/>
                      <a:pt x="12126" y="34775"/>
                      <a:pt x="11975" y="34775"/>
                    </a:cubicBezTo>
                    <a:cubicBezTo>
                      <a:pt x="11887" y="34775"/>
                      <a:pt x="11801" y="34767"/>
                      <a:pt x="11720" y="34753"/>
                    </a:cubicBezTo>
                    <a:cubicBezTo>
                      <a:pt x="11498" y="34679"/>
                      <a:pt x="11276" y="34569"/>
                      <a:pt x="11165" y="34347"/>
                    </a:cubicBezTo>
                    <a:cubicBezTo>
                      <a:pt x="11128" y="34273"/>
                      <a:pt x="11091" y="34199"/>
                      <a:pt x="11054" y="34125"/>
                    </a:cubicBezTo>
                    <a:cubicBezTo>
                      <a:pt x="10980" y="34014"/>
                      <a:pt x="10906" y="33903"/>
                      <a:pt x="10796" y="33792"/>
                    </a:cubicBezTo>
                    <a:cubicBezTo>
                      <a:pt x="10759" y="33681"/>
                      <a:pt x="10685" y="33533"/>
                      <a:pt x="10648" y="33422"/>
                    </a:cubicBezTo>
                    <a:cubicBezTo>
                      <a:pt x="10574" y="33312"/>
                      <a:pt x="10574" y="33164"/>
                      <a:pt x="10537" y="33016"/>
                    </a:cubicBezTo>
                    <a:cubicBezTo>
                      <a:pt x="10537" y="32905"/>
                      <a:pt x="10574" y="32757"/>
                      <a:pt x="10611" y="32646"/>
                    </a:cubicBezTo>
                    <a:cubicBezTo>
                      <a:pt x="10685" y="32424"/>
                      <a:pt x="10796" y="32239"/>
                      <a:pt x="10943" y="32091"/>
                    </a:cubicBezTo>
                    <a:cubicBezTo>
                      <a:pt x="11091" y="31944"/>
                      <a:pt x="11350" y="31870"/>
                      <a:pt x="11572" y="31870"/>
                    </a:cubicBezTo>
                    <a:close/>
                    <a:moveTo>
                      <a:pt x="3660" y="1"/>
                    </a:moveTo>
                    <a:cubicBezTo>
                      <a:pt x="2477" y="2996"/>
                      <a:pt x="1553" y="6101"/>
                      <a:pt x="924" y="9244"/>
                    </a:cubicBezTo>
                    <a:cubicBezTo>
                      <a:pt x="1997" y="9428"/>
                      <a:pt x="3069" y="9650"/>
                      <a:pt x="4104" y="9983"/>
                    </a:cubicBezTo>
                    <a:cubicBezTo>
                      <a:pt x="4547" y="10057"/>
                      <a:pt x="4843" y="10538"/>
                      <a:pt x="4732" y="10981"/>
                    </a:cubicBezTo>
                    <a:cubicBezTo>
                      <a:pt x="4583" y="11370"/>
                      <a:pt x="4239" y="11614"/>
                      <a:pt x="3878" y="11614"/>
                    </a:cubicBezTo>
                    <a:cubicBezTo>
                      <a:pt x="3793" y="11614"/>
                      <a:pt x="3708" y="11601"/>
                      <a:pt x="3623" y="11573"/>
                    </a:cubicBezTo>
                    <a:cubicBezTo>
                      <a:pt x="2625" y="11314"/>
                      <a:pt x="1627" y="11092"/>
                      <a:pt x="629" y="10944"/>
                    </a:cubicBezTo>
                    <a:lnTo>
                      <a:pt x="629" y="10944"/>
                    </a:lnTo>
                    <a:cubicBezTo>
                      <a:pt x="0" y="14789"/>
                      <a:pt x="37" y="18745"/>
                      <a:pt x="740" y="22627"/>
                    </a:cubicBezTo>
                    <a:cubicBezTo>
                      <a:pt x="1902" y="28408"/>
                      <a:pt x="7872" y="39451"/>
                      <a:pt x="15635" y="39451"/>
                    </a:cubicBezTo>
                    <a:cubicBezTo>
                      <a:pt x="17255" y="39451"/>
                      <a:pt x="18954" y="38970"/>
                      <a:pt x="20704" y="37859"/>
                    </a:cubicBezTo>
                    <a:cubicBezTo>
                      <a:pt x="22589" y="36713"/>
                      <a:pt x="24031" y="34901"/>
                      <a:pt x="24733" y="32794"/>
                    </a:cubicBezTo>
                    <a:lnTo>
                      <a:pt x="24327" y="32794"/>
                    </a:lnTo>
                    <a:cubicBezTo>
                      <a:pt x="23772" y="32794"/>
                      <a:pt x="23218" y="32757"/>
                      <a:pt x="22700" y="32720"/>
                    </a:cubicBezTo>
                    <a:cubicBezTo>
                      <a:pt x="22441" y="32683"/>
                      <a:pt x="22182" y="32572"/>
                      <a:pt x="21924" y="32461"/>
                    </a:cubicBezTo>
                    <a:cubicBezTo>
                      <a:pt x="21480" y="32239"/>
                      <a:pt x="21258" y="31759"/>
                      <a:pt x="21369" y="31278"/>
                    </a:cubicBezTo>
                    <a:cubicBezTo>
                      <a:pt x="21517" y="30908"/>
                      <a:pt x="21776" y="30576"/>
                      <a:pt x="22146" y="30391"/>
                    </a:cubicBezTo>
                    <a:cubicBezTo>
                      <a:pt x="22515" y="30132"/>
                      <a:pt x="22959" y="29910"/>
                      <a:pt x="23403" y="29799"/>
                    </a:cubicBezTo>
                    <a:cubicBezTo>
                      <a:pt x="24031" y="29651"/>
                      <a:pt x="24660" y="29577"/>
                      <a:pt x="25288" y="29577"/>
                    </a:cubicBezTo>
                    <a:cubicBezTo>
                      <a:pt x="25658" y="22220"/>
                      <a:pt x="20445" y="13015"/>
                      <a:pt x="16674" y="8652"/>
                    </a:cubicBezTo>
                    <a:cubicBezTo>
                      <a:pt x="15934" y="7802"/>
                      <a:pt x="15158" y="6951"/>
                      <a:pt x="14345" y="6138"/>
                    </a:cubicBezTo>
                    <a:cubicBezTo>
                      <a:pt x="13753" y="6656"/>
                      <a:pt x="13088" y="7062"/>
                      <a:pt x="12311" y="7284"/>
                    </a:cubicBezTo>
                    <a:cubicBezTo>
                      <a:pt x="12215" y="7318"/>
                      <a:pt x="12119" y="7334"/>
                      <a:pt x="12026" y="7334"/>
                    </a:cubicBezTo>
                    <a:cubicBezTo>
                      <a:pt x="11509" y="7334"/>
                      <a:pt x="11077" y="6850"/>
                      <a:pt x="11202" y="6286"/>
                    </a:cubicBezTo>
                    <a:cubicBezTo>
                      <a:pt x="11387" y="5510"/>
                      <a:pt x="11609" y="4770"/>
                      <a:pt x="11905" y="4031"/>
                    </a:cubicBezTo>
                    <a:cubicBezTo>
                      <a:pt x="11350" y="3587"/>
                      <a:pt x="10759" y="3180"/>
                      <a:pt x="10130" y="2774"/>
                    </a:cubicBezTo>
                    <a:cubicBezTo>
                      <a:pt x="10093" y="2848"/>
                      <a:pt x="10056" y="2959"/>
                      <a:pt x="10019" y="3033"/>
                    </a:cubicBezTo>
                    <a:lnTo>
                      <a:pt x="9908" y="3254"/>
                    </a:lnTo>
                    <a:cubicBezTo>
                      <a:pt x="9871" y="3402"/>
                      <a:pt x="9797" y="3550"/>
                      <a:pt x="9686" y="3624"/>
                    </a:cubicBezTo>
                    <a:lnTo>
                      <a:pt x="9502" y="3772"/>
                    </a:lnTo>
                    <a:cubicBezTo>
                      <a:pt x="9358" y="3844"/>
                      <a:pt x="9200" y="3884"/>
                      <a:pt x="9045" y="3884"/>
                    </a:cubicBezTo>
                    <a:cubicBezTo>
                      <a:pt x="8961" y="3884"/>
                      <a:pt x="8878" y="3872"/>
                      <a:pt x="8799" y="3846"/>
                    </a:cubicBezTo>
                    <a:cubicBezTo>
                      <a:pt x="8577" y="3809"/>
                      <a:pt x="8355" y="3661"/>
                      <a:pt x="8245" y="3476"/>
                    </a:cubicBezTo>
                    <a:cubicBezTo>
                      <a:pt x="8134" y="3291"/>
                      <a:pt x="8097" y="3033"/>
                      <a:pt x="8171" y="2811"/>
                    </a:cubicBezTo>
                    <a:cubicBezTo>
                      <a:pt x="8282" y="2515"/>
                      <a:pt x="8429" y="2182"/>
                      <a:pt x="8614" y="1849"/>
                    </a:cubicBezTo>
                    <a:cubicBezTo>
                      <a:pt x="7061" y="999"/>
                      <a:pt x="5398" y="408"/>
                      <a:pt x="36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45"/>
              <p:cNvSpPr/>
              <p:nvPr/>
            </p:nvSpPr>
            <p:spPr>
              <a:xfrm>
                <a:off x="2363975" y="3555300"/>
                <a:ext cx="347550" cy="1135025"/>
              </a:xfrm>
              <a:custGeom>
                <a:avLst/>
                <a:gdLst/>
                <a:ahLst/>
                <a:cxnLst/>
                <a:rect l="l" t="t" r="r" b="b"/>
                <a:pathLst>
                  <a:path w="13902" h="45401" extrusionOk="0">
                    <a:moveTo>
                      <a:pt x="111" y="1"/>
                    </a:moveTo>
                    <a:lnTo>
                      <a:pt x="0" y="186"/>
                    </a:lnTo>
                    <a:cubicBezTo>
                      <a:pt x="259" y="334"/>
                      <a:pt x="481" y="555"/>
                      <a:pt x="666" y="777"/>
                    </a:cubicBezTo>
                    <a:cubicBezTo>
                      <a:pt x="2699" y="3069"/>
                      <a:pt x="3919" y="5805"/>
                      <a:pt x="4733" y="7913"/>
                    </a:cubicBezTo>
                    <a:cubicBezTo>
                      <a:pt x="6951" y="13421"/>
                      <a:pt x="8356" y="19484"/>
                      <a:pt x="9317" y="27618"/>
                    </a:cubicBezTo>
                    <a:cubicBezTo>
                      <a:pt x="9391" y="28210"/>
                      <a:pt x="9465" y="28801"/>
                      <a:pt x="9502" y="29430"/>
                    </a:cubicBezTo>
                    <a:cubicBezTo>
                      <a:pt x="10130" y="34901"/>
                      <a:pt x="10796" y="40558"/>
                      <a:pt x="13717" y="45401"/>
                    </a:cubicBezTo>
                    <a:lnTo>
                      <a:pt x="13901" y="45253"/>
                    </a:lnTo>
                    <a:cubicBezTo>
                      <a:pt x="11018" y="40484"/>
                      <a:pt x="10389" y="34827"/>
                      <a:pt x="9761" y="29393"/>
                    </a:cubicBezTo>
                    <a:cubicBezTo>
                      <a:pt x="9687" y="28801"/>
                      <a:pt x="9613" y="28210"/>
                      <a:pt x="9539" y="27581"/>
                    </a:cubicBezTo>
                    <a:cubicBezTo>
                      <a:pt x="8578" y="19558"/>
                      <a:pt x="7136" y="13273"/>
                      <a:pt x="4954" y="7839"/>
                    </a:cubicBezTo>
                    <a:cubicBezTo>
                      <a:pt x="4104" y="5694"/>
                      <a:pt x="2884" y="2922"/>
                      <a:pt x="851" y="629"/>
                    </a:cubicBezTo>
                    <a:cubicBezTo>
                      <a:pt x="629" y="371"/>
                      <a:pt x="407" y="149"/>
                      <a:pt x="1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6" name="Google Shape;666;p45"/>
            <p:cNvGrpSpPr/>
            <p:nvPr/>
          </p:nvGrpSpPr>
          <p:grpSpPr>
            <a:xfrm flipH="1">
              <a:off x="1774123" y="4690368"/>
              <a:ext cx="1771278" cy="790646"/>
              <a:chOff x="1618100" y="3778575"/>
              <a:chExt cx="2035250" cy="908475"/>
            </a:xfrm>
          </p:grpSpPr>
          <p:sp>
            <p:nvSpPr>
              <p:cNvPr id="667" name="Google Shape;667;p45"/>
              <p:cNvSpPr/>
              <p:nvPr/>
            </p:nvSpPr>
            <p:spPr>
              <a:xfrm>
                <a:off x="1618100" y="3778575"/>
                <a:ext cx="2010300" cy="908475"/>
              </a:xfrm>
              <a:custGeom>
                <a:avLst/>
                <a:gdLst/>
                <a:ahLst/>
                <a:cxnLst/>
                <a:rect l="l" t="t" r="r" b="b"/>
                <a:pathLst>
                  <a:path w="80412" h="36339" extrusionOk="0">
                    <a:moveTo>
                      <a:pt x="37537" y="0"/>
                    </a:moveTo>
                    <a:cubicBezTo>
                      <a:pt x="29649" y="0"/>
                      <a:pt x="22147" y="2618"/>
                      <a:pt x="16156" y="7596"/>
                    </a:cubicBezTo>
                    <a:cubicBezTo>
                      <a:pt x="10759" y="12106"/>
                      <a:pt x="6359" y="18059"/>
                      <a:pt x="0" y="21053"/>
                    </a:cubicBezTo>
                    <a:cubicBezTo>
                      <a:pt x="4113" y="21422"/>
                      <a:pt x="8277" y="21790"/>
                      <a:pt x="12411" y="21790"/>
                    </a:cubicBezTo>
                    <a:cubicBezTo>
                      <a:pt x="16156" y="21790"/>
                      <a:pt x="19876" y="21488"/>
                      <a:pt x="23513" y="20609"/>
                    </a:cubicBezTo>
                    <a:cubicBezTo>
                      <a:pt x="30259" y="18962"/>
                      <a:pt x="36899" y="15381"/>
                      <a:pt x="43611" y="15381"/>
                    </a:cubicBezTo>
                    <a:cubicBezTo>
                      <a:pt x="44883" y="15381"/>
                      <a:pt x="46156" y="15509"/>
                      <a:pt x="47433" y="15803"/>
                    </a:cubicBezTo>
                    <a:cubicBezTo>
                      <a:pt x="50835" y="16580"/>
                      <a:pt x="53903" y="18798"/>
                      <a:pt x="56676" y="20831"/>
                    </a:cubicBezTo>
                    <a:cubicBezTo>
                      <a:pt x="58414" y="22088"/>
                      <a:pt x="60114" y="23419"/>
                      <a:pt x="61778" y="24787"/>
                    </a:cubicBezTo>
                    <a:cubicBezTo>
                      <a:pt x="62296" y="25194"/>
                      <a:pt x="63738" y="26821"/>
                      <a:pt x="64403" y="26858"/>
                    </a:cubicBezTo>
                    <a:cubicBezTo>
                      <a:pt x="64413" y="26858"/>
                      <a:pt x="64424" y="26858"/>
                      <a:pt x="64434" y="26858"/>
                    </a:cubicBezTo>
                    <a:cubicBezTo>
                      <a:pt x="65065" y="26858"/>
                      <a:pt x="66077" y="25781"/>
                      <a:pt x="66695" y="25527"/>
                    </a:cubicBezTo>
                    <a:cubicBezTo>
                      <a:pt x="66834" y="25476"/>
                      <a:pt x="66999" y="25447"/>
                      <a:pt x="67159" y="25447"/>
                    </a:cubicBezTo>
                    <a:cubicBezTo>
                      <a:pt x="67467" y="25447"/>
                      <a:pt x="67756" y="25555"/>
                      <a:pt x="67804" y="25822"/>
                    </a:cubicBezTo>
                    <a:cubicBezTo>
                      <a:pt x="67767" y="26007"/>
                      <a:pt x="67693" y="26192"/>
                      <a:pt x="67582" y="26340"/>
                    </a:cubicBezTo>
                    <a:cubicBezTo>
                      <a:pt x="67102" y="26931"/>
                      <a:pt x="66547" y="27412"/>
                      <a:pt x="65882" y="27782"/>
                    </a:cubicBezTo>
                    <a:cubicBezTo>
                      <a:pt x="69468" y="30703"/>
                      <a:pt x="72795" y="33919"/>
                      <a:pt x="76936" y="36063"/>
                    </a:cubicBezTo>
                    <a:cubicBezTo>
                      <a:pt x="77301" y="36256"/>
                      <a:pt x="77582" y="36339"/>
                      <a:pt x="77803" y="36339"/>
                    </a:cubicBezTo>
                    <a:cubicBezTo>
                      <a:pt x="79160" y="36339"/>
                      <a:pt x="78225" y="33211"/>
                      <a:pt x="80258" y="33211"/>
                    </a:cubicBezTo>
                    <a:cubicBezTo>
                      <a:pt x="80307" y="33211"/>
                      <a:pt x="80358" y="33213"/>
                      <a:pt x="80411" y="33217"/>
                    </a:cubicBezTo>
                    <a:cubicBezTo>
                      <a:pt x="70515" y="10396"/>
                      <a:pt x="53258" y="0"/>
                      <a:pt x="375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5"/>
              <p:cNvSpPr/>
              <p:nvPr/>
            </p:nvSpPr>
            <p:spPr>
              <a:xfrm>
                <a:off x="1963775" y="3918025"/>
                <a:ext cx="1689575" cy="704850"/>
              </a:xfrm>
              <a:custGeom>
                <a:avLst/>
                <a:gdLst/>
                <a:ahLst/>
                <a:cxnLst/>
                <a:rect l="l" t="t" r="r" b="b"/>
                <a:pathLst>
                  <a:path w="67583" h="28194" extrusionOk="0">
                    <a:moveTo>
                      <a:pt x="22930" y="1"/>
                    </a:moveTo>
                    <a:cubicBezTo>
                      <a:pt x="22044" y="1"/>
                      <a:pt x="21161" y="81"/>
                      <a:pt x="20297" y="280"/>
                    </a:cubicBezTo>
                    <a:cubicBezTo>
                      <a:pt x="18042" y="798"/>
                      <a:pt x="16045" y="2055"/>
                      <a:pt x="14123" y="3275"/>
                    </a:cubicBezTo>
                    <a:lnTo>
                      <a:pt x="13420" y="3718"/>
                    </a:lnTo>
                    <a:cubicBezTo>
                      <a:pt x="9169" y="6380"/>
                      <a:pt x="4695" y="8636"/>
                      <a:pt x="0" y="10410"/>
                    </a:cubicBezTo>
                    <a:lnTo>
                      <a:pt x="74" y="10632"/>
                    </a:lnTo>
                    <a:cubicBezTo>
                      <a:pt x="4769" y="8820"/>
                      <a:pt x="9280" y="6602"/>
                      <a:pt x="13531" y="3940"/>
                    </a:cubicBezTo>
                    <a:lnTo>
                      <a:pt x="14234" y="3460"/>
                    </a:lnTo>
                    <a:cubicBezTo>
                      <a:pt x="16156" y="2277"/>
                      <a:pt x="18116" y="1020"/>
                      <a:pt x="20334" y="502"/>
                    </a:cubicBezTo>
                    <a:cubicBezTo>
                      <a:pt x="21184" y="303"/>
                      <a:pt x="22054" y="223"/>
                      <a:pt x="22929" y="223"/>
                    </a:cubicBezTo>
                    <a:cubicBezTo>
                      <a:pt x="24488" y="223"/>
                      <a:pt x="26065" y="477"/>
                      <a:pt x="27580" y="761"/>
                    </a:cubicBezTo>
                    <a:cubicBezTo>
                      <a:pt x="34790" y="2166"/>
                      <a:pt x="43921" y="4569"/>
                      <a:pt x="50391" y="10669"/>
                    </a:cubicBezTo>
                    <a:cubicBezTo>
                      <a:pt x="52425" y="12739"/>
                      <a:pt x="54347" y="14921"/>
                      <a:pt x="56085" y="17213"/>
                    </a:cubicBezTo>
                    <a:cubicBezTo>
                      <a:pt x="59597" y="21575"/>
                      <a:pt x="63220" y="26049"/>
                      <a:pt x="67472" y="28193"/>
                    </a:cubicBezTo>
                    <a:lnTo>
                      <a:pt x="67582" y="27971"/>
                    </a:lnTo>
                    <a:cubicBezTo>
                      <a:pt x="63368" y="25864"/>
                      <a:pt x="59782" y="21390"/>
                      <a:pt x="56269" y="17065"/>
                    </a:cubicBezTo>
                    <a:cubicBezTo>
                      <a:pt x="54495" y="14736"/>
                      <a:pt x="52609" y="12554"/>
                      <a:pt x="50539" y="10521"/>
                    </a:cubicBezTo>
                    <a:cubicBezTo>
                      <a:pt x="44032" y="4347"/>
                      <a:pt x="34863" y="1944"/>
                      <a:pt x="27617" y="539"/>
                    </a:cubicBezTo>
                    <a:cubicBezTo>
                      <a:pt x="26102" y="255"/>
                      <a:pt x="24510" y="1"/>
                      <a:pt x="229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5"/>
              <p:cNvSpPr/>
              <p:nvPr/>
            </p:nvSpPr>
            <p:spPr>
              <a:xfrm>
                <a:off x="2396325" y="4008500"/>
                <a:ext cx="98925" cy="149450"/>
              </a:xfrm>
              <a:custGeom>
                <a:avLst/>
                <a:gdLst/>
                <a:ahLst/>
                <a:cxnLst/>
                <a:rect l="l" t="t" r="r" b="b"/>
                <a:pathLst>
                  <a:path w="3957" h="5978" extrusionOk="0">
                    <a:moveTo>
                      <a:pt x="2472" y="265"/>
                    </a:moveTo>
                    <a:cubicBezTo>
                      <a:pt x="2522" y="265"/>
                      <a:pt x="2573" y="271"/>
                      <a:pt x="2625" y="284"/>
                    </a:cubicBezTo>
                    <a:cubicBezTo>
                      <a:pt x="2884" y="321"/>
                      <a:pt x="3106" y="506"/>
                      <a:pt x="3217" y="728"/>
                    </a:cubicBezTo>
                    <a:cubicBezTo>
                      <a:pt x="3660" y="1652"/>
                      <a:pt x="2995" y="3649"/>
                      <a:pt x="2662" y="4425"/>
                    </a:cubicBezTo>
                    <a:cubicBezTo>
                      <a:pt x="2440" y="4980"/>
                      <a:pt x="2034" y="5423"/>
                      <a:pt x="1516" y="5682"/>
                    </a:cubicBezTo>
                    <a:cubicBezTo>
                      <a:pt x="1400" y="5726"/>
                      <a:pt x="1271" y="5747"/>
                      <a:pt x="1143" y="5747"/>
                    </a:cubicBezTo>
                    <a:cubicBezTo>
                      <a:pt x="946" y="5747"/>
                      <a:pt x="749" y="5698"/>
                      <a:pt x="592" y="5608"/>
                    </a:cubicBezTo>
                    <a:cubicBezTo>
                      <a:pt x="407" y="5497"/>
                      <a:pt x="259" y="5312"/>
                      <a:pt x="222" y="5091"/>
                    </a:cubicBezTo>
                    <a:cubicBezTo>
                      <a:pt x="222" y="4869"/>
                      <a:pt x="259" y="4647"/>
                      <a:pt x="370" y="4425"/>
                    </a:cubicBezTo>
                    <a:cubicBezTo>
                      <a:pt x="407" y="4240"/>
                      <a:pt x="481" y="3981"/>
                      <a:pt x="592" y="3686"/>
                    </a:cubicBezTo>
                    <a:cubicBezTo>
                      <a:pt x="908" y="2492"/>
                      <a:pt x="1524" y="265"/>
                      <a:pt x="2472" y="265"/>
                    </a:cubicBezTo>
                    <a:close/>
                    <a:moveTo>
                      <a:pt x="2462" y="1"/>
                    </a:moveTo>
                    <a:cubicBezTo>
                      <a:pt x="1368" y="1"/>
                      <a:pt x="754" y="2251"/>
                      <a:pt x="370" y="3612"/>
                    </a:cubicBezTo>
                    <a:cubicBezTo>
                      <a:pt x="259" y="3907"/>
                      <a:pt x="222" y="4166"/>
                      <a:pt x="148" y="4351"/>
                    </a:cubicBezTo>
                    <a:cubicBezTo>
                      <a:pt x="37" y="4573"/>
                      <a:pt x="0" y="4869"/>
                      <a:pt x="0" y="5127"/>
                    </a:cubicBezTo>
                    <a:cubicBezTo>
                      <a:pt x="37" y="5423"/>
                      <a:pt x="222" y="5645"/>
                      <a:pt x="481" y="5793"/>
                    </a:cubicBezTo>
                    <a:cubicBezTo>
                      <a:pt x="666" y="5904"/>
                      <a:pt x="925" y="5978"/>
                      <a:pt x="1146" y="5978"/>
                    </a:cubicBezTo>
                    <a:cubicBezTo>
                      <a:pt x="1294" y="5978"/>
                      <a:pt x="1442" y="5978"/>
                      <a:pt x="1590" y="5904"/>
                    </a:cubicBezTo>
                    <a:cubicBezTo>
                      <a:pt x="2182" y="5645"/>
                      <a:pt x="2625" y="5127"/>
                      <a:pt x="2847" y="4536"/>
                    </a:cubicBezTo>
                    <a:cubicBezTo>
                      <a:pt x="3106" y="3981"/>
                      <a:pt x="3956" y="1726"/>
                      <a:pt x="3402" y="617"/>
                    </a:cubicBezTo>
                    <a:cubicBezTo>
                      <a:pt x="3254" y="321"/>
                      <a:pt x="2995" y="99"/>
                      <a:pt x="2662" y="26"/>
                    </a:cubicBezTo>
                    <a:cubicBezTo>
                      <a:pt x="2594" y="9"/>
                      <a:pt x="2527" y="1"/>
                      <a:pt x="24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5"/>
              <p:cNvSpPr/>
              <p:nvPr/>
            </p:nvSpPr>
            <p:spPr>
              <a:xfrm>
                <a:off x="2185600" y="4141875"/>
                <a:ext cx="71175" cy="84475"/>
              </a:xfrm>
              <a:custGeom>
                <a:avLst/>
                <a:gdLst/>
                <a:ahLst/>
                <a:cxnLst/>
                <a:rect l="l" t="t" r="r" b="b"/>
                <a:pathLst>
                  <a:path w="2847" h="3379" extrusionOk="0">
                    <a:moveTo>
                      <a:pt x="2070" y="199"/>
                    </a:moveTo>
                    <a:cubicBezTo>
                      <a:pt x="2144" y="199"/>
                      <a:pt x="2218" y="199"/>
                      <a:pt x="2292" y="236"/>
                    </a:cubicBezTo>
                    <a:cubicBezTo>
                      <a:pt x="2477" y="347"/>
                      <a:pt x="2588" y="643"/>
                      <a:pt x="2588" y="1086"/>
                    </a:cubicBezTo>
                    <a:cubicBezTo>
                      <a:pt x="2514" y="1789"/>
                      <a:pt x="2181" y="2417"/>
                      <a:pt x="1627" y="2861"/>
                    </a:cubicBezTo>
                    <a:cubicBezTo>
                      <a:pt x="1434" y="3022"/>
                      <a:pt x="1184" y="3127"/>
                      <a:pt x="952" y="3127"/>
                    </a:cubicBezTo>
                    <a:cubicBezTo>
                      <a:pt x="918" y="3127"/>
                      <a:pt x="884" y="3125"/>
                      <a:pt x="850" y="3120"/>
                    </a:cubicBezTo>
                    <a:cubicBezTo>
                      <a:pt x="481" y="3009"/>
                      <a:pt x="259" y="2676"/>
                      <a:pt x="296" y="2306"/>
                    </a:cubicBezTo>
                    <a:cubicBezTo>
                      <a:pt x="333" y="1900"/>
                      <a:pt x="481" y="1530"/>
                      <a:pt x="703" y="1197"/>
                    </a:cubicBezTo>
                    <a:cubicBezTo>
                      <a:pt x="924" y="902"/>
                      <a:pt x="1220" y="606"/>
                      <a:pt x="1516" y="421"/>
                    </a:cubicBezTo>
                    <a:cubicBezTo>
                      <a:pt x="1701" y="310"/>
                      <a:pt x="1886" y="236"/>
                      <a:pt x="2070" y="199"/>
                    </a:cubicBezTo>
                    <a:close/>
                    <a:moveTo>
                      <a:pt x="2051" y="0"/>
                    </a:moveTo>
                    <a:cubicBezTo>
                      <a:pt x="1815" y="0"/>
                      <a:pt x="1584" y="83"/>
                      <a:pt x="1405" y="236"/>
                    </a:cubicBezTo>
                    <a:cubicBezTo>
                      <a:pt x="1035" y="458"/>
                      <a:pt x="740" y="754"/>
                      <a:pt x="518" y="1086"/>
                    </a:cubicBezTo>
                    <a:cubicBezTo>
                      <a:pt x="259" y="1456"/>
                      <a:pt x="111" y="1863"/>
                      <a:pt x="37" y="2306"/>
                    </a:cubicBezTo>
                    <a:cubicBezTo>
                      <a:pt x="0" y="2787"/>
                      <a:pt x="333" y="3231"/>
                      <a:pt x="776" y="3379"/>
                    </a:cubicBezTo>
                    <a:lnTo>
                      <a:pt x="961" y="3379"/>
                    </a:lnTo>
                    <a:cubicBezTo>
                      <a:pt x="1257" y="3379"/>
                      <a:pt x="1553" y="3231"/>
                      <a:pt x="1775" y="3046"/>
                    </a:cubicBezTo>
                    <a:cubicBezTo>
                      <a:pt x="2366" y="2565"/>
                      <a:pt x="2773" y="1863"/>
                      <a:pt x="2847" y="1086"/>
                    </a:cubicBezTo>
                    <a:cubicBezTo>
                      <a:pt x="2810" y="532"/>
                      <a:pt x="2662" y="199"/>
                      <a:pt x="2366" y="51"/>
                    </a:cubicBezTo>
                    <a:cubicBezTo>
                      <a:pt x="2263" y="17"/>
                      <a:pt x="2157" y="0"/>
                      <a:pt x="20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5"/>
              <p:cNvSpPr/>
              <p:nvPr/>
            </p:nvSpPr>
            <p:spPr>
              <a:xfrm>
                <a:off x="1800175" y="4205075"/>
                <a:ext cx="108150" cy="63800"/>
              </a:xfrm>
              <a:custGeom>
                <a:avLst/>
                <a:gdLst/>
                <a:ahLst/>
                <a:cxnLst/>
                <a:rect l="l" t="t" r="r" b="b"/>
                <a:pathLst>
                  <a:path w="4326" h="2552" extrusionOk="0">
                    <a:moveTo>
                      <a:pt x="3277" y="208"/>
                    </a:moveTo>
                    <a:cubicBezTo>
                      <a:pt x="3427" y="208"/>
                      <a:pt x="3562" y="242"/>
                      <a:pt x="3697" y="296"/>
                    </a:cubicBezTo>
                    <a:cubicBezTo>
                      <a:pt x="3919" y="407"/>
                      <a:pt x="4067" y="629"/>
                      <a:pt x="4067" y="888"/>
                    </a:cubicBezTo>
                    <a:cubicBezTo>
                      <a:pt x="4030" y="1035"/>
                      <a:pt x="3919" y="1183"/>
                      <a:pt x="3808" y="1257"/>
                    </a:cubicBezTo>
                    <a:cubicBezTo>
                      <a:pt x="3097" y="1935"/>
                      <a:pt x="2169" y="2302"/>
                      <a:pt x="1194" y="2302"/>
                    </a:cubicBezTo>
                    <a:cubicBezTo>
                      <a:pt x="1104" y="2302"/>
                      <a:pt x="1015" y="2299"/>
                      <a:pt x="925" y="2292"/>
                    </a:cubicBezTo>
                    <a:cubicBezTo>
                      <a:pt x="895" y="2297"/>
                      <a:pt x="866" y="2300"/>
                      <a:pt x="837" y="2300"/>
                    </a:cubicBezTo>
                    <a:cubicBezTo>
                      <a:pt x="646" y="2300"/>
                      <a:pt x="462" y="2199"/>
                      <a:pt x="333" y="2071"/>
                    </a:cubicBezTo>
                    <a:cubicBezTo>
                      <a:pt x="259" y="1960"/>
                      <a:pt x="259" y="1849"/>
                      <a:pt x="259" y="1775"/>
                    </a:cubicBezTo>
                    <a:cubicBezTo>
                      <a:pt x="407" y="1479"/>
                      <a:pt x="629" y="1220"/>
                      <a:pt x="888" y="1072"/>
                    </a:cubicBezTo>
                    <a:cubicBezTo>
                      <a:pt x="1590" y="703"/>
                      <a:pt x="2329" y="407"/>
                      <a:pt x="3106" y="222"/>
                    </a:cubicBezTo>
                    <a:cubicBezTo>
                      <a:pt x="3165" y="212"/>
                      <a:pt x="3222" y="208"/>
                      <a:pt x="3277" y="208"/>
                    </a:cubicBezTo>
                    <a:close/>
                    <a:moveTo>
                      <a:pt x="2847" y="0"/>
                    </a:moveTo>
                    <a:lnTo>
                      <a:pt x="2847" y="74"/>
                    </a:lnTo>
                    <a:cubicBezTo>
                      <a:pt x="2145" y="259"/>
                      <a:pt x="1442" y="555"/>
                      <a:pt x="777" y="925"/>
                    </a:cubicBezTo>
                    <a:cubicBezTo>
                      <a:pt x="444" y="1072"/>
                      <a:pt x="185" y="1368"/>
                      <a:pt x="37" y="1738"/>
                    </a:cubicBezTo>
                    <a:cubicBezTo>
                      <a:pt x="0" y="1886"/>
                      <a:pt x="37" y="2071"/>
                      <a:pt x="111" y="2182"/>
                    </a:cubicBezTo>
                    <a:cubicBezTo>
                      <a:pt x="296" y="2440"/>
                      <a:pt x="592" y="2551"/>
                      <a:pt x="925" y="2551"/>
                    </a:cubicBezTo>
                    <a:lnTo>
                      <a:pt x="1183" y="2551"/>
                    </a:lnTo>
                    <a:cubicBezTo>
                      <a:pt x="2182" y="2551"/>
                      <a:pt x="3180" y="2145"/>
                      <a:pt x="3956" y="1479"/>
                    </a:cubicBezTo>
                    <a:cubicBezTo>
                      <a:pt x="4104" y="1331"/>
                      <a:pt x="4215" y="1146"/>
                      <a:pt x="4289" y="962"/>
                    </a:cubicBezTo>
                    <a:cubicBezTo>
                      <a:pt x="4326" y="592"/>
                      <a:pt x="4104" y="259"/>
                      <a:pt x="3771" y="111"/>
                    </a:cubicBezTo>
                    <a:cubicBezTo>
                      <a:pt x="3586" y="37"/>
                      <a:pt x="3365" y="0"/>
                      <a:pt x="3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5"/>
              <p:cNvSpPr/>
              <p:nvPr/>
            </p:nvSpPr>
            <p:spPr>
              <a:xfrm>
                <a:off x="2898200" y="4081800"/>
                <a:ext cx="105400" cy="78000"/>
              </a:xfrm>
              <a:custGeom>
                <a:avLst/>
                <a:gdLst/>
                <a:ahLst/>
                <a:cxnLst/>
                <a:rect l="l" t="t" r="r" b="b"/>
                <a:pathLst>
                  <a:path w="4216" h="3120" extrusionOk="0">
                    <a:moveTo>
                      <a:pt x="2678" y="218"/>
                    </a:moveTo>
                    <a:cubicBezTo>
                      <a:pt x="3001" y="218"/>
                      <a:pt x="3333" y="316"/>
                      <a:pt x="3624" y="495"/>
                    </a:cubicBezTo>
                    <a:cubicBezTo>
                      <a:pt x="3845" y="680"/>
                      <a:pt x="3956" y="1012"/>
                      <a:pt x="3882" y="1345"/>
                    </a:cubicBezTo>
                    <a:cubicBezTo>
                      <a:pt x="3681" y="2418"/>
                      <a:pt x="1989" y="2913"/>
                      <a:pt x="904" y="2913"/>
                    </a:cubicBezTo>
                    <a:cubicBezTo>
                      <a:pt x="793" y="2913"/>
                      <a:pt x="688" y="2908"/>
                      <a:pt x="592" y="2898"/>
                    </a:cubicBezTo>
                    <a:cubicBezTo>
                      <a:pt x="481" y="2898"/>
                      <a:pt x="370" y="2824"/>
                      <a:pt x="296" y="2787"/>
                    </a:cubicBezTo>
                    <a:cubicBezTo>
                      <a:pt x="222" y="2639"/>
                      <a:pt x="222" y="2491"/>
                      <a:pt x="296" y="2380"/>
                    </a:cubicBezTo>
                    <a:cubicBezTo>
                      <a:pt x="666" y="1530"/>
                      <a:pt x="1294" y="828"/>
                      <a:pt x="2071" y="347"/>
                    </a:cubicBezTo>
                    <a:cubicBezTo>
                      <a:pt x="2260" y="259"/>
                      <a:pt x="2467" y="218"/>
                      <a:pt x="2678" y="218"/>
                    </a:cubicBezTo>
                    <a:close/>
                    <a:moveTo>
                      <a:pt x="2647" y="0"/>
                    </a:moveTo>
                    <a:cubicBezTo>
                      <a:pt x="2414" y="0"/>
                      <a:pt x="2182" y="42"/>
                      <a:pt x="1960" y="125"/>
                    </a:cubicBezTo>
                    <a:cubicBezTo>
                      <a:pt x="1147" y="643"/>
                      <a:pt x="481" y="1419"/>
                      <a:pt x="74" y="2306"/>
                    </a:cubicBezTo>
                    <a:cubicBezTo>
                      <a:pt x="0" y="2528"/>
                      <a:pt x="0" y="2750"/>
                      <a:pt x="111" y="2935"/>
                    </a:cubicBezTo>
                    <a:cubicBezTo>
                      <a:pt x="222" y="3046"/>
                      <a:pt x="370" y="3120"/>
                      <a:pt x="555" y="3120"/>
                    </a:cubicBezTo>
                    <a:lnTo>
                      <a:pt x="888" y="3120"/>
                    </a:lnTo>
                    <a:cubicBezTo>
                      <a:pt x="2034" y="3120"/>
                      <a:pt x="3882" y="2602"/>
                      <a:pt x="4104" y="1382"/>
                    </a:cubicBezTo>
                    <a:cubicBezTo>
                      <a:pt x="4215" y="1012"/>
                      <a:pt x="4067" y="569"/>
                      <a:pt x="3771" y="347"/>
                    </a:cubicBezTo>
                    <a:cubicBezTo>
                      <a:pt x="3425" y="116"/>
                      <a:pt x="3035" y="0"/>
                      <a:pt x="26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5"/>
              <p:cNvSpPr/>
              <p:nvPr/>
            </p:nvSpPr>
            <p:spPr>
              <a:xfrm>
                <a:off x="2817800" y="3878325"/>
                <a:ext cx="90600" cy="84600"/>
              </a:xfrm>
              <a:custGeom>
                <a:avLst/>
                <a:gdLst/>
                <a:ahLst/>
                <a:cxnLst/>
                <a:rect l="l" t="t" r="r" b="b"/>
                <a:pathLst>
                  <a:path w="3624" h="3384" extrusionOk="0">
                    <a:moveTo>
                      <a:pt x="961" y="204"/>
                    </a:moveTo>
                    <a:cubicBezTo>
                      <a:pt x="1442" y="241"/>
                      <a:pt x="1922" y="389"/>
                      <a:pt x="2292" y="722"/>
                    </a:cubicBezTo>
                    <a:cubicBezTo>
                      <a:pt x="3032" y="1351"/>
                      <a:pt x="3364" y="1905"/>
                      <a:pt x="3290" y="2275"/>
                    </a:cubicBezTo>
                    <a:cubicBezTo>
                      <a:pt x="3216" y="2608"/>
                      <a:pt x="2847" y="2866"/>
                      <a:pt x="2181" y="3088"/>
                    </a:cubicBezTo>
                    <a:lnTo>
                      <a:pt x="2255" y="3014"/>
                    </a:lnTo>
                    <a:cubicBezTo>
                      <a:pt x="1368" y="2497"/>
                      <a:pt x="702" y="1683"/>
                      <a:pt x="333" y="722"/>
                    </a:cubicBezTo>
                    <a:cubicBezTo>
                      <a:pt x="259" y="611"/>
                      <a:pt x="259" y="537"/>
                      <a:pt x="296" y="426"/>
                    </a:cubicBezTo>
                    <a:cubicBezTo>
                      <a:pt x="333" y="352"/>
                      <a:pt x="407" y="315"/>
                      <a:pt x="481" y="315"/>
                    </a:cubicBezTo>
                    <a:cubicBezTo>
                      <a:pt x="629" y="241"/>
                      <a:pt x="813" y="204"/>
                      <a:pt x="961" y="204"/>
                    </a:cubicBezTo>
                    <a:close/>
                    <a:moveTo>
                      <a:pt x="995" y="0"/>
                    </a:moveTo>
                    <a:cubicBezTo>
                      <a:pt x="789" y="0"/>
                      <a:pt x="579" y="31"/>
                      <a:pt x="370" y="94"/>
                    </a:cubicBezTo>
                    <a:cubicBezTo>
                      <a:pt x="259" y="131"/>
                      <a:pt x="148" y="204"/>
                      <a:pt x="74" y="315"/>
                    </a:cubicBezTo>
                    <a:cubicBezTo>
                      <a:pt x="0" y="500"/>
                      <a:pt x="0" y="648"/>
                      <a:pt x="111" y="796"/>
                    </a:cubicBezTo>
                    <a:cubicBezTo>
                      <a:pt x="481" y="1757"/>
                      <a:pt x="1146" y="2608"/>
                      <a:pt x="1996" y="3162"/>
                    </a:cubicBezTo>
                    <a:lnTo>
                      <a:pt x="2070" y="3384"/>
                    </a:lnTo>
                    <a:cubicBezTo>
                      <a:pt x="2958" y="3125"/>
                      <a:pt x="3401" y="2792"/>
                      <a:pt x="3512" y="2312"/>
                    </a:cubicBezTo>
                    <a:cubicBezTo>
                      <a:pt x="3623" y="1831"/>
                      <a:pt x="3253" y="1240"/>
                      <a:pt x="2403" y="537"/>
                    </a:cubicBezTo>
                    <a:cubicBezTo>
                      <a:pt x="2006" y="193"/>
                      <a:pt x="1514" y="0"/>
                      <a:pt x="9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5"/>
              <p:cNvSpPr/>
              <p:nvPr/>
            </p:nvSpPr>
            <p:spPr>
              <a:xfrm>
                <a:off x="2103325" y="3971825"/>
                <a:ext cx="115575" cy="59500"/>
              </a:xfrm>
              <a:custGeom>
                <a:avLst/>
                <a:gdLst/>
                <a:ahLst/>
                <a:cxnLst/>
                <a:rect l="l" t="t" r="r" b="b"/>
                <a:pathLst>
                  <a:path w="4623" h="2380" extrusionOk="0">
                    <a:moveTo>
                      <a:pt x="1494" y="230"/>
                    </a:moveTo>
                    <a:cubicBezTo>
                      <a:pt x="1539" y="230"/>
                      <a:pt x="1583" y="232"/>
                      <a:pt x="1627" y="236"/>
                    </a:cubicBezTo>
                    <a:cubicBezTo>
                      <a:pt x="1849" y="236"/>
                      <a:pt x="2034" y="236"/>
                      <a:pt x="2256" y="272"/>
                    </a:cubicBezTo>
                    <a:cubicBezTo>
                      <a:pt x="2810" y="383"/>
                      <a:pt x="3365" y="568"/>
                      <a:pt x="3846" y="864"/>
                    </a:cubicBezTo>
                    <a:lnTo>
                      <a:pt x="3809" y="938"/>
                    </a:lnTo>
                    <a:cubicBezTo>
                      <a:pt x="3994" y="1049"/>
                      <a:pt x="4141" y="1234"/>
                      <a:pt x="4252" y="1456"/>
                    </a:cubicBezTo>
                    <a:cubicBezTo>
                      <a:pt x="4363" y="1640"/>
                      <a:pt x="4326" y="1862"/>
                      <a:pt x="4215" y="2010"/>
                    </a:cubicBezTo>
                    <a:cubicBezTo>
                      <a:pt x="4067" y="2121"/>
                      <a:pt x="3920" y="2158"/>
                      <a:pt x="3735" y="2158"/>
                    </a:cubicBezTo>
                    <a:cubicBezTo>
                      <a:pt x="3673" y="2160"/>
                      <a:pt x="3610" y="2161"/>
                      <a:pt x="3548" y="2161"/>
                    </a:cubicBezTo>
                    <a:cubicBezTo>
                      <a:pt x="2506" y="2161"/>
                      <a:pt x="1500" y="1870"/>
                      <a:pt x="592" y="1382"/>
                    </a:cubicBezTo>
                    <a:cubicBezTo>
                      <a:pt x="444" y="1308"/>
                      <a:pt x="296" y="1197"/>
                      <a:pt x="259" y="1086"/>
                    </a:cubicBezTo>
                    <a:cubicBezTo>
                      <a:pt x="259" y="938"/>
                      <a:pt x="296" y="790"/>
                      <a:pt x="407" y="679"/>
                    </a:cubicBezTo>
                    <a:cubicBezTo>
                      <a:pt x="707" y="380"/>
                      <a:pt x="1096" y="230"/>
                      <a:pt x="1494" y="230"/>
                    </a:cubicBezTo>
                    <a:close/>
                    <a:moveTo>
                      <a:pt x="1691" y="1"/>
                    </a:moveTo>
                    <a:cubicBezTo>
                      <a:pt x="1049" y="1"/>
                      <a:pt x="536" y="189"/>
                      <a:pt x="223" y="531"/>
                    </a:cubicBezTo>
                    <a:cubicBezTo>
                      <a:pt x="75" y="716"/>
                      <a:pt x="1" y="938"/>
                      <a:pt x="38" y="1123"/>
                    </a:cubicBezTo>
                    <a:cubicBezTo>
                      <a:pt x="112" y="1345"/>
                      <a:pt x="259" y="1493"/>
                      <a:pt x="481" y="1566"/>
                    </a:cubicBezTo>
                    <a:cubicBezTo>
                      <a:pt x="1406" y="2121"/>
                      <a:pt x="2441" y="2380"/>
                      <a:pt x="3550" y="2380"/>
                    </a:cubicBezTo>
                    <a:lnTo>
                      <a:pt x="3735" y="2380"/>
                    </a:lnTo>
                    <a:cubicBezTo>
                      <a:pt x="3957" y="2380"/>
                      <a:pt x="4178" y="2343"/>
                      <a:pt x="4363" y="2195"/>
                    </a:cubicBezTo>
                    <a:cubicBezTo>
                      <a:pt x="4585" y="1973"/>
                      <a:pt x="4622" y="1640"/>
                      <a:pt x="4474" y="1345"/>
                    </a:cubicBezTo>
                    <a:cubicBezTo>
                      <a:pt x="4400" y="1197"/>
                      <a:pt x="4289" y="1086"/>
                      <a:pt x="4178" y="975"/>
                    </a:cubicBezTo>
                    <a:lnTo>
                      <a:pt x="4252" y="864"/>
                    </a:lnTo>
                    <a:cubicBezTo>
                      <a:pt x="3661" y="457"/>
                      <a:pt x="2995" y="199"/>
                      <a:pt x="2293" y="51"/>
                    </a:cubicBezTo>
                    <a:cubicBezTo>
                      <a:pt x="2082" y="17"/>
                      <a:pt x="1881" y="1"/>
                      <a:pt x="16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5"/>
              <p:cNvSpPr/>
              <p:nvPr/>
            </p:nvSpPr>
            <p:spPr>
              <a:xfrm>
                <a:off x="2182825" y="3905850"/>
                <a:ext cx="101675" cy="74650"/>
              </a:xfrm>
              <a:custGeom>
                <a:avLst/>
                <a:gdLst/>
                <a:ahLst/>
                <a:cxnLst/>
                <a:rect l="l" t="t" r="r" b="b"/>
                <a:pathLst>
                  <a:path w="4067" h="2986" extrusionOk="0">
                    <a:moveTo>
                      <a:pt x="1442" y="213"/>
                    </a:moveTo>
                    <a:cubicBezTo>
                      <a:pt x="1812" y="250"/>
                      <a:pt x="2181" y="324"/>
                      <a:pt x="2514" y="471"/>
                    </a:cubicBezTo>
                    <a:cubicBezTo>
                      <a:pt x="2995" y="730"/>
                      <a:pt x="3438" y="1100"/>
                      <a:pt x="3845" y="1470"/>
                    </a:cubicBezTo>
                    <a:lnTo>
                      <a:pt x="3771" y="1470"/>
                    </a:lnTo>
                    <a:cubicBezTo>
                      <a:pt x="3734" y="1802"/>
                      <a:pt x="3697" y="2135"/>
                      <a:pt x="3549" y="2468"/>
                    </a:cubicBezTo>
                    <a:cubicBezTo>
                      <a:pt x="3549" y="2542"/>
                      <a:pt x="3475" y="2653"/>
                      <a:pt x="3401" y="2727"/>
                    </a:cubicBezTo>
                    <a:cubicBezTo>
                      <a:pt x="3328" y="2764"/>
                      <a:pt x="3244" y="2782"/>
                      <a:pt x="3161" y="2782"/>
                    </a:cubicBezTo>
                    <a:cubicBezTo>
                      <a:pt x="3078" y="2782"/>
                      <a:pt x="2995" y="2764"/>
                      <a:pt x="2921" y="2727"/>
                    </a:cubicBezTo>
                    <a:cubicBezTo>
                      <a:pt x="2144" y="2505"/>
                      <a:pt x="1368" y="2135"/>
                      <a:pt x="703" y="1654"/>
                    </a:cubicBezTo>
                    <a:cubicBezTo>
                      <a:pt x="481" y="1544"/>
                      <a:pt x="333" y="1322"/>
                      <a:pt x="259" y="1063"/>
                    </a:cubicBezTo>
                    <a:cubicBezTo>
                      <a:pt x="222" y="730"/>
                      <a:pt x="518" y="434"/>
                      <a:pt x="851" y="324"/>
                    </a:cubicBezTo>
                    <a:cubicBezTo>
                      <a:pt x="1035" y="250"/>
                      <a:pt x="1257" y="213"/>
                      <a:pt x="1442" y="213"/>
                    </a:cubicBezTo>
                    <a:close/>
                    <a:moveTo>
                      <a:pt x="1439" y="1"/>
                    </a:moveTo>
                    <a:cubicBezTo>
                      <a:pt x="1206" y="1"/>
                      <a:pt x="970" y="34"/>
                      <a:pt x="740" y="102"/>
                    </a:cubicBezTo>
                    <a:cubicBezTo>
                      <a:pt x="296" y="213"/>
                      <a:pt x="0" y="619"/>
                      <a:pt x="0" y="1100"/>
                    </a:cubicBezTo>
                    <a:cubicBezTo>
                      <a:pt x="74" y="1396"/>
                      <a:pt x="296" y="1691"/>
                      <a:pt x="592" y="1876"/>
                    </a:cubicBezTo>
                    <a:cubicBezTo>
                      <a:pt x="1294" y="2357"/>
                      <a:pt x="2071" y="2727"/>
                      <a:pt x="2884" y="2948"/>
                    </a:cubicBezTo>
                    <a:cubicBezTo>
                      <a:pt x="2995" y="2985"/>
                      <a:pt x="3106" y="2985"/>
                      <a:pt x="3217" y="2985"/>
                    </a:cubicBezTo>
                    <a:cubicBezTo>
                      <a:pt x="3328" y="2985"/>
                      <a:pt x="3438" y="2948"/>
                      <a:pt x="3512" y="2911"/>
                    </a:cubicBezTo>
                    <a:cubicBezTo>
                      <a:pt x="3623" y="2801"/>
                      <a:pt x="3734" y="2690"/>
                      <a:pt x="3771" y="2542"/>
                    </a:cubicBezTo>
                    <a:cubicBezTo>
                      <a:pt x="3882" y="2209"/>
                      <a:pt x="3956" y="1839"/>
                      <a:pt x="3993" y="1507"/>
                    </a:cubicBezTo>
                    <a:lnTo>
                      <a:pt x="4067" y="1396"/>
                    </a:lnTo>
                    <a:cubicBezTo>
                      <a:pt x="3660" y="952"/>
                      <a:pt x="3143" y="582"/>
                      <a:pt x="2588" y="287"/>
                    </a:cubicBezTo>
                    <a:cubicBezTo>
                      <a:pt x="2237" y="99"/>
                      <a:pt x="1841" y="1"/>
                      <a:pt x="14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6" name="Google Shape;676;p45"/>
            <p:cNvGrpSpPr/>
            <p:nvPr/>
          </p:nvGrpSpPr>
          <p:grpSpPr>
            <a:xfrm flipH="1">
              <a:off x="1891570" y="3916410"/>
              <a:ext cx="1770473" cy="1340632"/>
              <a:chOff x="1484075" y="2889275"/>
              <a:chExt cx="2034325" cy="1540425"/>
            </a:xfrm>
          </p:grpSpPr>
          <p:sp>
            <p:nvSpPr>
              <p:cNvPr id="677" name="Google Shape;677;p45"/>
              <p:cNvSpPr/>
              <p:nvPr/>
            </p:nvSpPr>
            <p:spPr>
              <a:xfrm>
                <a:off x="1484075" y="2889275"/>
                <a:ext cx="2034325" cy="1540425"/>
              </a:xfrm>
              <a:custGeom>
                <a:avLst/>
                <a:gdLst/>
                <a:ahLst/>
                <a:cxnLst/>
                <a:rect l="l" t="t" r="r" b="b"/>
                <a:pathLst>
                  <a:path w="81373" h="61617" extrusionOk="0">
                    <a:moveTo>
                      <a:pt x="34882" y="0"/>
                    </a:moveTo>
                    <a:cubicBezTo>
                      <a:pt x="32217" y="0"/>
                      <a:pt x="29646" y="195"/>
                      <a:pt x="27433" y="541"/>
                    </a:cubicBezTo>
                    <a:cubicBezTo>
                      <a:pt x="23736" y="1169"/>
                      <a:pt x="20149" y="2463"/>
                      <a:pt x="16526" y="3461"/>
                    </a:cubicBezTo>
                    <a:cubicBezTo>
                      <a:pt x="11129" y="4977"/>
                      <a:pt x="5546" y="5827"/>
                      <a:pt x="0" y="6715"/>
                    </a:cubicBezTo>
                    <a:cubicBezTo>
                      <a:pt x="481" y="8046"/>
                      <a:pt x="1146" y="9266"/>
                      <a:pt x="1997" y="10412"/>
                    </a:cubicBezTo>
                    <a:cubicBezTo>
                      <a:pt x="2256" y="10781"/>
                      <a:pt x="2551" y="11151"/>
                      <a:pt x="2847" y="11484"/>
                    </a:cubicBezTo>
                    <a:cubicBezTo>
                      <a:pt x="6592" y="15716"/>
                      <a:pt x="11839" y="17901"/>
                      <a:pt x="17125" y="17901"/>
                    </a:cubicBezTo>
                    <a:cubicBezTo>
                      <a:pt x="21075" y="17901"/>
                      <a:pt x="25047" y="16681"/>
                      <a:pt x="28431" y="14183"/>
                    </a:cubicBezTo>
                    <a:cubicBezTo>
                      <a:pt x="29281" y="13554"/>
                      <a:pt x="30131" y="12815"/>
                      <a:pt x="31204" y="12741"/>
                    </a:cubicBezTo>
                    <a:cubicBezTo>
                      <a:pt x="31259" y="12735"/>
                      <a:pt x="31314" y="12732"/>
                      <a:pt x="31369" y="12732"/>
                    </a:cubicBezTo>
                    <a:cubicBezTo>
                      <a:pt x="32389" y="12732"/>
                      <a:pt x="33403" y="13679"/>
                      <a:pt x="33052" y="14626"/>
                    </a:cubicBezTo>
                    <a:cubicBezTo>
                      <a:pt x="32830" y="14996"/>
                      <a:pt x="32572" y="15366"/>
                      <a:pt x="32276" y="15699"/>
                    </a:cubicBezTo>
                    <a:cubicBezTo>
                      <a:pt x="32054" y="16105"/>
                      <a:pt x="32054" y="16734"/>
                      <a:pt x="32461" y="16882"/>
                    </a:cubicBezTo>
                    <a:cubicBezTo>
                      <a:pt x="32165" y="16771"/>
                      <a:pt x="34901" y="15107"/>
                      <a:pt x="35307" y="15033"/>
                    </a:cubicBezTo>
                    <a:cubicBezTo>
                      <a:pt x="35476" y="15012"/>
                      <a:pt x="35638" y="15002"/>
                      <a:pt x="35796" y="15002"/>
                    </a:cubicBezTo>
                    <a:cubicBezTo>
                      <a:pt x="37015" y="15002"/>
                      <a:pt x="37911" y="15606"/>
                      <a:pt x="38893" y="16327"/>
                    </a:cubicBezTo>
                    <a:cubicBezTo>
                      <a:pt x="39800" y="16980"/>
                      <a:pt x="41739" y="19768"/>
                      <a:pt x="42860" y="19768"/>
                    </a:cubicBezTo>
                    <a:cubicBezTo>
                      <a:pt x="42881" y="19768"/>
                      <a:pt x="42902" y="19767"/>
                      <a:pt x="42923" y="19765"/>
                    </a:cubicBezTo>
                    <a:cubicBezTo>
                      <a:pt x="43848" y="19654"/>
                      <a:pt x="44661" y="19211"/>
                      <a:pt x="45585" y="19100"/>
                    </a:cubicBezTo>
                    <a:cubicBezTo>
                      <a:pt x="45713" y="19079"/>
                      <a:pt x="45845" y="19068"/>
                      <a:pt x="45978" y="19068"/>
                    </a:cubicBezTo>
                    <a:cubicBezTo>
                      <a:pt x="46773" y="19068"/>
                      <a:pt x="47619" y="19444"/>
                      <a:pt x="47840" y="20172"/>
                    </a:cubicBezTo>
                    <a:cubicBezTo>
                      <a:pt x="48173" y="21503"/>
                      <a:pt x="46472" y="22316"/>
                      <a:pt x="45142" y="22612"/>
                    </a:cubicBezTo>
                    <a:cubicBezTo>
                      <a:pt x="47582" y="25015"/>
                      <a:pt x="49652" y="27714"/>
                      <a:pt x="51353" y="30709"/>
                    </a:cubicBezTo>
                    <a:cubicBezTo>
                      <a:pt x="52462" y="30080"/>
                      <a:pt x="53682" y="29452"/>
                      <a:pt x="54939" y="29452"/>
                    </a:cubicBezTo>
                    <a:cubicBezTo>
                      <a:pt x="56196" y="29452"/>
                      <a:pt x="57564" y="30265"/>
                      <a:pt x="57712" y="31522"/>
                    </a:cubicBezTo>
                    <a:cubicBezTo>
                      <a:pt x="56196" y="31818"/>
                      <a:pt x="54680" y="32335"/>
                      <a:pt x="53312" y="33112"/>
                    </a:cubicBezTo>
                    <a:cubicBezTo>
                      <a:pt x="57822" y="35626"/>
                      <a:pt x="61520" y="39397"/>
                      <a:pt x="63923" y="43944"/>
                    </a:cubicBezTo>
                    <a:cubicBezTo>
                      <a:pt x="64884" y="45756"/>
                      <a:pt x="65845" y="47604"/>
                      <a:pt x="66806" y="49416"/>
                    </a:cubicBezTo>
                    <a:cubicBezTo>
                      <a:pt x="67435" y="50636"/>
                      <a:pt x="68322" y="53631"/>
                      <a:pt x="69394" y="54407"/>
                    </a:cubicBezTo>
                    <a:cubicBezTo>
                      <a:pt x="71317" y="55849"/>
                      <a:pt x="79118" y="60766"/>
                      <a:pt x="81373" y="61616"/>
                    </a:cubicBezTo>
                    <a:cubicBezTo>
                      <a:pt x="79894" y="52484"/>
                      <a:pt x="71465" y="39840"/>
                      <a:pt x="68248" y="31152"/>
                    </a:cubicBezTo>
                    <a:cubicBezTo>
                      <a:pt x="66658" y="26827"/>
                      <a:pt x="64884" y="22575"/>
                      <a:pt x="63220" y="18213"/>
                    </a:cubicBezTo>
                    <a:cubicBezTo>
                      <a:pt x="62592" y="16623"/>
                      <a:pt x="62296" y="15107"/>
                      <a:pt x="61372" y="13665"/>
                    </a:cubicBezTo>
                    <a:cubicBezTo>
                      <a:pt x="61076" y="13185"/>
                      <a:pt x="57194" y="9340"/>
                      <a:pt x="57231" y="9266"/>
                    </a:cubicBezTo>
                    <a:lnTo>
                      <a:pt x="57231" y="9266"/>
                    </a:lnTo>
                    <a:cubicBezTo>
                      <a:pt x="56824" y="9968"/>
                      <a:pt x="56381" y="10744"/>
                      <a:pt x="55678" y="11114"/>
                    </a:cubicBezTo>
                    <a:cubicBezTo>
                      <a:pt x="55445" y="11231"/>
                      <a:pt x="55175" y="11289"/>
                      <a:pt x="54907" y="11289"/>
                    </a:cubicBezTo>
                    <a:cubicBezTo>
                      <a:pt x="54327" y="11289"/>
                      <a:pt x="53760" y="11017"/>
                      <a:pt x="53608" y="10486"/>
                    </a:cubicBezTo>
                    <a:cubicBezTo>
                      <a:pt x="53534" y="10042"/>
                      <a:pt x="53608" y="9598"/>
                      <a:pt x="53830" y="9192"/>
                    </a:cubicBezTo>
                    <a:cubicBezTo>
                      <a:pt x="54236" y="8157"/>
                      <a:pt x="54717" y="7121"/>
                      <a:pt x="55235" y="6160"/>
                    </a:cubicBezTo>
                    <a:cubicBezTo>
                      <a:pt x="52905" y="5421"/>
                      <a:pt x="51500" y="3387"/>
                      <a:pt x="49208" y="2389"/>
                    </a:cubicBezTo>
                    <a:cubicBezTo>
                      <a:pt x="45291" y="697"/>
                      <a:pt x="39920" y="0"/>
                      <a:pt x="348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5"/>
              <p:cNvSpPr/>
              <p:nvPr/>
            </p:nvSpPr>
            <p:spPr>
              <a:xfrm>
                <a:off x="1660600" y="3066475"/>
                <a:ext cx="1720100" cy="1171900"/>
              </a:xfrm>
              <a:custGeom>
                <a:avLst/>
                <a:gdLst/>
                <a:ahLst/>
                <a:cxnLst/>
                <a:rect l="l" t="t" r="r" b="b"/>
                <a:pathLst>
                  <a:path w="68804" h="46876" extrusionOk="0">
                    <a:moveTo>
                      <a:pt x="26990" y="0"/>
                    </a:moveTo>
                    <a:cubicBezTo>
                      <a:pt x="25707" y="0"/>
                      <a:pt x="24393" y="46"/>
                      <a:pt x="23033" y="107"/>
                    </a:cubicBezTo>
                    <a:cubicBezTo>
                      <a:pt x="21555" y="218"/>
                      <a:pt x="20113" y="440"/>
                      <a:pt x="18634" y="810"/>
                    </a:cubicBezTo>
                    <a:lnTo>
                      <a:pt x="17488" y="1069"/>
                    </a:lnTo>
                    <a:cubicBezTo>
                      <a:pt x="15528" y="1438"/>
                      <a:pt x="13532" y="1660"/>
                      <a:pt x="11573" y="1660"/>
                    </a:cubicBezTo>
                    <a:cubicBezTo>
                      <a:pt x="11203" y="1660"/>
                      <a:pt x="10833" y="1623"/>
                      <a:pt x="10463" y="1623"/>
                    </a:cubicBezTo>
                    <a:cubicBezTo>
                      <a:pt x="10020" y="1586"/>
                      <a:pt x="9576" y="1586"/>
                      <a:pt x="9133" y="1586"/>
                    </a:cubicBezTo>
                    <a:cubicBezTo>
                      <a:pt x="8763" y="1623"/>
                      <a:pt x="8393" y="1660"/>
                      <a:pt x="8023" y="1734"/>
                    </a:cubicBezTo>
                    <a:cubicBezTo>
                      <a:pt x="7432" y="1808"/>
                      <a:pt x="6803" y="1845"/>
                      <a:pt x="6175" y="1845"/>
                    </a:cubicBezTo>
                    <a:cubicBezTo>
                      <a:pt x="5805" y="1845"/>
                      <a:pt x="5435" y="1808"/>
                      <a:pt x="5066" y="1771"/>
                    </a:cubicBezTo>
                    <a:cubicBezTo>
                      <a:pt x="4667" y="1701"/>
                      <a:pt x="4269" y="1675"/>
                      <a:pt x="3861" y="1675"/>
                    </a:cubicBezTo>
                    <a:cubicBezTo>
                      <a:pt x="3625" y="1675"/>
                      <a:pt x="3387" y="1684"/>
                      <a:pt x="3143" y="1697"/>
                    </a:cubicBezTo>
                    <a:cubicBezTo>
                      <a:pt x="2849" y="1729"/>
                      <a:pt x="2556" y="1745"/>
                      <a:pt x="2263" y="1745"/>
                    </a:cubicBezTo>
                    <a:cubicBezTo>
                      <a:pt x="1523" y="1745"/>
                      <a:pt x="790" y="1640"/>
                      <a:pt x="75" y="1401"/>
                    </a:cubicBezTo>
                    <a:lnTo>
                      <a:pt x="1" y="1623"/>
                    </a:lnTo>
                    <a:cubicBezTo>
                      <a:pt x="734" y="1859"/>
                      <a:pt x="1486" y="1983"/>
                      <a:pt x="2243" y="1983"/>
                    </a:cubicBezTo>
                    <a:cubicBezTo>
                      <a:pt x="2555" y="1983"/>
                      <a:pt x="2867" y="1962"/>
                      <a:pt x="3180" y="1919"/>
                    </a:cubicBezTo>
                    <a:cubicBezTo>
                      <a:pt x="3410" y="1905"/>
                      <a:pt x="3640" y="1897"/>
                      <a:pt x="3870" y="1897"/>
                    </a:cubicBezTo>
                    <a:cubicBezTo>
                      <a:pt x="4269" y="1897"/>
                      <a:pt x="4667" y="1922"/>
                      <a:pt x="5066" y="1993"/>
                    </a:cubicBezTo>
                    <a:cubicBezTo>
                      <a:pt x="5435" y="2030"/>
                      <a:pt x="5805" y="2067"/>
                      <a:pt x="6175" y="2067"/>
                    </a:cubicBezTo>
                    <a:cubicBezTo>
                      <a:pt x="6803" y="2067"/>
                      <a:pt x="7432" y="2030"/>
                      <a:pt x="8060" y="1956"/>
                    </a:cubicBezTo>
                    <a:cubicBezTo>
                      <a:pt x="8430" y="1882"/>
                      <a:pt x="8800" y="1845"/>
                      <a:pt x="9169" y="1845"/>
                    </a:cubicBezTo>
                    <a:cubicBezTo>
                      <a:pt x="9391" y="1826"/>
                      <a:pt x="9604" y="1817"/>
                      <a:pt x="9816" y="1817"/>
                    </a:cubicBezTo>
                    <a:cubicBezTo>
                      <a:pt x="10029" y="1817"/>
                      <a:pt x="10242" y="1826"/>
                      <a:pt x="10463" y="1845"/>
                    </a:cubicBezTo>
                    <a:cubicBezTo>
                      <a:pt x="10725" y="1871"/>
                      <a:pt x="10986" y="1897"/>
                      <a:pt x="11248" y="1897"/>
                    </a:cubicBezTo>
                    <a:cubicBezTo>
                      <a:pt x="11356" y="1897"/>
                      <a:pt x="11464" y="1893"/>
                      <a:pt x="11573" y="1882"/>
                    </a:cubicBezTo>
                    <a:cubicBezTo>
                      <a:pt x="13569" y="1882"/>
                      <a:pt x="15565" y="1660"/>
                      <a:pt x="17525" y="1290"/>
                    </a:cubicBezTo>
                    <a:lnTo>
                      <a:pt x="18708" y="1032"/>
                    </a:lnTo>
                    <a:cubicBezTo>
                      <a:pt x="20113" y="662"/>
                      <a:pt x="21592" y="440"/>
                      <a:pt x="23070" y="329"/>
                    </a:cubicBezTo>
                    <a:cubicBezTo>
                      <a:pt x="24420" y="267"/>
                      <a:pt x="25726" y="222"/>
                      <a:pt x="27003" y="222"/>
                    </a:cubicBezTo>
                    <a:cubicBezTo>
                      <a:pt x="31849" y="222"/>
                      <a:pt x="36277" y="878"/>
                      <a:pt x="41075" y="3804"/>
                    </a:cubicBezTo>
                    <a:cubicBezTo>
                      <a:pt x="43109" y="5061"/>
                      <a:pt x="45179" y="6318"/>
                      <a:pt x="46695" y="8204"/>
                    </a:cubicBezTo>
                    <a:cubicBezTo>
                      <a:pt x="47767" y="9646"/>
                      <a:pt x="48469" y="11309"/>
                      <a:pt x="49172" y="12936"/>
                    </a:cubicBezTo>
                    <a:lnTo>
                      <a:pt x="49283" y="13232"/>
                    </a:lnTo>
                    <a:cubicBezTo>
                      <a:pt x="51131" y="17779"/>
                      <a:pt x="52906" y="22031"/>
                      <a:pt x="55863" y="26098"/>
                    </a:cubicBezTo>
                    <a:cubicBezTo>
                      <a:pt x="57342" y="28168"/>
                      <a:pt x="59819" y="32383"/>
                      <a:pt x="62222" y="36486"/>
                    </a:cubicBezTo>
                    <a:cubicBezTo>
                      <a:pt x="64625" y="40553"/>
                      <a:pt x="67102" y="44805"/>
                      <a:pt x="68581" y="46875"/>
                    </a:cubicBezTo>
                    <a:lnTo>
                      <a:pt x="68803" y="46764"/>
                    </a:lnTo>
                    <a:cubicBezTo>
                      <a:pt x="67287" y="44694"/>
                      <a:pt x="64810" y="40442"/>
                      <a:pt x="62407" y="36376"/>
                    </a:cubicBezTo>
                    <a:cubicBezTo>
                      <a:pt x="60004" y="32272"/>
                      <a:pt x="57527" y="28020"/>
                      <a:pt x="56048" y="25950"/>
                    </a:cubicBezTo>
                    <a:cubicBezTo>
                      <a:pt x="53128" y="21920"/>
                      <a:pt x="51353" y="17668"/>
                      <a:pt x="49504" y="13158"/>
                    </a:cubicBezTo>
                    <a:lnTo>
                      <a:pt x="49357" y="12862"/>
                    </a:lnTo>
                    <a:cubicBezTo>
                      <a:pt x="48728" y="11235"/>
                      <a:pt x="47989" y="9535"/>
                      <a:pt x="46880" y="8093"/>
                    </a:cubicBezTo>
                    <a:cubicBezTo>
                      <a:pt x="45364" y="6134"/>
                      <a:pt x="43146" y="4803"/>
                      <a:pt x="41186" y="3620"/>
                    </a:cubicBezTo>
                    <a:cubicBezTo>
                      <a:pt x="36324" y="661"/>
                      <a:pt x="31880" y="0"/>
                      <a:pt x="269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5"/>
              <p:cNvSpPr/>
              <p:nvPr/>
            </p:nvSpPr>
            <p:spPr>
              <a:xfrm>
                <a:off x="1977625" y="3149700"/>
                <a:ext cx="119250" cy="89525"/>
              </a:xfrm>
              <a:custGeom>
                <a:avLst/>
                <a:gdLst/>
                <a:ahLst/>
                <a:cxnLst/>
                <a:rect l="l" t="t" r="r" b="b"/>
                <a:pathLst>
                  <a:path w="4770" h="3581" extrusionOk="0">
                    <a:moveTo>
                      <a:pt x="4101" y="232"/>
                    </a:moveTo>
                    <a:cubicBezTo>
                      <a:pt x="4202" y="232"/>
                      <a:pt x="4292" y="250"/>
                      <a:pt x="4363" y="291"/>
                    </a:cubicBezTo>
                    <a:cubicBezTo>
                      <a:pt x="4474" y="364"/>
                      <a:pt x="4511" y="549"/>
                      <a:pt x="4511" y="808"/>
                    </a:cubicBezTo>
                    <a:cubicBezTo>
                      <a:pt x="4474" y="1030"/>
                      <a:pt x="4363" y="1215"/>
                      <a:pt x="4215" y="1400"/>
                    </a:cubicBezTo>
                    <a:cubicBezTo>
                      <a:pt x="3550" y="2139"/>
                      <a:pt x="2700" y="2768"/>
                      <a:pt x="1775" y="3137"/>
                    </a:cubicBezTo>
                    <a:cubicBezTo>
                      <a:pt x="1516" y="3285"/>
                      <a:pt x="1258" y="3359"/>
                      <a:pt x="962" y="3359"/>
                    </a:cubicBezTo>
                    <a:cubicBezTo>
                      <a:pt x="703" y="3359"/>
                      <a:pt x="481" y="3211"/>
                      <a:pt x="370" y="2989"/>
                    </a:cubicBezTo>
                    <a:cubicBezTo>
                      <a:pt x="259" y="2694"/>
                      <a:pt x="481" y="2324"/>
                      <a:pt x="962" y="1954"/>
                    </a:cubicBezTo>
                    <a:cubicBezTo>
                      <a:pt x="1701" y="1437"/>
                      <a:pt x="2441" y="956"/>
                      <a:pt x="3180" y="549"/>
                    </a:cubicBezTo>
                    <a:cubicBezTo>
                      <a:pt x="3476" y="361"/>
                      <a:pt x="3830" y="232"/>
                      <a:pt x="4101" y="232"/>
                    </a:cubicBezTo>
                    <a:close/>
                    <a:moveTo>
                      <a:pt x="4075" y="0"/>
                    </a:moveTo>
                    <a:cubicBezTo>
                      <a:pt x="3687" y="0"/>
                      <a:pt x="3235" y="254"/>
                      <a:pt x="3069" y="364"/>
                    </a:cubicBezTo>
                    <a:cubicBezTo>
                      <a:pt x="2293" y="771"/>
                      <a:pt x="1553" y="1252"/>
                      <a:pt x="814" y="1769"/>
                    </a:cubicBezTo>
                    <a:cubicBezTo>
                      <a:pt x="223" y="2213"/>
                      <a:pt x="1" y="2657"/>
                      <a:pt x="112" y="3063"/>
                    </a:cubicBezTo>
                    <a:cubicBezTo>
                      <a:pt x="259" y="3396"/>
                      <a:pt x="592" y="3581"/>
                      <a:pt x="925" y="3581"/>
                    </a:cubicBezTo>
                    <a:lnTo>
                      <a:pt x="962" y="3581"/>
                    </a:lnTo>
                    <a:cubicBezTo>
                      <a:pt x="1258" y="3581"/>
                      <a:pt x="1553" y="3507"/>
                      <a:pt x="1849" y="3359"/>
                    </a:cubicBezTo>
                    <a:cubicBezTo>
                      <a:pt x="2810" y="2989"/>
                      <a:pt x="3698" y="2324"/>
                      <a:pt x="4363" y="1511"/>
                    </a:cubicBezTo>
                    <a:cubicBezTo>
                      <a:pt x="4548" y="1326"/>
                      <a:pt x="4659" y="1067"/>
                      <a:pt x="4696" y="808"/>
                    </a:cubicBezTo>
                    <a:cubicBezTo>
                      <a:pt x="4770" y="549"/>
                      <a:pt x="4659" y="254"/>
                      <a:pt x="4437" y="106"/>
                    </a:cubicBezTo>
                    <a:cubicBezTo>
                      <a:pt x="4333" y="30"/>
                      <a:pt x="4208" y="0"/>
                      <a:pt x="4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5"/>
              <p:cNvSpPr/>
              <p:nvPr/>
            </p:nvSpPr>
            <p:spPr>
              <a:xfrm>
                <a:off x="1819575" y="3153250"/>
                <a:ext cx="96150" cy="67500"/>
              </a:xfrm>
              <a:custGeom>
                <a:avLst/>
                <a:gdLst/>
                <a:ahLst/>
                <a:cxnLst/>
                <a:rect l="l" t="t" r="r" b="b"/>
                <a:pathLst>
                  <a:path w="3846" h="2700" extrusionOk="0">
                    <a:moveTo>
                      <a:pt x="3217" y="222"/>
                    </a:moveTo>
                    <a:cubicBezTo>
                      <a:pt x="3291" y="222"/>
                      <a:pt x="3402" y="259"/>
                      <a:pt x="3476" y="333"/>
                    </a:cubicBezTo>
                    <a:cubicBezTo>
                      <a:pt x="3550" y="407"/>
                      <a:pt x="3587" y="555"/>
                      <a:pt x="3624" y="666"/>
                    </a:cubicBezTo>
                    <a:cubicBezTo>
                      <a:pt x="3587" y="925"/>
                      <a:pt x="3476" y="1147"/>
                      <a:pt x="3291" y="1295"/>
                    </a:cubicBezTo>
                    <a:cubicBezTo>
                      <a:pt x="2752" y="1771"/>
                      <a:pt x="1804" y="2465"/>
                      <a:pt x="938" y="2465"/>
                    </a:cubicBezTo>
                    <a:cubicBezTo>
                      <a:pt x="795" y="2465"/>
                      <a:pt x="654" y="2446"/>
                      <a:pt x="518" y="2404"/>
                    </a:cubicBezTo>
                    <a:cubicBezTo>
                      <a:pt x="407" y="2367"/>
                      <a:pt x="333" y="2330"/>
                      <a:pt x="296" y="2256"/>
                    </a:cubicBezTo>
                    <a:cubicBezTo>
                      <a:pt x="260" y="2182"/>
                      <a:pt x="223" y="2071"/>
                      <a:pt x="296" y="1960"/>
                    </a:cubicBezTo>
                    <a:cubicBezTo>
                      <a:pt x="592" y="1406"/>
                      <a:pt x="1073" y="925"/>
                      <a:pt x="1664" y="629"/>
                    </a:cubicBezTo>
                    <a:cubicBezTo>
                      <a:pt x="1738" y="629"/>
                      <a:pt x="1829" y="613"/>
                      <a:pt x="1914" y="613"/>
                    </a:cubicBezTo>
                    <a:cubicBezTo>
                      <a:pt x="1956" y="613"/>
                      <a:pt x="1997" y="617"/>
                      <a:pt x="2034" y="629"/>
                    </a:cubicBezTo>
                    <a:cubicBezTo>
                      <a:pt x="2219" y="629"/>
                      <a:pt x="2404" y="592"/>
                      <a:pt x="2552" y="555"/>
                    </a:cubicBezTo>
                    <a:cubicBezTo>
                      <a:pt x="2663" y="518"/>
                      <a:pt x="2774" y="444"/>
                      <a:pt x="2847" y="407"/>
                    </a:cubicBezTo>
                    <a:cubicBezTo>
                      <a:pt x="2958" y="296"/>
                      <a:pt x="3069" y="259"/>
                      <a:pt x="3217" y="222"/>
                    </a:cubicBezTo>
                    <a:close/>
                    <a:moveTo>
                      <a:pt x="3217" y="1"/>
                    </a:moveTo>
                    <a:cubicBezTo>
                      <a:pt x="3069" y="38"/>
                      <a:pt x="2884" y="112"/>
                      <a:pt x="2774" y="222"/>
                    </a:cubicBezTo>
                    <a:cubicBezTo>
                      <a:pt x="2700" y="259"/>
                      <a:pt x="2626" y="333"/>
                      <a:pt x="2515" y="333"/>
                    </a:cubicBezTo>
                    <a:cubicBezTo>
                      <a:pt x="2367" y="407"/>
                      <a:pt x="2219" y="407"/>
                      <a:pt x="2071" y="407"/>
                    </a:cubicBezTo>
                    <a:cubicBezTo>
                      <a:pt x="1923" y="407"/>
                      <a:pt x="1775" y="407"/>
                      <a:pt x="1627" y="444"/>
                    </a:cubicBezTo>
                    <a:cubicBezTo>
                      <a:pt x="999" y="740"/>
                      <a:pt x="444" y="1258"/>
                      <a:pt x="112" y="1886"/>
                    </a:cubicBezTo>
                    <a:cubicBezTo>
                      <a:pt x="1" y="2034"/>
                      <a:pt x="1" y="2256"/>
                      <a:pt x="112" y="2404"/>
                    </a:cubicBezTo>
                    <a:cubicBezTo>
                      <a:pt x="186" y="2515"/>
                      <a:pt x="296" y="2589"/>
                      <a:pt x="444" y="2626"/>
                    </a:cubicBezTo>
                    <a:cubicBezTo>
                      <a:pt x="592" y="2699"/>
                      <a:pt x="777" y="2699"/>
                      <a:pt x="962" y="2699"/>
                    </a:cubicBezTo>
                    <a:cubicBezTo>
                      <a:pt x="1923" y="2699"/>
                      <a:pt x="2884" y="1997"/>
                      <a:pt x="3476" y="1479"/>
                    </a:cubicBezTo>
                    <a:cubicBezTo>
                      <a:pt x="3698" y="1295"/>
                      <a:pt x="3846" y="999"/>
                      <a:pt x="3846" y="666"/>
                    </a:cubicBezTo>
                    <a:cubicBezTo>
                      <a:pt x="3846" y="481"/>
                      <a:pt x="3772" y="296"/>
                      <a:pt x="3624" y="185"/>
                    </a:cubicBezTo>
                    <a:cubicBezTo>
                      <a:pt x="3513" y="75"/>
                      <a:pt x="3365" y="1"/>
                      <a:pt x="32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5"/>
              <p:cNvSpPr/>
              <p:nvPr/>
            </p:nvSpPr>
            <p:spPr>
              <a:xfrm>
                <a:off x="2526650" y="3213125"/>
                <a:ext cx="115550" cy="76025"/>
              </a:xfrm>
              <a:custGeom>
                <a:avLst/>
                <a:gdLst/>
                <a:ahLst/>
                <a:cxnLst/>
                <a:rect l="l" t="t" r="r" b="b"/>
                <a:pathLst>
                  <a:path w="4622" h="3041" extrusionOk="0">
                    <a:moveTo>
                      <a:pt x="3845" y="231"/>
                    </a:moveTo>
                    <a:cubicBezTo>
                      <a:pt x="3919" y="231"/>
                      <a:pt x="4030" y="268"/>
                      <a:pt x="4104" y="304"/>
                    </a:cubicBezTo>
                    <a:cubicBezTo>
                      <a:pt x="4326" y="489"/>
                      <a:pt x="4363" y="785"/>
                      <a:pt x="4252" y="1044"/>
                    </a:cubicBezTo>
                    <a:cubicBezTo>
                      <a:pt x="4104" y="1303"/>
                      <a:pt x="3919" y="1561"/>
                      <a:pt x="3697" y="1746"/>
                    </a:cubicBezTo>
                    <a:cubicBezTo>
                      <a:pt x="3069" y="2301"/>
                      <a:pt x="2440" y="2819"/>
                      <a:pt x="1701" y="2819"/>
                    </a:cubicBezTo>
                    <a:lnTo>
                      <a:pt x="1664" y="2819"/>
                    </a:lnTo>
                    <a:cubicBezTo>
                      <a:pt x="1516" y="2819"/>
                      <a:pt x="1331" y="2782"/>
                      <a:pt x="1183" y="2745"/>
                    </a:cubicBezTo>
                    <a:cubicBezTo>
                      <a:pt x="1072" y="2708"/>
                      <a:pt x="925" y="2671"/>
                      <a:pt x="814" y="2671"/>
                    </a:cubicBezTo>
                    <a:cubicBezTo>
                      <a:pt x="629" y="2634"/>
                      <a:pt x="481" y="2523"/>
                      <a:pt x="407" y="2375"/>
                    </a:cubicBezTo>
                    <a:cubicBezTo>
                      <a:pt x="296" y="2153"/>
                      <a:pt x="259" y="1894"/>
                      <a:pt x="370" y="1672"/>
                    </a:cubicBezTo>
                    <a:cubicBezTo>
                      <a:pt x="592" y="1266"/>
                      <a:pt x="998" y="970"/>
                      <a:pt x="1479" y="896"/>
                    </a:cubicBezTo>
                    <a:cubicBezTo>
                      <a:pt x="1664" y="859"/>
                      <a:pt x="1812" y="822"/>
                      <a:pt x="1997" y="785"/>
                    </a:cubicBezTo>
                    <a:cubicBezTo>
                      <a:pt x="2329" y="748"/>
                      <a:pt x="2625" y="674"/>
                      <a:pt x="2921" y="563"/>
                    </a:cubicBezTo>
                    <a:lnTo>
                      <a:pt x="3143" y="452"/>
                    </a:lnTo>
                    <a:cubicBezTo>
                      <a:pt x="3365" y="341"/>
                      <a:pt x="3586" y="268"/>
                      <a:pt x="3845" y="231"/>
                    </a:cubicBezTo>
                    <a:close/>
                    <a:moveTo>
                      <a:pt x="3853" y="1"/>
                    </a:moveTo>
                    <a:cubicBezTo>
                      <a:pt x="3574" y="1"/>
                      <a:pt x="3278" y="132"/>
                      <a:pt x="3032" y="231"/>
                    </a:cubicBezTo>
                    <a:lnTo>
                      <a:pt x="2810" y="341"/>
                    </a:lnTo>
                    <a:cubicBezTo>
                      <a:pt x="2514" y="452"/>
                      <a:pt x="2218" y="526"/>
                      <a:pt x="1923" y="563"/>
                    </a:cubicBezTo>
                    <a:cubicBezTo>
                      <a:pt x="1738" y="600"/>
                      <a:pt x="1553" y="637"/>
                      <a:pt x="1405" y="674"/>
                    </a:cubicBezTo>
                    <a:cubicBezTo>
                      <a:pt x="851" y="785"/>
                      <a:pt x="407" y="1118"/>
                      <a:pt x="111" y="1561"/>
                    </a:cubicBezTo>
                    <a:cubicBezTo>
                      <a:pt x="0" y="1857"/>
                      <a:pt x="0" y="2227"/>
                      <a:pt x="185" y="2486"/>
                    </a:cubicBezTo>
                    <a:cubicBezTo>
                      <a:pt x="296" y="2708"/>
                      <a:pt x="481" y="2855"/>
                      <a:pt x="740" y="2892"/>
                    </a:cubicBezTo>
                    <a:cubicBezTo>
                      <a:pt x="851" y="2929"/>
                      <a:pt x="998" y="2929"/>
                      <a:pt x="1109" y="2966"/>
                    </a:cubicBezTo>
                    <a:cubicBezTo>
                      <a:pt x="1257" y="3040"/>
                      <a:pt x="1405" y="3040"/>
                      <a:pt x="1553" y="3040"/>
                    </a:cubicBezTo>
                    <a:lnTo>
                      <a:pt x="1701" y="3040"/>
                    </a:lnTo>
                    <a:cubicBezTo>
                      <a:pt x="2514" y="3040"/>
                      <a:pt x="3217" y="2486"/>
                      <a:pt x="3845" y="1931"/>
                    </a:cubicBezTo>
                    <a:cubicBezTo>
                      <a:pt x="4104" y="1709"/>
                      <a:pt x="4326" y="1451"/>
                      <a:pt x="4474" y="1118"/>
                    </a:cubicBezTo>
                    <a:cubicBezTo>
                      <a:pt x="4622" y="785"/>
                      <a:pt x="4511" y="378"/>
                      <a:pt x="4252" y="120"/>
                    </a:cubicBezTo>
                    <a:cubicBezTo>
                      <a:pt x="4129" y="33"/>
                      <a:pt x="3993" y="1"/>
                      <a:pt x="38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5"/>
              <p:cNvSpPr/>
              <p:nvPr/>
            </p:nvSpPr>
            <p:spPr>
              <a:xfrm>
                <a:off x="2652350" y="3011525"/>
                <a:ext cx="65650" cy="90925"/>
              </a:xfrm>
              <a:custGeom>
                <a:avLst/>
                <a:gdLst/>
                <a:ahLst/>
                <a:cxnLst/>
                <a:rect l="l" t="t" r="r" b="b"/>
                <a:pathLst>
                  <a:path w="2626" h="3637" extrusionOk="0">
                    <a:moveTo>
                      <a:pt x="1294" y="252"/>
                    </a:moveTo>
                    <a:cubicBezTo>
                      <a:pt x="1394" y="252"/>
                      <a:pt x="1494" y="271"/>
                      <a:pt x="1590" y="309"/>
                    </a:cubicBezTo>
                    <a:cubicBezTo>
                      <a:pt x="1775" y="457"/>
                      <a:pt x="1923" y="679"/>
                      <a:pt x="1997" y="900"/>
                    </a:cubicBezTo>
                    <a:cubicBezTo>
                      <a:pt x="2145" y="1270"/>
                      <a:pt x="2255" y="1603"/>
                      <a:pt x="2329" y="2010"/>
                    </a:cubicBezTo>
                    <a:cubicBezTo>
                      <a:pt x="2403" y="2416"/>
                      <a:pt x="2366" y="3082"/>
                      <a:pt x="2108" y="3340"/>
                    </a:cubicBezTo>
                    <a:cubicBezTo>
                      <a:pt x="2016" y="3386"/>
                      <a:pt x="1911" y="3418"/>
                      <a:pt x="1808" y="3418"/>
                    </a:cubicBezTo>
                    <a:cubicBezTo>
                      <a:pt x="1745" y="3418"/>
                      <a:pt x="1683" y="3406"/>
                      <a:pt x="1627" y="3377"/>
                    </a:cubicBezTo>
                    <a:cubicBezTo>
                      <a:pt x="1368" y="3267"/>
                      <a:pt x="1183" y="3082"/>
                      <a:pt x="1035" y="2860"/>
                    </a:cubicBezTo>
                    <a:cubicBezTo>
                      <a:pt x="407" y="1973"/>
                      <a:pt x="259" y="1233"/>
                      <a:pt x="592" y="679"/>
                    </a:cubicBezTo>
                    <a:cubicBezTo>
                      <a:pt x="729" y="404"/>
                      <a:pt x="1008" y="252"/>
                      <a:pt x="1294" y="252"/>
                    </a:cubicBezTo>
                    <a:close/>
                    <a:moveTo>
                      <a:pt x="1269" y="0"/>
                    </a:moveTo>
                    <a:cubicBezTo>
                      <a:pt x="907" y="0"/>
                      <a:pt x="559" y="206"/>
                      <a:pt x="370" y="531"/>
                    </a:cubicBezTo>
                    <a:cubicBezTo>
                      <a:pt x="0" y="1196"/>
                      <a:pt x="148" y="2010"/>
                      <a:pt x="851" y="2971"/>
                    </a:cubicBezTo>
                    <a:cubicBezTo>
                      <a:pt x="998" y="3230"/>
                      <a:pt x="1220" y="3451"/>
                      <a:pt x="1516" y="3562"/>
                    </a:cubicBezTo>
                    <a:cubicBezTo>
                      <a:pt x="1627" y="3599"/>
                      <a:pt x="1738" y="3636"/>
                      <a:pt x="1849" y="3636"/>
                    </a:cubicBezTo>
                    <a:cubicBezTo>
                      <a:pt x="1960" y="3636"/>
                      <a:pt x="2108" y="3562"/>
                      <a:pt x="2219" y="3488"/>
                    </a:cubicBezTo>
                    <a:cubicBezTo>
                      <a:pt x="2625" y="3156"/>
                      <a:pt x="2625" y="2342"/>
                      <a:pt x="2551" y="1936"/>
                    </a:cubicBezTo>
                    <a:cubicBezTo>
                      <a:pt x="2440" y="1529"/>
                      <a:pt x="2329" y="1159"/>
                      <a:pt x="2182" y="789"/>
                    </a:cubicBezTo>
                    <a:cubicBezTo>
                      <a:pt x="2108" y="494"/>
                      <a:pt x="1923" y="235"/>
                      <a:pt x="1664" y="87"/>
                    </a:cubicBezTo>
                    <a:cubicBezTo>
                      <a:pt x="1535" y="28"/>
                      <a:pt x="1401" y="0"/>
                      <a:pt x="12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5"/>
              <p:cNvSpPr/>
              <p:nvPr/>
            </p:nvSpPr>
            <p:spPr>
              <a:xfrm>
                <a:off x="2316825" y="2947350"/>
                <a:ext cx="97075" cy="94100"/>
              </a:xfrm>
              <a:custGeom>
                <a:avLst/>
                <a:gdLst/>
                <a:ahLst/>
                <a:cxnLst/>
                <a:rect l="l" t="t" r="r" b="b"/>
                <a:pathLst>
                  <a:path w="3883" h="3764" extrusionOk="0">
                    <a:moveTo>
                      <a:pt x="1422" y="232"/>
                    </a:moveTo>
                    <a:cubicBezTo>
                      <a:pt x="1490" y="232"/>
                      <a:pt x="1559" y="238"/>
                      <a:pt x="1628" y="251"/>
                    </a:cubicBezTo>
                    <a:cubicBezTo>
                      <a:pt x="2330" y="399"/>
                      <a:pt x="2959" y="842"/>
                      <a:pt x="3291" y="1471"/>
                    </a:cubicBezTo>
                    <a:cubicBezTo>
                      <a:pt x="3587" y="1878"/>
                      <a:pt x="3624" y="2395"/>
                      <a:pt x="3476" y="2839"/>
                    </a:cubicBezTo>
                    <a:cubicBezTo>
                      <a:pt x="3291" y="3246"/>
                      <a:pt x="3106" y="3467"/>
                      <a:pt x="2922" y="3504"/>
                    </a:cubicBezTo>
                    <a:cubicBezTo>
                      <a:pt x="2876" y="3520"/>
                      <a:pt x="2823" y="3529"/>
                      <a:pt x="2770" y="3529"/>
                    </a:cubicBezTo>
                    <a:cubicBezTo>
                      <a:pt x="2695" y="3529"/>
                      <a:pt x="2617" y="3511"/>
                      <a:pt x="2552" y="3467"/>
                    </a:cubicBezTo>
                    <a:cubicBezTo>
                      <a:pt x="1886" y="3135"/>
                      <a:pt x="1295" y="2654"/>
                      <a:pt x="851" y="2063"/>
                    </a:cubicBezTo>
                    <a:cubicBezTo>
                      <a:pt x="666" y="1804"/>
                      <a:pt x="260" y="1175"/>
                      <a:pt x="555" y="658"/>
                    </a:cubicBezTo>
                    <a:cubicBezTo>
                      <a:pt x="771" y="381"/>
                      <a:pt x="1088" y="232"/>
                      <a:pt x="1422" y="232"/>
                    </a:cubicBezTo>
                    <a:close/>
                    <a:moveTo>
                      <a:pt x="1397" y="1"/>
                    </a:moveTo>
                    <a:cubicBezTo>
                      <a:pt x="975" y="1"/>
                      <a:pt x="585" y="211"/>
                      <a:pt x="371" y="547"/>
                    </a:cubicBezTo>
                    <a:cubicBezTo>
                      <a:pt x="1" y="1175"/>
                      <a:pt x="445" y="1915"/>
                      <a:pt x="666" y="2173"/>
                    </a:cubicBezTo>
                    <a:cubicBezTo>
                      <a:pt x="1147" y="2839"/>
                      <a:pt x="1739" y="3356"/>
                      <a:pt x="2478" y="3689"/>
                    </a:cubicBezTo>
                    <a:cubicBezTo>
                      <a:pt x="2552" y="3726"/>
                      <a:pt x="2663" y="3763"/>
                      <a:pt x="2811" y="3763"/>
                    </a:cubicBezTo>
                    <a:cubicBezTo>
                      <a:pt x="2848" y="3763"/>
                      <a:pt x="2922" y="3763"/>
                      <a:pt x="2996" y="3726"/>
                    </a:cubicBezTo>
                    <a:cubicBezTo>
                      <a:pt x="3328" y="3578"/>
                      <a:pt x="3550" y="3283"/>
                      <a:pt x="3661" y="2950"/>
                    </a:cubicBezTo>
                    <a:cubicBezTo>
                      <a:pt x="3883" y="2432"/>
                      <a:pt x="3809" y="1841"/>
                      <a:pt x="3513" y="1360"/>
                    </a:cubicBezTo>
                    <a:cubicBezTo>
                      <a:pt x="3106" y="658"/>
                      <a:pt x="2441" y="177"/>
                      <a:pt x="1665" y="29"/>
                    </a:cubicBezTo>
                    <a:cubicBezTo>
                      <a:pt x="1575" y="10"/>
                      <a:pt x="1485" y="1"/>
                      <a:pt x="13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5"/>
              <p:cNvSpPr/>
              <p:nvPr/>
            </p:nvSpPr>
            <p:spPr>
              <a:xfrm>
                <a:off x="2447150" y="2956800"/>
                <a:ext cx="68425" cy="87425"/>
              </a:xfrm>
              <a:custGeom>
                <a:avLst/>
                <a:gdLst/>
                <a:ahLst/>
                <a:cxnLst/>
                <a:rect l="l" t="t" r="r" b="b"/>
                <a:pathLst>
                  <a:path w="2737" h="3497" extrusionOk="0">
                    <a:moveTo>
                      <a:pt x="888" y="243"/>
                    </a:moveTo>
                    <a:cubicBezTo>
                      <a:pt x="1036" y="243"/>
                      <a:pt x="1184" y="280"/>
                      <a:pt x="1332" y="317"/>
                    </a:cubicBezTo>
                    <a:cubicBezTo>
                      <a:pt x="2034" y="649"/>
                      <a:pt x="2441" y="1611"/>
                      <a:pt x="2441" y="2350"/>
                    </a:cubicBezTo>
                    <a:cubicBezTo>
                      <a:pt x="2441" y="2794"/>
                      <a:pt x="2293" y="3126"/>
                      <a:pt x="2108" y="3237"/>
                    </a:cubicBezTo>
                    <a:cubicBezTo>
                      <a:pt x="2062" y="3256"/>
                      <a:pt x="2011" y="3265"/>
                      <a:pt x="1956" y="3265"/>
                    </a:cubicBezTo>
                    <a:cubicBezTo>
                      <a:pt x="1789" y="3265"/>
                      <a:pt x="1581" y="3182"/>
                      <a:pt x="1332" y="3015"/>
                    </a:cubicBezTo>
                    <a:cubicBezTo>
                      <a:pt x="740" y="2535"/>
                      <a:pt x="370" y="1869"/>
                      <a:pt x="297" y="1167"/>
                    </a:cubicBezTo>
                    <a:cubicBezTo>
                      <a:pt x="297" y="982"/>
                      <a:pt x="297" y="464"/>
                      <a:pt x="629" y="280"/>
                    </a:cubicBezTo>
                    <a:cubicBezTo>
                      <a:pt x="703" y="243"/>
                      <a:pt x="814" y="243"/>
                      <a:pt x="888" y="243"/>
                    </a:cubicBezTo>
                    <a:close/>
                    <a:moveTo>
                      <a:pt x="922" y="1"/>
                    </a:moveTo>
                    <a:cubicBezTo>
                      <a:pt x="785" y="1"/>
                      <a:pt x="648" y="30"/>
                      <a:pt x="518" y="95"/>
                    </a:cubicBezTo>
                    <a:cubicBezTo>
                      <a:pt x="186" y="317"/>
                      <a:pt x="1" y="760"/>
                      <a:pt x="75" y="1167"/>
                    </a:cubicBezTo>
                    <a:cubicBezTo>
                      <a:pt x="112" y="1980"/>
                      <a:pt x="518" y="2720"/>
                      <a:pt x="1184" y="3200"/>
                    </a:cubicBezTo>
                    <a:cubicBezTo>
                      <a:pt x="1369" y="3385"/>
                      <a:pt x="1664" y="3496"/>
                      <a:pt x="1923" y="3496"/>
                    </a:cubicBezTo>
                    <a:cubicBezTo>
                      <a:pt x="2034" y="3496"/>
                      <a:pt x="2145" y="3496"/>
                      <a:pt x="2219" y="3459"/>
                    </a:cubicBezTo>
                    <a:cubicBezTo>
                      <a:pt x="2552" y="3200"/>
                      <a:pt x="2737" y="2794"/>
                      <a:pt x="2663" y="2387"/>
                    </a:cubicBezTo>
                    <a:cubicBezTo>
                      <a:pt x="2663" y="1537"/>
                      <a:pt x="2219" y="501"/>
                      <a:pt x="1443" y="132"/>
                    </a:cubicBezTo>
                    <a:cubicBezTo>
                      <a:pt x="1277" y="49"/>
                      <a:pt x="1099" y="1"/>
                      <a:pt x="9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5"/>
              <p:cNvSpPr/>
              <p:nvPr/>
            </p:nvSpPr>
            <p:spPr>
              <a:xfrm>
                <a:off x="3017425" y="3458500"/>
                <a:ext cx="55475" cy="100525"/>
              </a:xfrm>
              <a:custGeom>
                <a:avLst/>
                <a:gdLst/>
                <a:ahLst/>
                <a:cxnLst/>
                <a:rect l="l" t="t" r="r" b="b"/>
                <a:pathLst>
                  <a:path w="2219" h="4021" extrusionOk="0">
                    <a:moveTo>
                      <a:pt x="1116" y="236"/>
                    </a:moveTo>
                    <a:cubicBezTo>
                      <a:pt x="1151" y="236"/>
                      <a:pt x="1186" y="241"/>
                      <a:pt x="1221" y="250"/>
                    </a:cubicBezTo>
                    <a:cubicBezTo>
                      <a:pt x="1295" y="287"/>
                      <a:pt x="1369" y="324"/>
                      <a:pt x="1406" y="398"/>
                    </a:cubicBezTo>
                    <a:cubicBezTo>
                      <a:pt x="1849" y="989"/>
                      <a:pt x="1997" y="1729"/>
                      <a:pt x="1849" y="2468"/>
                    </a:cubicBezTo>
                    <a:cubicBezTo>
                      <a:pt x="1775" y="2875"/>
                      <a:pt x="1295" y="3725"/>
                      <a:pt x="888" y="3762"/>
                    </a:cubicBezTo>
                    <a:cubicBezTo>
                      <a:pt x="869" y="3767"/>
                      <a:pt x="852" y="3769"/>
                      <a:pt x="834" y="3769"/>
                    </a:cubicBezTo>
                    <a:cubicBezTo>
                      <a:pt x="712" y="3769"/>
                      <a:pt x="615" y="3656"/>
                      <a:pt x="518" y="3429"/>
                    </a:cubicBezTo>
                    <a:lnTo>
                      <a:pt x="481" y="3318"/>
                    </a:lnTo>
                    <a:cubicBezTo>
                      <a:pt x="222" y="2616"/>
                      <a:pt x="296" y="915"/>
                      <a:pt x="814" y="398"/>
                    </a:cubicBezTo>
                    <a:cubicBezTo>
                      <a:pt x="899" y="285"/>
                      <a:pt x="1005" y="236"/>
                      <a:pt x="1116" y="236"/>
                    </a:cubicBezTo>
                    <a:close/>
                    <a:moveTo>
                      <a:pt x="1139" y="0"/>
                    </a:moveTo>
                    <a:cubicBezTo>
                      <a:pt x="948" y="0"/>
                      <a:pt x="768" y="83"/>
                      <a:pt x="629" y="250"/>
                    </a:cubicBezTo>
                    <a:cubicBezTo>
                      <a:pt x="38" y="878"/>
                      <a:pt x="1" y="2727"/>
                      <a:pt x="259" y="3392"/>
                    </a:cubicBezTo>
                    <a:cubicBezTo>
                      <a:pt x="259" y="3466"/>
                      <a:pt x="296" y="3503"/>
                      <a:pt x="296" y="3540"/>
                    </a:cubicBezTo>
                    <a:cubicBezTo>
                      <a:pt x="481" y="3910"/>
                      <a:pt x="703" y="4021"/>
                      <a:pt x="851" y="4021"/>
                    </a:cubicBezTo>
                    <a:lnTo>
                      <a:pt x="925" y="4021"/>
                    </a:lnTo>
                    <a:cubicBezTo>
                      <a:pt x="1479" y="3947"/>
                      <a:pt x="1997" y="2912"/>
                      <a:pt x="2071" y="2505"/>
                    </a:cubicBezTo>
                    <a:cubicBezTo>
                      <a:pt x="2219" y="1729"/>
                      <a:pt x="2071" y="915"/>
                      <a:pt x="1590" y="287"/>
                    </a:cubicBezTo>
                    <a:cubicBezTo>
                      <a:pt x="1516" y="176"/>
                      <a:pt x="1443" y="102"/>
                      <a:pt x="1332" y="28"/>
                    </a:cubicBezTo>
                    <a:cubicBezTo>
                      <a:pt x="1267" y="9"/>
                      <a:pt x="1202" y="0"/>
                      <a:pt x="1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45"/>
              <p:cNvSpPr/>
              <p:nvPr/>
            </p:nvSpPr>
            <p:spPr>
              <a:xfrm>
                <a:off x="2743850" y="3457275"/>
                <a:ext cx="115550" cy="42600"/>
              </a:xfrm>
              <a:custGeom>
                <a:avLst/>
                <a:gdLst/>
                <a:ahLst/>
                <a:cxnLst/>
                <a:rect l="l" t="t" r="r" b="b"/>
                <a:pathLst>
                  <a:path w="4622" h="1704" extrusionOk="0">
                    <a:moveTo>
                      <a:pt x="2493" y="249"/>
                    </a:moveTo>
                    <a:cubicBezTo>
                      <a:pt x="3099" y="249"/>
                      <a:pt x="3603" y="352"/>
                      <a:pt x="3993" y="558"/>
                    </a:cubicBezTo>
                    <a:cubicBezTo>
                      <a:pt x="4252" y="668"/>
                      <a:pt x="4363" y="779"/>
                      <a:pt x="4363" y="890"/>
                    </a:cubicBezTo>
                    <a:cubicBezTo>
                      <a:pt x="4289" y="1149"/>
                      <a:pt x="3402" y="1408"/>
                      <a:pt x="2884" y="1445"/>
                    </a:cubicBezTo>
                    <a:cubicBezTo>
                      <a:pt x="2745" y="1455"/>
                      <a:pt x="2604" y="1459"/>
                      <a:pt x="2461" y="1459"/>
                    </a:cubicBezTo>
                    <a:cubicBezTo>
                      <a:pt x="2072" y="1459"/>
                      <a:pt x="1673" y="1425"/>
                      <a:pt x="1294" y="1371"/>
                    </a:cubicBezTo>
                    <a:cubicBezTo>
                      <a:pt x="1109" y="1334"/>
                      <a:pt x="962" y="1297"/>
                      <a:pt x="703" y="1223"/>
                    </a:cubicBezTo>
                    <a:cubicBezTo>
                      <a:pt x="444" y="1149"/>
                      <a:pt x="333" y="1075"/>
                      <a:pt x="296" y="964"/>
                    </a:cubicBezTo>
                    <a:cubicBezTo>
                      <a:pt x="259" y="816"/>
                      <a:pt x="333" y="705"/>
                      <a:pt x="444" y="632"/>
                    </a:cubicBezTo>
                    <a:cubicBezTo>
                      <a:pt x="555" y="521"/>
                      <a:pt x="703" y="484"/>
                      <a:pt x="851" y="447"/>
                    </a:cubicBezTo>
                    <a:cubicBezTo>
                      <a:pt x="1459" y="315"/>
                      <a:pt x="2008" y="249"/>
                      <a:pt x="2493" y="249"/>
                    </a:cubicBezTo>
                    <a:close/>
                    <a:moveTo>
                      <a:pt x="2527" y="0"/>
                    </a:moveTo>
                    <a:cubicBezTo>
                      <a:pt x="2018" y="0"/>
                      <a:pt x="1446" y="75"/>
                      <a:pt x="814" y="225"/>
                    </a:cubicBezTo>
                    <a:cubicBezTo>
                      <a:pt x="629" y="225"/>
                      <a:pt x="444" y="299"/>
                      <a:pt x="296" y="410"/>
                    </a:cubicBezTo>
                    <a:cubicBezTo>
                      <a:pt x="111" y="521"/>
                      <a:pt x="0" y="779"/>
                      <a:pt x="74" y="1001"/>
                    </a:cubicBezTo>
                    <a:cubicBezTo>
                      <a:pt x="148" y="1260"/>
                      <a:pt x="444" y="1371"/>
                      <a:pt x="629" y="1445"/>
                    </a:cubicBezTo>
                    <a:cubicBezTo>
                      <a:pt x="851" y="1519"/>
                      <a:pt x="1036" y="1556"/>
                      <a:pt x="1257" y="1593"/>
                    </a:cubicBezTo>
                    <a:cubicBezTo>
                      <a:pt x="1664" y="1667"/>
                      <a:pt x="2034" y="1704"/>
                      <a:pt x="2440" y="1704"/>
                    </a:cubicBezTo>
                    <a:cubicBezTo>
                      <a:pt x="2588" y="1704"/>
                      <a:pt x="2736" y="1667"/>
                      <a:pt x="2884" y="1667"/>
                    </a:cubicBezTo>
                    <a:cubicBezTo>
                      <a:pt x="3291" y="1630"/>
                      <a:pt x="4474" y="1371"/>
                      <a:pt x="4585" y="890"/>
                    </a:cubicBezTo>
                    <a:cubicBezTo>
                      <a:pt x="4622" y="705"/>
                      <a:pt x="4474" y="484"/>
                      <a:pt x="4104" y="336"/>
                    </a:cubicBezTo>
                    <a:cubicBezTo>
                      <a:pt x="3677" y="112"/>
                      <a:pt x="3149" y="0"/>
                      <a:pt x="25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5"/>
              <p:cNvSpPr/>
              <p:nvPr/>
            </p:nvSpPr>
            <p:spPr>
              <a:xfrm>
                <a:off x="2962900" y="3361875"/>
                <a:ext cx="54550" cy="92725"/>
              </a:xfrm>
              <a:custGeom>
                <a:avLst/>
                <a:gdLst/>
                <a:ahLst/>
                <a:cxnLst/>
                <a:rect l="l" t="t" r="r" b="b"/>
                <a:pathLst>
                  <a:path w="2182" h="3709" extrusionOk="0">
                    <a:moveTo>
                      <a:pt x="1638" y="231"/>
                    </a:moveTo>
                    <a:cubicBezTo>
                      <a:pt x="1676" y="231"/>
                      <a:pt x="1710" y="242"/>
                      <a:pt x="1738" y="270"/>
                    </a:cubicBezTo>
                    <a:cubicBezTo>
                      <a:pt x="1812" y="344"/>
                      <a:pt x="1812" y="418"/>
                      <a:pt x="1849" y="492"/>
                    </a:cubicBezTo>
                    <a:cubicBezTo>
                      <a:pt x="1923" y="1231"/>
                      <a:pt x="1812" y="1933"/>
                      <a:pt x="1516" y="2599"/>
                    </a:cubicBezTo>
                    <a:cubicBezTo>
                      <a:pt x="1405" y="2858"/>
                      <a:pt x="1220" y="3117"/>
                      <a:pt x="999" y="3301"/>
                    </a:cubicBezTo>
                    <a:cubicBezTo>
                      <a:pt x="888" y="3385"/>
                      <a:pt x="756" y="3489"/>
                      <a:pt x="635" y="3489"/>
                    </a:cubicBezTo>
                    <a:cubicBezTo>
                      <a:pt x="594" y="3489"/>
                      <a:pt x="555" y="3477"/>
                      <a:pt x="518" y="3449"/>
                    </a:cubicBezTo>
                    <a:cubicBezTo>
                      <a:pt x="333" y="3375"/>
                      <a:pt x="259" y="2895"/>
                      <a:pt x="333" y="2340"/>
                    </a:cubicBezTo>
                    <a:cubicBezTo>
                      <a:pt x="444" y="1601"/>
                      <a:pt x="777" y="898"/>
                      <a:pt x="1294" y="418"/>
                    </a:cubicBezTo>
                    <a:cubicBezTo>
                      <a:pt x="1378" y="335"/>
                      <a:pt x="1523" y="231"/>
                      <a:pt x="1638" y="231"/>
                    </a:cubicBezTo>
                    <a:close/>
                    <a:moveTo>
                      <a:pt x="1652" y="0"/>
                    </a:moveTo>
                    <a:cubicBezTo>
                      <a:pt x="1480" y="0"/>
                      <a:pt x="1296" y="108"/>
                      <a:pt x="1146" y="233"/>
                    </a:cubicBezTo>
                    <a:cubicBezTo>
                      <a:pt x="592" y="750"/>
                      <a:pt x="222" y="1490"/>
                      <a:pt x="111" y="2266"/>
                    </a:cubicBezTo>
                    <a:cubicBezTo>
                      <a:pt x="74" y="2636"/>
                      <a:pt x="0" y="3449"/>
                      <a:pt x="407" y="3671"/>
                    </a:cubicBezTo>
                    <a:cubicBezTo>
                      <a:pt x="444" y="3708"/>
                      <a:pt x="518" y="3708"/>
                      <a:pt x="592" y="3708"/>
                    </a:cubicBezTo>
                    <a:cubicBezTo>
                      <a:pt x="814" y="3671"/>
                      <a:pt x="999" y="3597"/>
                      <a:pt x="1146" y="3449"/>
                    </a:cubicBezTo>
                    <a:cubicBezTo>
                      <a:pt x="1405" y="3264"/>
                      <a:pt x="1590" y="2969"/>
                      <a:pt x="1738" y="2673"/>
                    </a:cubicBezTo>
                    <a:cubicBezTo>
                      <a:pt x="2071" y="1970"/>
                      <a:pt x="2182" y="1194"/>
                      <a:pt x="2071" y="455"/>
                    </a:cubicBezTo>
                    <a:cubicBezTo>
                      <a:pt x="2071" y="307"/>
                      <a:pt x="1997" y="196"/>
                      <a:pt x="1886" y="85"/>
                    </a:cubicBezTo>
                    <a:cubicBezTo>
                      <a:pt x="1814" y="25"/>
                      <a:pt x="1734" y="0"/>
                      <a:pt x="16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8" name="Google Shape;688;p45"/>
            <p:cNvGrpSpPr/>
            <p:nvPr/>
          </p:nvGrpSpPr>
          <p:grpSpPr>
            <a:xfrm flipH="1">
              <a:off x="-32533" y="3936210"/>
              <a:ext cx="575965" cy="1615233"/>
              <a:chOff x="5067450" y="2912025"/>
              <a:chExt cx="661800" cy="1855950"/>
            </a:xfrm>
          </p:grpSpPr>
          <p:sp>
            <p:nvSpPr>
              <p:cNvPr id="689" name="Google Shape;689;p45"/>
              <p:cNvSpPr/>
              <p:nvPr/>
            </p:nvSpPr>
            <p:spPr>
              <a:xfrm>
                <a:off x="5067450" y="2912025"/>
                <a:ext cx="661800" cy="1838400"/>
              </a:xfrm>
              <a:custGeom>
                <a:avLst/>
                <a:gdLst/>
                <a:ahLst/>
                <a:cxnLst/>
                <a:rect l="l" t="t" r="r" b="b"/>
                <a:pathLst>
                  <a:path w="26472" h="73536" extrusionOk="0">
                    <a:moveTo>
                      <a:pt x="26435" y="0"/>
                    </a:moveTo>
                    <a:cubicBezTo>
                      <a:pt x="24845" y="1146"/>
                      <a:pt x="23514" y="2588"/>
                      <a:pt x="22479" y="4252"/>
                    </a:cubicBezTo>
                    <a:cubicBezTo>
                      <a:pt x="21591" y="5657"/>
                      <a:pt x="20593" y="6951"/>
                      <a:pt x="19410" y="8097"/>
                    </a:cubicBezTo>
                    <a:cubicBezTo>
                      <a:pt x="19299" y="8171"/>
                      <a:pt x="19225" y="8282"/>
                      <a:pt x="19188" y="8430"/>
                    </a:cubicBezTo>
                    <a:cubicBezTo>
                      <a:pt x="19151" y="8577"/>
                      <a:pt x="19225" y="8725"/>
                      <a:pt x="19299" y="8836"/>
                    </a:cubicBezTo>
                    <a:cubicBezTo>
                      <a:pt x="19595" y="9502"/>
                      <a:pt x="19780" y="10204"/>
                      <a:pt x="19817" y="10907"/>
                    </a:cubicBezTo>
                    <a:cubicBezTo>
                      <a:pt x="19262" y="10685"/>
                      <a:pt x="18782" y="10278"/>
                      <a:pt x="18412" y="9798"/>
                    </a:cubicBezTo>
                    <a:cubicBezTo>
                      <a:pt x="16859" y="11609"/>
                      <a:pt x="15306" y="13458"/>
                      <a:pt x="13717" y="15269"/>
                    </a:cubicBezTo>
                    <a:cubicBezTo>
                      <a:pt x="12460" y="16711"/>
                      <a:pt x="11092" y="18190"/>
                      <a:pt x="10094" y="19891"/>
                    </a:cubicBezTo>
                    <a:cubicBezTo>
                      <a:pt x="10241" y="20630"/>
                      <a:pt x="10389" y="21369"/>
                      <a:pt x="10500" y="22146"/>
                    </a:cubicBezTo>
                    <a:lnTo>
                      <a:pt x="8874" y="20778"/>
                    </a:lnTo>
                    <a:lnTo>
                      <a:pt x="8874" y="20778"/>
                    </a:lnTo>
                    <a:cubicBezTo>
                      <a:pt x="8689" y="21295"/>
                      <a:pt x="8689" y="21924"/>
                      <a:pt x="8911" y="22442"/>
                    </a:cubicBezTo>
                    <a:cubicBezTo>
                      <a:pt x="9095" y="22959"/>
                      <a:pt x="9243" y="23477"/>
                      <a:pt x="9317" y="24031"/>
                    </a:cubicBezTo>
                    <a:cubicBezTo>
                      <a:pt x="8652" y="23514"/>
                      <a:pt x="7949" y="23107"/>
                      <a:pt x="7173" y="22811"/>
                    </a:cubicBezTo>
                    <a:lnTo>
                      <a:pt x="1332" y="38598"/>
                    </a:lnTo>
                    <a:cubicBezTo>
                      <a:pt x="666" y="40335"/>
                      <a:pt x="1" y="42184"/>
                      <a:pt x="370" y="44032"/>
                    </a:cubicBezTo>
                    <a:cubicBezTo>
                      <a:pt x="592" y="45031"/>
                      <a:pt x="999" y="45992"/>
                      <a:pt x="1553" y="46879"/>
                    </a:cubicBezTo>
                    <a:lnTo>
                      <a:pt x="3550" y="50613"/>
                    </a:lnTo>
                    <a:cubicBezTo>
                      <a:pt x="3661" y="50872"/>
                      <a:pt x="3809" y="51057"/>
                      <a:pt x="4030" y="51205"/>
                    </a:cubicBezTo>
                    <a:lnTo>
                      <a:pt x="4067" y="51279"/>
                    </a:lnTo>
                    <a:cubicBezTo>
                      <a:pt x="4225" y="51352"/>
                      <a:pt x="4421" y="51369"/>
                      <a:pt x="4625" y="51369"/>
                    </a:cubicBezTo>
                    <a:cubicBezTo>
                      <a:pt x="4797" y="51369"/>
                      <a:pt x="4975" y="51357"/>
                      <a:pt x="5139" y="51357"/>
                    </a:cubicBezTo>
                    <a:cubicBezTo>
                      <a:pt x="5464" y="51357"/>
                      <a:pt x="5735" y="51404"/>
                      <a:pt x="5805" y="51685"/>
                    </a:cubicBezTo>
                    <a:cubicBezTo>
                      <a:pt x="5509" y="52055"/>
                      <a:pt x="5103" y="52314"/>
                      <a:pt x="4622" y="52351"/>
                    </a:cubicBezTo>
                    <a:cubicBezTo>
                      <a:pt x="6803" y="56233"/>
                      <a:pt x="8208" y="60706"/>
                      <a:pt x="9539" y="64958"/>
                    </a:cubicBezTo>
                    <a:cubicBezTo>
                      <a:pt x="10389" y="67731"/>
                      <a:pt x="10796" y="72278"/>
                      <a:pt x="13902" y="73535"/>
                    </a:cubicBezTo>
                    <a:cubicBezTo>
                      <a:pt x="14789" y="70503"/>
                      <a:pt x="12571" y="64625"/>
                      <a:pt x="11979" y="61372"/>
                    </a:cubicBezTo>
                    <a:lnTo>
                      <a:pt x="9354" y="47175"/>
                    </a:lnTo>
                    <a:cubicBezTo>
                      <a:pt x="8652" y="44809"/>
                      <a:pt x="8984" y="42221"/>
                      <a:pt x="10278" y="40114"/>
                    </a:cubicBezTo>
                    <a:cubicBezTo>
                      <a:pt x="10833" y="38856"/>
                      <a:pt x="11388" y="37563"/>
                      <a:pt x="11942" y="36306"/>
                    </a:cubicBezTo>
                    <a:cubicBezTo>
                      <a:pt x="12275" y="35566"/>
                      <a:pt x="12608" y="34827"/>
                      <a:pt x="12977" y="34124"/>
                    </a:cubicBezTo>
                    <a:cubicBezTo>
                      <a:pt x="13236" y="33607"/>
                      <a:pt x="13717" y="33385"/>
                      <a:pt x="14012" y="32904"/>
                    </a:cubicBezTo>
                    <a:cubicBezTo>
                      <a:pt x="13791" y="32904"/>
                      <a:pt x="11461" y="32608"/>
                      <a:pt x="11498" y="32350"/>
                    </a:cubicBezTo>
                    <a:cubicBezTo>
                      <a:pt x="11498" y="32165"/>
                      <a:pt x="11683" y="32128"/>
                      <a:pt x="11868" y="32091"/>
                    </a:cubicBezTo>
                    <a:lnTo>
                      <a:pt x="14123" y="31684"/>
                    </a:lnTo>
                    <a:cubicBezTo>
                      <a:pt x="14382" y="31647"/>
                      <a:pt x="14604" y="31499"/>
                      <a:pt x="14715" y="31241"/>
                    </a:cubicBezTo>
                    <a:cubicBezTo>
                      <a:pt x="15454" y="29984"/>
                      <a:pt x="16526" y="29059"/>
                      <a:pt x="17488" y="28024"/>
                    </a:cubicBezTo>
                    <a:cubicBezTo>
                      <a:pt x="18412" y="26989"/>
                      <a:pt x="18967" y="25621"/>
                      <a:pt x="19965" y="24549"/>
                    </a:cubicBezTo>
                    <a:cubicBezTo>
                      <a:pt x="20593" y="23883"/>
                      <a:pt x="21296" y="23292"/>
                      <a:pt x="21887" y="22589"/>
                    </a:cubicBezTo>
                    <a:cubicBezTo>
                      <a:pt x="22368" y="21998"/>
                      <a:pt x="23625" y="20778"/>
                      <a:pt x="23736" y="20001"/>
                    </a:cubicBezTo>
                    <a:cubicBezTo>
                      <a:pt x="23921" y="18781"/>
                      <a:pt x="22479" y="19077"/>
                      <a:pt x="21628" y="18781"/>
                    </a:cubicBezTo>
                    <a:cubicBezTo>
                      <a:pt x="22442" y="18042"/>
                      <a:pt x="23884" y="18301"/>
                      <a:pt x="24734" y="17598"/>
                    </a:cubicBezTo>
                    <a:cubicBezTo>
                      <a:pt x="25399" y="17081"/>
                      <a:pt x="25584" y="16193"/>
                      <a:pt x="25732" y="15380"/>
                    </a:cubicBezTo>
                    <a:lnTo>
                      <a:pt x="25732" y="15380"/>
                    </a:lnTo>
                    <a:cubicBezTo>
                      <a:pt x="25728" y="15402"/>
                      <a:pt x="25691" y="15412"/>
                      <a:pt x="25630" y="15412"/>
                    </a:cubicBezTo>
                    <a:cubicBezTo>
                      <a:pt x="25162" y="15412"/>
                      <a:pt x="23255" y="14831"/>
                      <a:pt x="23255" y="14308"/>
                    </a:cubicBezTo>
                    <a:cubicBezTo>
                      <a:pt x="23218" y="13421"/>
                      <a:pt x="25030" y="13938"/>
                      <a:pt x="25399" y="13384"/>
                    </a:cubicBezTo>
                    <a:cubicBezTo>
                      <a:pt x="25473" y="13273"/>
                      <a:pt x="25510" y="13125"/>
                      <a:pt x="25547" y="13014"/>
                    </a:cubicBezTo>
                    <a:cubicBezTo>
                      <a:pt x="25880" y="11387"/>
                      <a:pt x="26065" y="9724"/>
                      <a:pt x="26065" y="8097"/>
                    </a:cubicBezTo>
                    <a:cubicBezTo>
                      <a:pt x="26102" y="6655"/>
                      <a:pt x="26472" y="5287"/>
                      <a:pt x="26435" y="3845"/>
                    </a:cubicBezTo>
                    <a:cubicBezTo>
                      <a:pt x="26398" y="2551"/>
                      <a:pt x="25991" y="1220"/>
                      <a:pt x="264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5"/>
              <p:cNvSpPr/>
              <p:nvPr/>
            </p:nvSpPr>
            <p:spPr>
              <a:xfrm>
                <a:off x="5214400" y="3235525"/>
                <a:ext cx="392850" cy="1532450"/>
              </a:xfrm>
              <a:custGeom>
                <a:avLst/>
                <a:gdLst/>
                <a:ahLst/>
                <a:cxnLst/>
                <a:rect l="l" t="t" r="r" b="b"/>
                <a:pathLst>
                  <a:path w="15714" h="61298" extrusionOk="0">
                    <a:moveTo>
                      <a:pt x="15492" y="0"/>
                    </a:moveTo>
                    <a:cubicBezTo>
                      <a:pt x="13791" y="3327"/>
                      <a:pt x="11573" y="6433"/>
                      <a:pt x="9428" y="9465"/>
                    </a:cubicBezTo>
                    <a:cubicBezTo>
                      <a:pt x="8208" y="11202"/>
                      <a:pt x="6914" y="12977"/>
                      <a:pt x="5731" y="14825"/>
                    </a:cubicBezTo>
                    <a:cubicBezTo>
                      <a:pt x="1776" y="20999"/>
                      <a:pt x="1" y="26471"/>
                      <a:pt x="297" y="31462"/>
                    </a:cubicBezTo>
                    <a:cubicBezTo>
                      <a:pt x="518" y="33791"/>
                      <a:pt x="925" y="36046"/>
                      <a:pt x="1591" y="38265"/>
                    </a:cubicBezTo>
                    <a:lnTo>
                      <a:pt x="7506" y="61297"/>
                    </a:lnTo>
                    <a:lnTo>
                      <a:pt x="7691" y="61261"/>
                    </a:lnTo>
                    <a:lnTo>
                      <a:pt x="1776" y="38228"/>
                    </a:lnTo>
                    <a:cubicBezTo>
                      <a:pt x="1147" y="36010"/>
                      <a:pt x="703" y="33754"/>
                      <a:pt x="518" y="31462"/>
                    </a:cubicBezTo>
                    <a:cubicBezTo>
                      <a:pt x="223" y="26508"/>
                      <a:pt x="1997" y="21073"/>
                      <a:pt x="5953" y="14936"/>
                    </a:cubicBezTo>
                    <a:cubicBezTo>
                      <a:pt x="7136" y="13125"/>
                      <a:pt x="8393" y="11313"/>
                      <a:pt x="9650" y="9575"/>
                    </a:cubicBezTo>
                    <a:cubicBezTo>
                      <a:pt x="11795" y="6581"/>
                      <a:pt x="14013" y="3438"/>
                      <a:pt x="15713" y="111"/>
                    </a:cubicBezTo>
                    <a:lnTo>
                      <a:pt x="1549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5"/>
              <p:cNvSpPr/>
              <p:nvPr/>
            </p:nvSpPr>
            <p:spPr>
              <a:xfrm>
                <a:off x="5243050" y="3596725"/>
                <a:ext cx="53650" cy="71375"/>
              </a:xfrm>
              <a:custGeom>
                <a:avLst/>
                <a:gdLst/>
                <a:ahLst/>
                <a:cxnLst/>
                <a:rect l="l" t="t" r="r" b="b"/>
                <a:pathLst>
                  <a:path w="2146" h="2855" extrusionOk="0">
                    <a:moveTo>
                      <a:pt x="851" y="229"/>
                    </a:moveTo>
                    <a:cubicBezTo>
                      <a:pt x="1073" y="229"/>
                      <a:pt x="1258" y="340"/>
                      <a:pt x="1406" y="488"/>
                    </a:cubicBezTo>
                    <a:cubicBezTo>
                      <a:pt x="1776" y="1006"/>
                      <a:pt x="1923" y="1708"/>
                      <a:pt x="1776" y="2337"/>
                    </a:cubicBezTo>
                    <a:cubicBezTo>
                      <a:pt x="1711" y="2498"/>
                      <a:pt x="1535" y="2603"/>
                      <a:pt x="1368" y="2603"/>
                    </a:cubicBezTo>
                    <a:cubicBezTo>
                      <a:pt x="1343" y="2603"/>
                      <a:pt x="1319" y="2600"/>
                      <a:pt x="1295" y="2596"/>
                    </a:cubicBezTo>
                    <a:cubicBezTo>
                      <a:pt x="851" y="2559"/>
                      <a:pt x="408" y="1671"/>
                      <a:pt x="334" y="1228"/>
                    </a:cubicBezTo>
                    <a:cubicBezTo>
                      <a:pt x="260" y="932"/>
                      <a:pt x="297" y="673"/>
                      <a:pt x="445" y="414"/>
                    </a:cubicBezTo>
                    <a:cubicBezTo>
                      <a:pt x="519" y="303"/>
                      <a:pt x="630" y="229"/>
                      <a:pt x="777" y="229"/>
                    </a:cubicBezTo>
                    <a:close/>
                    <a:moveTo>
                      <a:pt x="851" y="1"/>
                    </a:moveTo>
                    <a:cubicBezTo>
                      <a:pt x="815" y="1"/>
                      <a:pt x="778" y="3"/>
                      <a:pt x="740" y="8"/>
                    </a:cubicBezTo>
                    <a:cubicBezTo>
                      <a:pt x="519" y="45"/>
                      <a:pt x="371" y="155"/>
                      <a:pt x="260" y="303"/>
                    </a:cubicBezTo>
                    <a:cubicBezTo>
                      <a:pt x="75" y="599"/>
                      <a:pt x="1" y="932"/>
                      <a:pt x="75" y="1265"/>
                    </a:cubicBezTo>
                    <a:cubicBezTo>
                      <a:pt x="186" y="1671"/>
                      <a:pt x="630" y="2780"/>
                      <a:pt x="1295" y="2854"/>
                    </a:cubicBezTo>
                    <a:lnTo>
                      <a:pt x="1369" y="2854"/>
                    </a:lnTo>
                    <a:cubicBezTo>
                      <a:pt x="1591" y="2854"/>
                      <a:pt x="1850" y="2706"/>
                      <a:pt x="1923" y="2448"/>
                    </a:cubicBezTo>
                    <a:cubicBezTo>
                      <a:pt x="2145" y="1708"/>
                      <a:pt x="1960" y="932"/>
                      <a:pt x="1517" y="303"/>
                    </a:cubicBezTo>
                    <a:cubicBezTo>
                      <a:pt x="1323" y="110"/>
                      <a:pt x="1101" y="1"/>
                      <a:pt x="8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5"/>
              <p:cNvSpPr/>
              <p:nvPr/>
            </p:nvSpPr>
            <p:spPr>
              <a:xfrm>
                <a:off x="5211625" y="3694875"/>
                <a:ext cx="56425" cy="56400"/>
              </a:xfrm>
              <a:custGeom>
                <a:avLst/>
                <a:gdLst/>
                <a:ahLst/>
                <a:cxnLst/>
                <a:rect l="l" t="t" r="r" b="b"/>
                <a:pathLst>
                  <a:path w="2257" h="2256" extrusionOk="0">
                    <a:moveTo>
                      <a:pt x="556" y="222"/>
                    </a:moveTo>
                    <a:cubicBezTo>
                      <a:pt x="629" y="222"/>
                      <a:pt x="703" y="259"/>
                      <a:pt x="814" y="259"/>
                    </a:cubicBezTo>
                    <a:cubicBezTo>
                      <a:pt x="1258" y="481"/>
                      <a:pt x="1628" y="814"/>
                      <a:pt x="1887" y="1257"/>
                    </a:cubicBezTo>
                    <a:cubicBezTo>
                      <a:pt x="1997" y="1479"/>
                      <a:pt x="1960" y="1775"/>
                      <a:pt x="1813" y="1960"/>
                    </a:cubicBezTo>
                    <a:cubicBezTo>
                      <a:pt x="1748" y="1999"/>
                      <a:pt x="1684" y="2015"/>
                      <a:pt x="1622" y="2015"/>
                    </a:cubicBezTo>
                    <a:cubicBezTo>
                      <a:pt x="1508" y="2015"/>
                      <a:pt x="1404" y="1958"/>
                      <a:pt x="1332" y="1886"/>
                    </a:cubicBezTo>
                    <a:cubicBezTo>
                      <a:pt x="1110" y="1701"/>
                      <a:pt x="925" y="1516"/>
                      <a:pt x="740" y="1294"/>
                    </a:cubicBezTo>
                    <a:cubicBezTo>
                      <a:pt x="703" y="1257"/>
                      <a:pt x="666" y="1184"/>
                      <a:pt x="629" y="1110"/>
                    </a:cubicBezTo>
                    <a:cubicBezTo>
                      <a:pt x="445" y="888"/>
                      <a:pt x="334" y="592"/>
                      <a:pt x="371" y="296"/>
                    </a:cubicBezTo>
                    <a:cubicBezTo>
                      <a:pt x="371" y="259"/>
                      <a:pt x="408" y="222"/>
                      <a:pt x="445" y="222"/>
                    </a:cubicBezTo>
                    <a:close/>
                    <a:moveTo>
                      <a:pt x="408" y="0"/>
                    </a:moveTo>
                    <a:cubicBezTo>
                      <a:pt x="260" y="37"/>
                      <a:pt x="186" y="111"/>
                      <a:pt x="149" y="222"/>
                    </a:cubicBezTo>
                    <a:cubicBezTo>
                      <a:pt x="1" y="555"/>
                      <a:pt x="334" y="1147"/>
                      <a:pt x="408" y="1257"/>
                    </a:cubicBezTo>
                    <a:cubicBezTo>
                      <a:pt x="445" y="1331"/>
                      <a:pt x="482" y="1368"/>
                      <a:pt x="556" y="1442"/>
                    </a:cubicBezTo>
                    <a:cubicBezTo>
                      <a:pt x="740" y="1664"/>
                      <a:pt x="925" y="1886"/>
                      <a:pt x="1184" y="2071"/>
                    </a:cubicBezTo>
                    <a:cubicBezTo>
                      <a:pt x="1295" y="2182"/>
                      <a:pt x="1443" y="2256"/>
                      <a:pt x="1628" y="2256"/>
                    </a:cubicBezTo>
                    <a:cubicBezTo>
                      <a:pt x="1739" y="2256"/>
                      <a:pt x="1850" y="2219"/>
                      <a:pt x="1923" y="2145"/>
                    </a:cubicBezTo>
                    <a:cubicBezTo>
                      <a:pt x="2182" y="1886"/>
                      <a:pt x="2256" y="1479"/>
                      <a:pt x="2071" y="1147"/>
                    </a:cubicBezTo>
                    <a:cubicBezTo>
                      <a:pt x="1776" y="666"/>
                      <a:pt x="1369" y="259"/>
                      <a:pt x="851" y="37"/>
                    </a:cubicBezTo>
                    <a:cubicBezTo>
                      <a:pt x="703" y="0"/>
                      <a:pt x="556" y="0"/>
                      <a:pt x="4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5"/>
              <p:cNvSpPr/>
              <p:nvPr/>
            </p:nvSpPr>
            <p:spPr>
              <a:xfrm>
                <a:off x="5408500" y="3381775"/>
                <a:ext cx="43475" cy="61725"/>
              </a:xfrm>
              <a:custGeom>
                <a:avLst/>
                <a:gdLst/>
                <a:ahLst/>
                <a:cxnLst/>
                <a:rect l="l" t="t" r="r" b="b"/>
                <a:pathLst>
                  <a:path w="1739" h="2469" extrusionOk="0">
                    <a:moveTo>
                      <a:pt x="555" y="250"/>
                    </a:moveTo>
                    <a:cubicBezTo>
                      <a:pt x="666" y="250"/>
                      <a:pt x="777" y="287"/>
                      <a:pt x="851" y="361"/>
                    </a:cubicBezTo>
                    <a:cubicBezTo>
                      <a:pt x="1147" y="583"/>
                      <a:pt x="1332" y="879"/>
                      <a:pt x="1443" y="1211"/>
                    </a:cubicBezTo>
                    <a:cubicBezTo>
                      <a:pt x="1517" y="1433"/>
                      <a:pt x="1517" y="1655"/>
                      <a:pt x="1443" y="1877"/>
                    </a:cubicBezTo>
                    <a:cubicBezTo>
                      <a:pt x="1346" y="2103"/>
                      <a:pt x="1220" y="2217"/>
                      <a:pt x="1116" y="2217"/>
                    </a:cubicBezTo>
                    <a:cubicBezTo>
                      <a:pt x="1101" y="2217"/>
                      <a:pt x="1087" y="2214"/>
                      <a:pt x="1073" y="2210"/>
                    </a:cubicBezTo>
                    <a:cubicBezTo>
                      <a:pt x="666" y="2099"/>
                      <a:pt x="260" y="990"/>
                      <a:pt x="297" y="583"/>
                    </a:cubicBezTo>
                    <a:cubicBezTo>
                      <a:pt x="297" y="435"/>
                      <a:pt x="370" y="324"/>
                      <a:pt x="444" y="250"/>
                    </a:cubicBezTo>
                    <a:close/>
                    <a:moveTo>
                      <a:pt x="617" y="1"/>
                    </a:moveTo>
                    <a:cubicBezTo>
                      <a:pt x="341" y="1"/>
                      <a:pt x="75" y="224"/>
                      <a:pt x="75" y="546"/>
                    </a:cubicBezTo>
                    <a:cubicBezTo>
                      <a:pt x="1" y="1027"/>
                      <a:pt x="444" y="2321"/>
                      <a:pt x="999" y="2468"/>
                    </a:cubicBezTo>
                    <a:lnTo>
                      <a:pt x="1110" y="2468"/>
                    </a:lnTo>
                    <a:cubicBezTo>
                      <a:pt x="1258" y="2468"/>
                      <a:pt x="1480" y="2358"/>
                      <a:pt x="1664" y="1988"/>
                    </a:cubicBezTo>
                    <a:cubicBezTo>
                      <a:pt x="1738" y="1692"/>
                      <a:pt x="1738" y="1396"/>
                      <a:pt x="1664" y="1137"/>
                    </a:cubicBezTo>
                    <a:cubicBezTo>
                      <a:pt x="1554" y="768"/>
                      <a:pt x="1332" y="435"/>
                      <a:pt x="999" y="176"/>
                    </a:cubicBezTo>
                    <a:cubicBezTo>
                      <a:pt x="889" y="55"/>
                      <a:pt x="752" y="1"/>
                      <a:pt x="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5"/>
              <p:cNvSpPr/>
              <p:nvPr/>
            </p:nvSpPr>
            <p:spPr>
              <a:xfrm>
                <a:off x="5417750" y="3551925"/>
                <a:ext cx="49925" cy="29425"/>
              </a:xfrm>
              <a:custGeom>
                <a:avLst/>
                <a:gdLst/>
                <a:ahLst/>
                <a:cxnLst/>
                <a:rect l="l" t="t" r="r" b="b"/>
                <a:pathLst>
                  <a:path w="1997" h="1177" extrusionOk="0">
                    <a:moveTo>
                      <a:pt x="1368" y="247"/>
                    </a:moveTo>
                    <a:cubicBezTo>
                      <a:pt x="1442" y="247"/>
                      <a:pt x="1516" y="247"/>
                      <a:pt x="1590" y="284"/>
                    </a:cubicBezTo>
                    <a:cubicBezTo>
                      <a:pt x="1701" y="321"/>
                      <a:pt x="1775" y="432"/>
                      <a:pt x="1738" y="543"/>
                    </a:cubicBezTo>
                    <a:cubicBezTo>
                      <a:pt x="1738" y="690"/>
                      <a:pt x="1516" y="764"/>
                      <a:pt x="1368" y="801"/>
                    </a:cubicBezTo>
                    <a:lnTo>
                      <a:pt x="1294" y="801"/>
                    </a:lnTo>
                    <a:cubicBezTo>
                      <a:pt x="1054" y="875"/>
                      <a:pt x="823" y="931"/>
                      <a:pt x="643" y="931"/>
                    </a:cubicBezTo>
                    <a:cubicBezTo>
                      <a:pt x="463" y="931"/>
                      <a:pt x="333" y="875"/>
                      <a:pt x="296" y="727"/>
                    </a:cubicBezTo>
                    <a:cubicBezTo>
                      <a:pt x="259" y="653"/>
                      <a:pt x="259" y="580"/>
                      <a:pt x="296" y="543"/>
                    </a:cubicBezTo>
                    <a:cubicBezTo>
                      <a:pt x="407" y="358"/>
                      <a:pt x="814" y="284"/>
                      <a:pt x="1036" y="247"/>
                    </a:cubicBezTo>
                    <a:close/>
                    <a:moveTo>
                      <a:pt x="1332" y="1"/>
                    </a:moveTo>
                    <a:cubicBezTo>
                      <a:pt x="1250" y="1"/>
                      <a:pt x="1164" y="10"/>
                      <a:pt x="1073" y="25"/>
                    </a:cubicBezTo>
                    <a:lnTo>
                      <a:pt x="999" y="25"/>
                    </a:lnTo>
                    <a:cubicBezTo>
                      <a:pt x="740" y="62"/>
                      <a:pt x="259" y="136"/>
                      <a:pt x="74" y="432"/>
                    </a:cubicBezTo>
                    <a:cubicBezTo>
                      <a:pt x="0" y="543"/>
                      <a:pt x="0" y="690"/>
                      <a:pt x="74" y="838"/>
                    </a:cubicBezTo>
                    <a:cubicBezTo>
                      <a:pt x="141" y="1037"/>
                      <a:pt x="356" y="1177"/>
                      <a:pt x="586" y="1177"/>
                    </a:cubicBezTo>
                    <a:cubicBezTo>
                      <a:pt x="613" y="1177"/>
                      <a:pt x="639" y="1175"/>
                      <a:pt x="666" y="1171"/>
                    </a:cubicBezTo>
                    <a:cubicBezTo>
                      <a:pt x="888" y="1171"/>
                      <a:pt x="1110" y="1097"/>
                      <a:pt x="1368" y="1023"/>
                    </a:cubicBezTo>
                    <a:lnTo>
                      <a:pt x="1442" y="1023"/>
                    </a:lnTo>
                    <a:cubicBezTo>
                      <a:pt x="1664" y="949"/>
                      <a:pt x="1923" y="875"/>
                      <a:pt x="1997" y="617"/>
                    </a:cubicBezTo>
                    <a:cubicBezTo>
                      <a:pt x="1997" y="358"/>
                      <a:pt x="1886" y="136"/>
                      <a:pt x="1664" y="62"/>
                    </a:cubicBezTo>
                    <a:cubicBezTo>
                      <a:pt x="1556" y="19"/>
                      <a:pt x="1448" y="1"/>
                      <a:pt x="13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5"/>
              <p:cNvSpPr/>
              <p:nvPr/>
            </p:nvSpPr>
            <p:spPr>
              <a:xfrm>
                <a:off x="5397425" y="3606750"/>
                <a:ext cx="50850" cy="32150"/>
              </a:xfrm>
              <a:custGeom>
                <a:avLst/>
                <a:gdLst/>
                <a:ahLst/>
                <a:cxnLst/>
                <a:rect l="l" t="t" r="r" b="b"/>
                <a:pathLst>
                  <a:path w="2034" h="1286" extrusionOk="0">
                    <a:moveTo>
                      <a:pt x="1118" y="240"/>
                    </a:moveTo>
                    <a:cubicBezTo>
                      <a:pt x="1302" y="240"/>
                      <a:pt x="1489" y="288"/>
                      <a:pt x="1664" y="383"/>
                    </a:cubicBezTo>
                    <a:cubicBezTo>
                      <a:pt x="1738" y="494"/>
                      <a:pt x="1775" y="605"/>
                      <a:pt x="1775" y="753"/>
                    </a:cubicBezTo>
                    <a:cubicBezTo>
                      <a:pt x="1701" y="901"/>
                      <a:pt x="1590" y="974"/>
                      <a:pt x="1442" y="1011"/>
                    </a:cubicBezTo>
                    <a:cubicBezTo>
                      <a:pt x="1220" y="1048"/>
                      <a:pt x="998" y="1048"/>
                      <a:pt x="776" y="1048"/>
                    </a:cubicBezTo>
                    <a:cubicBezTo>
                      <a:pt x="481" y="1048"/>
                      <a:pt x="333" y="974"/>
                      <a:pt x="259" y="827"/>
                    </a:cubicBezTo>
                    <a:cubicBezTo>
                      <a:pt x="259" y="679"/>
                      <a:pt x="296" y="568"/>
                      <a:pt x="444" y="457"/>
                    </a:cubicBezTo>
                    <a:lnTo>
                      <a:pt x="444" y="494"/>
                    </a:lnTo>
                    <a:cubicBezTo>
                      <a:pt x="634" y="325"/>
                      <a:pt x="872" y="240"/>
                      <a:pt x="1118" y="240"/>
                    </a:cubicBezTo>
                    <a:close/>
                    <a:moveTo>
                      <a:pt x="1166" y="0"/>
                    </a:moveTo>
                    <a:cubicBezTo>
                      <a:pt x="833" y="0"/>
                      <a:pt x="476" y="135"/>
                      <a:pt x="259" y="309"/>
                    </a:cubicBezTo>
                    <a:cubicBezTo>
                      <a:pt x="74" y="457"/>
                      <a:pt x="0" y="679"/>
                      <a:pt x="37" y="938"/>
                    </a:cubicBezTo>
                    <a:cubicBezTo>
                      <a:pt x="148" y="1233"/>
                      <a:pt x="518" y="1270"/>
                      <a:pt x="776" y="1270"/>
                    </a:cubicBezTo>
                    <a:lnTo>
                      <a:pt x="1035" y="1270"/>
                    </a:lnTo>
                    <a:cubicBezTo>
                      <a:pt x="1079" y="1281"/>
                      <a:pt x="1125" y="1286"/>
                      <a:pt x="1173" y="1286"/>
                    </a:cubicBezTo>
                    <a:cubicBezTo>
                      <a:pt x="1288" y="1286"/>
                      <a:pt x="1411" y="1259"/>
                      <a:pt x="1516" y="1233"/>
                    </a:cubicBezTo>
                    <a:cubicBezTo>
                      <a:pt x="1738" y="1196"/>
                      <a:pt x="1923" y="1011"/>
                      <a:pt x="1960" y="827"/>
                    </a:cubicBezTo>
                    <a:cubicBezTo>
                      <a:pt x="2033" y="605"/>
                      <a:pt x="1960" y="383"/>
                      <a:pt x="1775" y="235"/>
                    </a:cubicBezTo>
                    <a:cubicBezTo>
                      <a:pt x="1622" y="67"/>
                      <a:pt x="1400" y="0"/>
                      <a:pt x="11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5"/>
              <p:cNvSpPr/>
              <p:nvPr/>
            </p:nvSpPr>
            <p:spPr>
              <a:xfrm>
                <a:off x="5250450" y="3906525"/>
                <a:ext cx="41625" cy="27750"/>
              </a:xfrm>
              <a:custGeom>
                <a:avLst/>
                <a:gdLst/>
                <a:ahLst/>
                <a:cxnLst/>
                <a:rect l="l" t="t" r="r" b="b"/>
                <a:pathLst>
                  <a:path w="1665" h="1110" extrusionOk="0">
                    <a:moveTo>
                      <a:pt x="1369" y="260"/>
                    </a:moveTo>
                    <a:cubicBezTo>
                      <a:pt x="1406" y="297"/>
                      <a:pt x="1443" y="334"/>
                      <a:pt x="1406" y="407"/>
                    </a:cubicBezTo>
                    <a:cubicBezTo>
                      <a:pt x="1406" y="555"/>
                      <a:pt x="1295" y="703"/>
                      <a:pt x="1147" y="740"/>
                    </a:cubicBezTo>
                    <a:cubicBezTo>
                      <a:pt x="999" y="814"/>
                      <a:pt x="814" y="851"/>
                      <a:pt x="629" y="851"/>
                    </a:cubicBezTo>
                    <a:cubicBezTo>
                      <a:pt x="574" y="870"/>
                      <a:pt x="518" y="879"/>
                      <a:pt x="463" y="879"/>
                    </a:cubicBezTo>
                    <a:cubicBezTo>
                      <a:pt x="407" y="879"/>
                      <a:pt x="352" y="870"/>
                      <a:pt x="297" y="851"/>
                    </a:cubicBezTo>
                    <a:cubicBezTo>
                      <a:pt x="260" y="814"/>
                      <a:pt x="260" y="777"/>
                      <a:pt x="260" y="740"/>
                    </a:cubicBezTo>
                    <a:cubicBezTo>
                      <a:pt x="223" y="703"/>
                      <a:pt x="223" y="703"/>
                      <a:pt x="260" y="666"/>
                    </a:cubicBezTo>
                    <a:lnTo>
                      <a:pt x="223" y="629"/>
                    </a:lnTo>
                    <a:cubicBezTo>
                      <a:pt x="518" y="407"/>
                      <a:pt x="888" y="260"/>
                      <a:pt x="1258" y="260"/>
                    </a:cubicBezTo>
                    <a:close/>
                    <a:moveTo>
                      <a:pt x="1258" y="1"/>
                    </a:moveTo>
                    <a:cubicBezTo>
                      <a:pt x="814" y="1"/>
                      <a:pt x="370" y="186"/>
                      <a:pt x="38" y="481"/>
                    </a:cubicBezTo>
                    <a:lnTo>
                      <a:pt x="75" y="518"/>
                    </a:lnTo>
                    <a:lnTo>
                      <a:pt x="75" y="518"/>
                    </a:lnTo>
                    <a:cubicBezTo>
                      <a:pt x="1" y="592"/>
                      <a:pt x="1" y="666"/>
                      <a:pt x="1" y="777"/>
                    </a:cubicBezTo>
                    <a:cubicBezTo>
                      <a:pt x="1" y="888"/>
                      <a:pt x="75" y="962"/>
                      <a:pt x="186" y="1036"/>
                    </a:cubicBezTo>
                    <a:cubicBezTo>
                      <a:pt x="260" y="1073"/>
                      <a:pt x="370" y="1110"/>
                      <a:pt x="481" y="1110"/>
                    </a:cubicBezTo>
                    <a:lnTo>
                      <a:pt x="629" y="1073"/>
                    </a:lnTo>
                    <a:cubicBezTo>
                      <a:pt x="851" y="1073"/>
                      <a:pt x="1036" y="1036"/>
                      <a:pt x="1258" y="925"/>
                    </a:cubicBezTo>
                    <a:cubicBezTo>
                      <a:pt x="1480" y="851"/>
                      <a:pt x="1627" y="629"/>
                      <a:pt x="1627" y="407"/>
                    </a:cubicBezTo>
                    <a:cubicBezTo>
                      <a:pt x="1664" y="260"/>
                      <a:pt x="1591" y="112"/>
                      <a:pt x="1443" y="38"/>
                    </a:cubicBezTo>
                    <a:cubicBezTo>
                      <a:pt x="1369" y="1"/>
                      <a:pt x="1295" y="1"/>
                      <a:pt x="1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7" name="Google Shape;697;p45"/>
            <p:cNvSpPr/>
            <p:nvPr/>
          </p:nvSpPr>
          <p:spPr>
            <a:xfrm flipH="1">
              <a:off x="162131" y="4767847"/>
              <a:ext cx="60355" cy="84571"/>
            </a:xfrm>
            <a:custGeom>
              <a:avLst/>
              <a:gdLst/>
              <a:ahLst/>
              <a:cxnLst/>
              <a:rect l="l" t="t" r="r" b="b"/>
              <a:pathLst>
                <a:path w="2774" h="3887" extrusionOk="0">
                  <a:moveTo>
                    <a:pt x="980" y="0"/>
                  </a:moveTo>
                  <a:cubicBezTo>
                    <a:pt x="837" y="0"/>
                    <a:pt x="693" y="26"/>
                    <a:pt x="555" y="79"/>
                  </a:cubicBezTo>
                  <a:cubicBezTo>
                    <a:pt x="149" y="375"/>
                    <a:pt x="1" y="929"/>
                    <a:pt x="149" y="1410"/>
                  </a:cubicBezTo>
                  <a:cubicBezTo>
                    <a:pt x="371" y="2482"/>
                    <a:pt x="1110" y="3406"/>
                    <a:pt x="2108" y="3887"/>
                  </a:cubicBezTo>
                  <a:lnTo>
                    <a:pt x="2219" y="3665"/>
                  </a:lnTo>
                  <a:cubicBezTo>
                    <a:pt x="1258" y="3221"/>
                    <a:pt x="592" y="2371"/>
                    <a:pt x="371" y="1373"/>
                  </a:cubicBezTo>
                  <a:cubicBezTo>
                    <a:pt x="297" y="966"/>
                    <a:pt x="334" y="449"/>
                    <a:pt x="666" y="264"/>
                  </a:cubicBezTo>
                  <a:cubicBezTo>
                    <a:pt x="759" y="236"/>
                    <a:pt x="856" y="222"/>
                    <a:pt x="953" y="222"/>
                  </a:cubicBezTo>
                  <a:cubicBezTo>
                    <a:pt x="1244" y="222"/>
                    <a:pt x="1535" y="347"/>
                    <a:pt x="1702" y="597"/>
                  </a:cubicBezTo>
                  <a:cubicBezTo>
                    <a:pt x="2404" y="1373"/>
                    <a:pt x="2515" y="2519"/>
                    <a:pt x="1997" y="3406"/>
                  </a:cubicBezTo>
                  <a:lnTo>
                    <a:pt x="2182" y="3554"/>
                  </a:lnTo>
                  <a:cubicBezTo>
                    <a:pt x="2774" y="2556"/>
                    <a:pt x="2663" y="1299"/>
                    <a:pt x="1886" y="449"/>
                  </a:cubicBezTo>
                  <a:cubicBezTo>
                    <a:pt x="1675" y="159"/>
                    <a:pt x="1333" y="0"/>
                    <a:pt x="980" y="0"/>
                  </a:cubicBezTo>
                  <a:close/>
                </a:path>
              </a:pathLst>
            </a:custGeom>
            <a:solidFill>
              <a:srgbClr val="1D2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8" name="Google Shape;698;p45"/>
            <p:cNvGrpSpPr/>
            <p:nvPr/>
          </p:nvGrpSpPr>
          <p:grpSpPr>
            <a:xfrm flipH="1">
              <a:off x="-634215" y="3595944"/>
              <a:ext cx="936334" cy="2200031"/>
              <a:chOff x="5344725" y="2521050"/>
              <a:chExt cx="1075875" cy="2527900"/>
            </a:xfrm>
          </p:grpSpPr>
          <p:sp>
            <p:nvSpPr>
              <p:cNvPr id="699" name="Google Shape;699;p45"/>
              <p:cNvSpPr/>
              <p:nvPr/>
            </p:nvSpPr>
            <p:spPr>
              <a:xfrm>
                <a:off x="5344725" y="2521050"/>
                <a:ext cx="1075875" cy="2324550"/>
              </a:xfrm>
              <a:custGeom>
                <a:avLst/>
                <a:gdLst/>
                <a:ahLst/>
                <a:cxnLst/>
                <a:rect l="l" t="t" r="r" b="b"/>
                <a:pathLst>
                  <a:path w="43035" h="92982" extrusionOk="0">
                    <a:moveTo>
                      <a:pt x="43035" y="1"/>
                    </a:moveTo>
                    <a:lnTo>
                      <a:pt x="35899" y="7062"/>
                    </a:lnTo>
                    <a:cubicBezTo>
                      <a:pt x="32646" y="10279"/>
                      <a:pt x="31093" y="14641"/>
                      <a:pt x="28579" y="18412"/>
                    </a:cubicBezTo>
                    <a:cubicBezTo>
                      <a:pt x="29097" y="19262"/>
                      <a:pt x="29392" y="20224"/>
                      <a:pt x="29392" y="21222"/>
                    </a:cubicBezTo>
                    <a:cubicBezTo>
                      <a:pt x="28764" y="20963"/>
                      <a:pt x="28209" y="20556"/>
                      <a:pt x="27803" y="20039"/>
                    </a:cubicBezTo>
                    <a:cubicBezTo>
                      <a:pt x="26878" y="21813"/>
                      <a:pt x="25843" y="23514"/>
                      <a:pt x="24697" y="25178"/>
                    </a:cubicBezTo>
                    <a:cubicBezTo>
                      <a:pt x="25843" y="26657"/>
                      <a:pt x="27026" y="28394"/>
                      <a:pt x="26657" y="30243"/>
                    </a:cubicBezTo>
                    <a:cubicBezTo>
                      <a:pt x="25621" y="29023"/>
                      <a:pt x="24697" y="27729"/>
                      <a:pt x="23847" y="26361"/>
                    </a:cubicBezTo>
                    <a:cubicBezTo>
                      <a:pt x="23033" y="27655"/>
                      <a:pt x="21887" y="28579"/>
                      <a:pt x="20926" y="29762"/>
                    </a:cubicBezTo>
                    <a:cubicBezTo>
                      <a:pt x="19743" y="31241"/>
                      <a:pt x="18523" y="32720"/>
                      <a:pt x="17303" y="34162"/>
                    </a:cubicBezTo>
                    <a:cubicBezTo>
                      <a:pt x="14826" y="37082"/>
                      <a:pt x="12312" y="39929"/>
                      <a:pt x="9687" y="42702"/>
                    </a:cubicBezTo>
                    <a:cubicBezTo>
                      <a:pt x="6988" y="45549"/>
                      <a:pt x="4178" y="48432"/>
                      <a:pt x="2626" y="52018"/>
                    </a:cubicBezTo>
                    <a:cubicBezTo>
                      <a:pt x="1" y="58230"/>
                      <a:pt x="1627" y="65106"/>
                      <a:pt x="1886" y="71576"/>
                    </a:cubicBezTo>
                    <a:cubicBezTo>
                      <a:pt x="2034" y="75014"/>
                      <a:pt x="2367" y="78416"/>
                      <a:pt x="2921" y="81817"/>
                    </a:cubicBezTo>
                    <a:cubicBezTo>
                      <a:pt x="3290" y="84616"/>
                      <a:pt x="5822" y="90348"/>
                      <a:pt x="5221" y="92951"/>
                    </a:cubicBezTo>
                    <a:lnTo>
                      <a:pt x="5221" y="92951"/>
                    </a:lnTo>
                    <a:cubicBezTo>
                      <a:pt x="7846" y="81871"/>
                      <a:pt x="11909" y="71159"/>
                      <a:pt x="15972" y="60559"/>
                    </a:cubicBezTo>
                    <a:cubicBezTo>
                      <a:pt x="16638" y="58784"/>
                      <a:pt x="17377" y="56492"/>
                      <a:pt x="18708" y="55087"/>
                    </a:cubicBezTo>
                    <a:lnTo>
                      <a:pt x="15122" y="52425"/>
                    </a:lnTo>
                    <a:cubicBezTo>
                      <a:pt x="15321" y="52377"/>
                      <a:pt x="15520" y="52356"/>
                      <a:pt x="15718" y="52356"/>
                    </a:cubicBezTo>
                    <a:cubicBezTo>
                      <a:pt x="16587" y="52356"/>
                      <a:pt x="17438" y="52766"/>
                      <a:pt x="18190" y="53128"/>
                    </a:cubicBezTo>
                    <a:cubicBezTo>
                      <a:pt x="18583" y="53306"/>
                      <a:pt x="19217" y="53795"/>
                      <a:pt x="19660" y="53795"/>
                    </a:cubicBezTo>
                    <a:cubicBezTo>
                      <a:pt x="19675" y="53795"/>
                      <a:pt x="19691" y="53794"/>
                      <a:pt x="19706" y="53793"/>
                    </a:cubicBezTo>
                    <a:cubicBezTo>
                      <a:pt x="20150" y="53756"/>
                      <a:pt x="20926" y="53017"/>
                      <a:pt x="21333" y="52758"/>
                    </a:cubicBezTo>
                    <a:cubicBezTo>
                      <a:pt x="23440" y="51353"/>
                      <a:pt x="25400" y="49726"/>
                      <a:pt x="27211" y="47915"/>
                    </a:cubicBezTo>
                    <a:cubicBezTo>
                      <a:pt x="27507" y="47619"/>
                      <a:pt x="27803" y="47323"/>
                      <a:pt x="28098" y="46990"/>
                    </a:cubicBezTo>
                    <a:cubicBezTo>
                      <a:pt x="28283" y="46806"/>
                      <a:pt x="28468" y="46584"/>
                      <a:pt x="28653" y="46436"/>
                    </a:cubicBezTo>
                    <a:cubicBezTo>
                      <a:pt x="29097" y="45992"/>
                      <a:pt x="29503" y="45290"/>
                      <a:pt x="30095" y="45105"/>
                    </a:cubicBezTo>
                    <a:lnTo>
                      <a:pt x="30095" y="45105"/>
                    </a:lnTo>
                    <a:cubicBezTo>
                      <a:pt x="30033" y="45111"/>
                      <a:pt x="29972" y="45114"/>
                      <a:pt x="29910" y="45114"/>
                    </a:cubicBezTo>
                    <a:cubicBezTo>
                      <a:pt x="29603" y="45114"/>
                      <a:pt x="29300" y="45037"/>
                      <a:pt x="29023" y="44883"/>
                    </a:cubicBezTo>
                    <a:cubicBezTo>
                      <a:pt x="28764" y="44698"/>
                      <a:pt x="28505" y="44550"/>
                      <a:pt x="28172" y="44439"/>
                    </a:cubicBezTo>
                    <a:cubicBezTo>
                      <a:pt x="28527" y="44246"/>
                      <a:pt x="28882" y="44137"/>
                      <a:pt x="29262" y="44137"/>
                    </a:cubicBezTo>
                    <a:cubicBezTo>
                      <a:pt x="29317" y="44137"/>
                      <a:pt x="29373" y="44139"/>
                      <a:pt x="29429" y="44144"/>
                    </a:cubicBezTo>
                    <a:cubicBezTo>
                      <a:pt x="29799" y="44181"/>
                      <a:pt x="30169" y="44218"/>
                      <a:pt x="30575" y="44218"/>
                    </a:cubicBezTo>
                    <a:cubicBezTo>
                      <a:pt x="30982" y="44144"/>
                      <a:pt x="31315" y="43922"/>
                      <a:pt x="31611" y="43589"/>
                    </a:cubicBezTo>
                    <a:cubicBezTo>
                      <a:pt x="32387" y="42702"/>
                      <a:pt x="33016" y="41556"/>
                      <a:pt x="33755" y="40558"/>
                    </a:cubicBezTo>
                    <a:cubicBezTo>
                      <a:pt x="34531" y="39485"/>
                      <a:pt x="35271" y="38376"/>
                      <a:pt x="35899" y="37193"/>
                    </a:cubicBezTo>
                    <a:cubicBezTo>
                      <a:pt x="39375" y="30760"/>
                      <a:pt x="41112" y="22627"/>
                      <a:pt x="41741" y="15380"/>
                    </a:cubicBezTo>
                    <a:lnTo>
                      <a:pt x="41741" y="15380"/>
                    </a:lnTo>
                    <a:cubicBezTo>
                      <a:pt x="41595" y="15508"/>
                      <a:pt x="41422" y="15564"/>
                      <a:pt x="41245" y="15564"/>
                    </a:cubicBezTo>
                    <a:cubicBezTo>
                      <a:pt x="40702" y="15564"/>
                      <a:pt x="40114" y="15041"/>
                      <a:pt x="40114" y="14456"/>
                    </a:cubicBezTo>
                    <a:cubicBezTo>
                      <a:pt x="40151" y="13680"/>
                      <a:pt x="40853" y="13051"/>
                      <a:pt x="41593" y="12830"/>
                    </a:cubicBezTo>
                    <a:cubicBezTo>
                      <a:pt x="41889" y="12793"/>
                      <a:pt x="42184" y="12608"/>
                      <a:pt x="42406" y="12386"/>
                    </a:cubicBezTo>
                    <a:cubicBezTo>
                      <a:pt x="42480" y="12201"/>
                      <a:pt x="42517" y="11979"/>
                      <a:pt x="42517" y="11757"/>
                    </a:cubicBezTo>
                    <a:cubicBezTo>
                      <a:pt x="42480" y="7838"/>
                      <a:pt x="42628" y="3920"/>
                      <a:pt x="43035" y="1"/>
                    </a:cubicBezTo>
                    <a:close/>
                    <a:moveTo>
                      <a:pt x="5221" y="92951"/>
                    </a:moveTo>
                    <a:cubicBezTo>
                      <a:pt x="5219" y="92961"/>
                      <a:pt x="5216" y="92972"/>
                      <a:pt x="5214" y="92982"/>
                    </a:cubicBezTo>
                    <a:cubicBezTo>
                      <a:pt x="5216" y="92972"/>
                      <a:pt x="5219" y="92961"/>
                      <a:pt x="5221" y="9295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0" name="Google Shape;700;p45"/>
              <p:cNvGrpSpPr/>
              <p:nvPr/>
            </p:nvGrpSpPr>
            <p:grpSpPr>
              <a:xfrm>
                <a:off x="5430700" y="2778925"/>
                <a:ext cx="931675" cy="2270025"/>
                <a:chOff x="5430700" y="2778925"/>
                <a:chExt cx="931675" cy="2270025"/>
              </a:xfrm>
            </p:grpSpPr>
            <p:sp>
              <p:nvSpPr>
                <p:cNvPr id="701" name="Google Shape;701;p45"/>
                <p:cNvSpPr/>
                <p:nvPr/>
              </p:nvSpPr>
              <p:spPr>
                <a:xfrm>
                  <a:off x="5471350" y="2778925"/>
                  <a:ext cx="891025" cy="2270025"/>
                </a:xfrm>
                <a:custGeom>
                  <a:avLst/>
                  <a:gdLst/>
                  <a:ahLst/>
                  <a:cxnLst/>
                  <a:rect l="l" t="t" r="r" b="b"/>
                  <a:pathLst>
                    <a:path w="35641" h="90801" extrusionOk="0">
                      <a:moveTo>
                        <a:pt x="35567" y="0"/>
                      </a:moveTo>
                      <a:cubicBezTo>
                        <a:pt x="35086" y="259"/>
                        <a:pt x="34679" y="703"/>
                        <a:pt x="34494" y="1221"/>
                      </a:cubicBezTo>
                      <a:lnTo>
                        <a:pt x="30723" y="8578"/>
                      </a:lnTo>
                      <a:cubicBezTo>
                        <a:pt x="26768" y="16305"/>
                        <a:pt x="22664" y="24290"/>
                        <a:pt x="16564" y="30686"/>
                      </a:cubicBezTo>
                      <a:cubicBezTo>
                        <a:pt x="14161" y="33200"/>
                        <a:pt x="11499" y="35455"/>
                        <a:pt x="8652" y="37452"/>
                      </a:cubicBezTo>
                      <a:lnTo>
                        <a:pt x="8504" y="37526"/>
                      </a:lnTo>
                      <a:cubicBezTo>
                        <a:pt x="7580" y="38191"/>
                        <a:pt x="6618" y="38857"/>
                        <a:pt x="6027" y="39855"/>
                      </a:cubicBezTo>
                      <a:cubicBezTo>
                        <a:pt x="5509" y="40816"/>
                        <a:pt x="5214" y="41851"/>
                        <a:pt x="5103" y="42923"/>
                      </a:cubicBezTo>
                      <a:cubicBezTo>
                        <a:pt x="2958" y="56085"/>
                        <a:pt x="777" y="69690"/>
                        <a:pt x="518" y="83259"/>
                      </a:cubicBezTo>
                      <a:lnTo>
                        <a:pt x="518" y="84109"/>
                      </a:lnTo>
                      <a:cubicBezTo>
                        <a:pt x="555" y="86327"/>
                        <a:pt x="370" y="88545"/>
                        <a:pt x="1" y="90764"/>
                      </a:cubicBezTo>
                      <a:lnTo>
                        <a:pt x="223" y="90801"/>
                      </a:lnTo>
                      <a:cubicBezTo>
                        <a:pt x="592" y="88582"/>
                        <a:pt x="777" y="86364"/>
                        <a:pt x="740" y="84109"/>
                      </a:cubicBezTo>
                      <a:lnTo>
                        <a:pt x="740" y="83259"/>
                      </a:lnTo>
                      <a:cubicBezTo>
                        <a:pt x="999" y="69727"/>
                        <a:pt x="3217" y="56122"/>
                        <a:pt x="5325" y="42960"/>
                      </a:cubicBezTo>
                      <a:cubicBezTo>
                        <a:pt x="5435" y="41925"/>
                        <a:pt x="5731" y="40890"/>
                        <a:pt x="6212" y="39966"/>
                      </a:cubicBezTo>
                      <a:cubicBezTo>
                        <a:pt x="6803" y="39042"/>
                        <a:pt x="7728" y="38376"/>
                        <a:pt x="8652" y="37711"/>
                      </a:cubicBezTo>
                      <a:lnTo>
                        <a:pt x="8800" y="37637"/>
                      </a:lnTo>
                      <a:cubicBezTo>
                        <a:pt x="11647" y="35640"/>
                        <a:pt x="14308" y="33348"/>
                        <a:pt x="16748" y="30871"/>
                      </a:cubicBezTo>
                      <a:cubicBezTo>
                        <a:pt x="22849" y="24438"/>
                        <a:pt x="26952" y="16415"/>
                        <a:pt x="30945" y="8652"/>
                      </a:cubicBezTo>
                      <a:lnTo>
                        <a:pt x="34679" y="1331"/>
                      </a:lnTo>
                      <a:cubicBezTo>
                        <a:pt x="34864" y="851"/>
                        <a:pt x="35197" y="481"/>
                        <a:pt x="35640" y="222"/>
                      </a:cubicBezTo>
                      <a:lnTo>
                        <a:pt x="3556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5"/>
                <p:cNvSpPr/>
                <p:nvPr/>
              </p:nvSpPr>
              <p:spPr>
                <a:xfrm>
                  <a:off x="5430700" y="4071000"/>
                  <a:ext cx="67475" cy="108225"/>
                </a:xfrm>
                <a:custGeom>
                  <a:avLst/>
                  <a:gdLst/>
                  <a:ahLst/>
                  <a:cxnLst/>
                  <a:rect l="l" t="t" r="r" b="b"/>
                  <a:pathLst>
                    <a:path w="2699" h="4329" extrusionOk="0">
                      <a:moveTo>
                        <a:pt x="739" y="224"/>
                      </a:moveTo>
                      <a:cubicBezTo>
                        <a:pt x="850" y="224"/>
                        <a:pt x="998" y="261"/>
                        <a:pt x="1109" y="335"/>
                      </a:cubicBezTo>
                      <a:cubicBezTo>
                        <a:pt x="1775" y="594"/>
                        <a:pt x="2477" y="2221"/>
                        <a:pt x="2403" y="3293"/>
                      </a:cubicBezTo>
                      <a:cubicBezTo>
                        <a:pt x="2366" y="3626"/>
                        <a:pt x="2255" y="3995"/>
                        <a:pt x="1849" y="4069"/>
                      </a:cubicBezTo>
                      <a:lnTo>
                        <a:pt x="1775" y="4069"/>
                      </a:lnTo>
                      <a:cubicBezTo>
                        <a:pt x="1737" y="4076"/>
                        <a:pt x="1699" y="4079"/>
                        <a:pt x="1661" y="4079"/>
                      </a:cubicBezTo>
                      <a:cubicBezTo>
                        <a:pt x="1479" y="4079"/>
                        <a:pt x="1306" y="4007"/>
                        <a:pt x="1183" y="3884"/>
                      </a:cubicBezTo>
                      <a:cubicBezTo>
                        <a:pt x="481" y="3219"/>
                        <a:pt x="259" y="1407"/>
                        <a:pt x="259" y="853"/>
                      </a:cubicBezTo>
                      <a:cubicBezTo>
                        <a:pt x="222" y="705"/>
                        <a:pt x="259" y="520"/>
                        <a:pt x="333" y="409"/>
                      </a:cubicBezTo>
                      <a:cubicBezTo>
                        <a:pt x="444" y="298"/>
                        <a:pt x="592" y="224"/>
                        <a:pt x="739" y="224"/>
                      </a:cubicBezTo>
                      <a:close/>
                      <a:moveTo>
                        <a:pt x="765" y="0"/>
                      </a:moveTo>
                      <a:cubicBezTo>
                        <a:pt x="541" y="0"/>
                        <a:pt x="324" y="85"/>
                        <a:pt x="148" y="261"/>
                      </a:cubicBezTo>
                      <a:cubicBezTo>
                        <a:pt x="37" y="446"/>
                        <a:pt x="0" y="668"/>
                        <a:pt x="0" y="853"/>
                      </a:cubicBezTo>
                      <a:cubicBezTo>
                        <a:pt x="37" y="1481"/>
                        <a:pt x="259" y="3330"/>
                        <a:pt x="1035" y="4032"/>
                      </a:cubicBezTo>
                      <a:cubicBezTo>
                        <a:pt x="1220" y="4217"/>
                        <a:pt x="1442" y="4328"/>
                        <a:pt x="1701" y="4328"/>
                      </a:cubicBezTo>
                      <a:lnTo>
                        <a:pt x="1775" y="4291"/>
                      </a:lnTo>
                      <a:lnTo>
                        <a:pt x="1923" y="4291"/>
                      </a:lnTo>
                      <a:cubicBezTo>
                        <a:pt x="2329" y="4217"/>
                        <a:pt x="2551" y="3848"/>
                        <a:pt x="2625" y="3293"/>
                      </a:cubicBezTo>
                      <a:cubicBezTo>
                        <a:pt x="2699" y="2221"/>
                        <a:pt x="2033" y="446"/>
                        <a:pt x="1220" y="113"/>
                      </a:cubicBezTo>
                      <a:cubicBezTo>
                        <a:pt x="1071" y="39"/>
                        <a:pt x="916" y="0"/>
                        <a:pt x="7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5"/>
                <p:cNvSpPr/>
                <p:nvPr/>
              </p:nvSpPr>
              <p:spPr>
                <a:xfrm>
                  <a:off x="5740325" y="3473225"/>
                  <a:ext cx="61025" cy="98750"/>
                </a:xfrm>
                <a:custGeom>
                  <a:avLst/>
                  <a:gdLst/>
                  <a:ahLst/>
                  <a:cxnLst/>
                  <a:rect l="l" t="t" r="r" b="b"/>
                  <a:pathLst>
                    <a:path w="2441" h="3950" extrusionOk="0">
                      <a:moveTo>
                        <a:pt x="1072" y="215"/>
                      </a:moveTo>
                      <a:cubicBezTo>
                        <a:pt x="1146" y="215"/>
                        <a:pt x="1257" y="252"/>
                        <a:pt x="1331" y="289"/>
                      </a:cubicBezTo>
                      <a:cubicBezTo>
                        <a:pt x="1664" y="437"/>
                        <a:pt x="1886" y="696"/>
                        <a:pt x="1997" y="992"/>
                      </a:cubicBezTo>
                      <a:cubicBezTo>
                        <a:pt x="2218" y="1731"/>
                        <a:pt x="2108" y="2508"/>
                        <a:pt x="1775" y="3173"/>
                      </a:cubicBezTo>
                      <a:cubicBezTo>
                        <a:pt x="1670" y="3418"/>
                        <a:pt x="1531" y="3730"/>
                        <a:pt x="1265" y="3730"/>
                      </a:cubicBezTo>
                      <a:cubicBezTo>
                        <a:pt x="1250" y="3730"/>
                        <a:pt x="1236" y="3729"/>
                        <a:pt x="1220" y="3728"/>
                      </a:cubicBezTo>
                      <a:cubicBezTo>
                        <a:pt x="888" y="3691"/>
                        <a:pt x="592" y="3284"/>
                        <a:pt x="444" y="2729"/>
                      </a:cubicBezTo>
                      <a:cubicBezTo>
                        <a:pt x="222" y="2027"/>
                        <a:pt x="296" y="1287"/>
                        <a:pt x="592" y="622"/>
                      </a:cubicBezTo>
                      <a:cubicBezTo>
                        <a:pt x="629" y="474"/>
                        <a:pt x="740" y="363"/>
                        <a:pt x="888" y="252"/>
                      </a:cubicBezTo>
                      <a:cubicBezTo>
                        <a:pt x="924" y="252"/>
                        <a:pt x="998" y="215"/>
                        <a:pt x="1072" y="215"/>
                      </a:cubicBezTo>
                      <a:close/>
                      <a:moveTo>
                        <a:pt x="1055" y="0"/>
                      </a:moveTo>
                      <a:cubicBezTo>
                        <a:pt x="962" y="0"/>
                        <a:pt x="870" y="21"/>
                        <a:pt x="777" y="67"/>
                      </a:cubicBezTo>
                      <a:cubicBezTo>
                        <a:pt x="592" y="178"/>
                        <a:pt x="444" y="326"/>
                        <a:pt x="370" y="548"/>
                      </a:cubicBezTo>
                      <a:cubicBezTo>
                        <a:pt x="74" y="1251"/>
                        <a:pt x="0" y="2064"/>
                        <a:pt x="222" y="2803"/>
                      </a:cubicBezTo>
                      <a:cubicBezTo>
                        <a:pt x="407" y="3506"/>
                        <a:pt x="814" y="3912"/>
                        <a:pt x="1183" y="3949"/>
                      </a:cubicBezTo>
                      <a:lnTo>
                        <a:pt x="1220" y="3949"/>
                      </a:lnTo>
                      <a:cubicBezTo>
                        <a:pt x="1442" y="3949"/>
                        <a:pt x="1738" y="3838"/>
                        <a:pt x="1997" y="3284"/>
                      </a:cubicBezTo>
                      <a:cubicBezTo>
                        <a:pt x="2366" y="2544"/>
                        <a:pt x="2440" y="1694"/>
                        <a:pt x="2218" y="918"/>
                      </a:cubicBezTo>
                      <a:cubicBezTo>
                        <a:pt x="2108" y="548"/>
                        <a:pt x="1812" y="252"/>
                        <a:pt x="1442" y="104"/>
                      </a:cubicBezTo>
                      <a:cubicBezTo>
                        <a:pt x="1313" y="40"/>
                        <a:pt x="1184" y="0"/>
                        <a:pt x="10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5"/>
                <p:cNvSpPr/>
                <p:nvPr/>
              </p:nvSpPr>
              <p:spPr>
                <a:xfrm>
                  <a:off x="6230175" y="2792800"/>
                  <a:ext cx="53625" cy="92450"/>
                </a:xfrm>
                <a:custGeom>
                  <a:avLst/>
                  <a:gdLst/>
                  <a:ahLst/>
                  <a:cxnLst/>
                  <a:rect l="l" t="t" r="r" b="b"/>
                  <a:pathLst>
                    <a:path w="2145" h="3698" extrusionOk="0">
                      <a:moveTo>
                        <a:pt x="999" y="333"/>
                      </a:moveTo>
                      <a:lnTo>
                        <a:pt x="999" y="333"/>
                      </a:lnTo>
                      <a:cubicBezTo>
                        <a:pt x="1886" y="1183"/>
                        <a:pt x="1812" y="2625"/>
                        <a:pt x="851" y="3438"/>
                      </a:cubicBezTo>
                      <a:cubicBezTo>
                        <a:pt x="259" y="2440"/>
                        <a:pt x="333" y="1220"/>
                        <a:pt x="999" y="333"/>
                      </a:cubicBezTo>
                      <a:close/>
                      <a:moveTo>
                        <a:pt x="925" y="0"/>
                      </a:moveTo>
                      <a:lnTo>
                        <a:pt x="888" y="74"/>
                      </a:lnTo>
                      <a:cubicBezTo>
                        <a:pt x="75" y="1109"/>
                        <a:pt x="1" y="2514"/>
                        <a:pt x="703" y="3623"/>
                      </a:cubicBezTo>
                      <a:lnTo>
                        <a:pt x="777" y="3549"/>
                      </a:lnTo>
                      <a:lnTo>
                        <a:pt x="851" y="3697"/>
                      </a:lnTo>
                      <a:cubicBezTo>
                        <a:pt x="2071" y="2810"/>
                        <a:pt x="2145" y="1035"/>
                        <a:pt x="1036" y="74"/>
                      </a:cubicBezTo>
                      <a:lnTo>
                        <a:pt x="92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5"/>
                <p:cNvSpPr/>
                <p:nvPr/>
              </p:nvSpPr>
              <p:spPr>
                <a:xfrm>
                  <a:off x="6237575" y="3091075"/>
                  <a:ext cx="77650" cy="34475"/>
                </a:xfrm>
                <a:custGeom>
                  <a:avLst/>
                  <a:gdLst/>
                  <a:ahLst/>
                  <a:cxnLst/>
                  <a:rect l="l" t="t" r="r" b="b"/>
                  <a:pathLst>
                    <a:path w="3106" h="1379" extrusionOk="0">
                      <a:moveTo>
                        <a:pt x="2093" y="258"/>
                      </a:moveTo>
                      <a:cubicBezTo>
                        <a:pt x="2172" y="258"/>
                        <a:pt x="2251" y="262"/>
                        <a:pt x="2330" y="269"/>
                      </a:cubicBezTo>
                      <a:cubicBezTo>
                        <a:pt x="2514" y="306"/>
                        <a:pt x="2699" y="380"/>
                        <a:pt x="2847" y="528"/>
                      </a:cubicBezTo>
                      <a:cubicBezTo>
                        <a:pt x="2884" y="602"/>
                        <a:pt x="2884" y="639"/>
                        <a:pt x="2884" y="713"/>
                      </a:cubicBezTo>
                      <a:cubicBezTo>
                        <a:pt x="2847" y="824"/>
                        <a:pt x="2699" y="898"/>
                        <a:pt x="2477" y="972"/>
                      </a:cubicBezTo>
                      <a:cubicBezTo>
                        <a:pt x="2015" y="1087"/>
                        <a:pt x="1539" y="1145"/>
                        <a:pt x="1066" y="1145"/>
                      </a:cubicBezTo>
                      <a:cubicBezTo>
                        <a:pt x="782" y="1145"/>
                        <a:pt x="500" y="1124"/>
                        <a:pt x="222" y="1083"/>
                      </a:cubicBezTo>
                      <a:lnTo>
                        <a:pt x="222" y="1046"/>
                      </a:lnTo>
                      <a:cubicBezTo>
                        <a:pt x="720" y="548"/>
                        <a:pt x="1398" y="258"/>
                        <a:pt x="2093" y="258"/>
                      </a:cubicBezTo>
                      <a:close/>
                      <a:moveTo>
                        <a:pt x="2096" y="0"/>
                      </a:moveTo>
                      <a:cubicBezTo>
                        <a:pt x="1326" y="0"/>
                        <a:pt x="575" y="330"/>
                        <a:pt x="37" y="935"/>
                      </a:cubicBezTo>
                      <a:lnTo>
                        <a:pt x="148" y="1046"/>
                      </a:lnTo>
                      <a:lnTo>
                        <a:pt x="37" y="1046"/>
                      </a:lnTo>
                      <a:lnTo>
                        <a:pt x="0" y="1268"/>
                      </a:lnTo>
                      <a:cubicBezTo>
                        <a:pt x="333" y="1342"/>
                        <a:pt x="703" y="1342"/>
                        <a:pt x="1073" y="1379"/>
                      </a:cubicBezTo>
                      <a:cubicBezTo>
                        <a:pt x="1553" y="1342"/>
                        <a:pt x="2034" y="1268"/>
                        <a:pt x="2514" y="1157"/>
                      </a:cubicBezTo>
                      <a:cubicBezTo>
                        <a:pt x="2588" y="1120"/>
                        <a:pt x="2995" y="1046"/>
                        <a:pt x="3069" y="750"/>
                      </a:cubicBezTo>
                      <a:cubicBezTo>
                        <a:pt x="3106" y="639"/>
                        <a:pt x="3069" y="491"/>
                        <a:pt x="2995" y="380"/>
                      </a:cubicBezTo>
                      <a:cubicBezTo>
                        <a:pt x="2847" y="195"/>
                        <a:pt x="2588" y="48"/>
                        <a:pt x="2330" y="11"/>
                      </a:cubicBezTo>
                      <a:cubicBezTo>
                        <a:pt x="2252" y="4"/>
                        <a:pt x="2174" y="0"/>
                        <a:pt x="20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5"/>
                <p:cNvSpPr/>
                <p:nvPr/>
              </p:nvSpPr>
              <p:spPr>
                <a:xfrm>
                  <a:off x="6067500" y="3440400"/>
                  <a:ext cx="96150" cy="41925"/>
                </a:xfrm>
                <a:custGeom>
                  <a:avLst/>
                  <a:gdLst/>
                  <a:ahLst/>
                  <a:cxnLst/>
                  <a:rect l="l" t="t" r="r" b="b"/>
                  <a:pathLst>
                    <a:path w="3846" h="1677" extrusionOk="0">
                      <a:moveTo>
                        <a:pt x="2552" y="234"/>
                      </a:moveTo>
                      <a:cubicBezTo>
                        <a:pt x="2700" y="234"/>
                        <a:pt x="2885" y="234"/>
                        <a:pt x="3032" y="308"/>
                      </a:cubicBezTo>
                      <a:cubicBezTo>
                        <a:pt x="3365" y="382"/>
                        <a:pt x="3550" y="678"/>
                        <a:pt x="3587" y="1011"/>
                      </a:cubicBezTo>
                      <a:cubicBezTo>
                        <a:pt x="2737" y="1196"/>
                        <a:pt x="1886" y="1307"/>
                        <a:pt x="888" y="1417"/>
                      </a:cubicBezTo>
                      <a:cubicBezTo>
                        <a:pt x="740" y="1436"/>
                        <a:pt x="627" y="1443"/>
                        <a:pt x="540" y="1443"/>
                      </a:cubicBezTo>
                      <a:cubicBezTo>
                        <a:pt x="280" y="1443"/>
                        <a:pt x="260" y="1380"/>
                        <a:pt x="260" y="1380"/>
                      </a:cubicBezTo>
                      <a:cubicBezTo>
                        <a:pt x="260" y="1380"/>
                        <a:pt x="223" y="1307"/>
                        <a:pt x="444" y="1085"/>
                      </a:cubicBezTo>
                      <a:cubicBezTo>
                        <a:pt x="1036" y="567"/>
                        <a:pt x="1775" y="271"/>
                        <a:pt x="2552" y="234"/>
                      </a:cubicBezTo>
                      <a:close/>
                      <a:moveTo>
                        <a:pt x="2544" y="1"/>
                      </a:moveTo>
                      <a:cubicBezTo>
                        <a:pt x="1740" y="1"/>
                        <a:pt x="770" y="427"/>
                        <a:pt x="297" y="900"/>
                      </a:cubicBezTo>
                      <a:cubicBezTo>
                        <a:pt x="149" y="1048"/>
                        <a:pt x="1" y="1343"/>
                        <a:pt x="38" y="1491"/>
                      </a:cubicBezTo>
                      <a:cubicBezTo>
                        <a:pt x="112" y="1602"/>
                        <a:pt x="260" y="1676"/>
                        <a:pt x="518" y="1676"/>
                      </a:cubicBezTo>
                      <a:cubicBezTo>
                        <a:pt x="666" y="1639"/>
                        <a:pt x="777" y="1639"/>
                        <a:pt x="925" y="1639"/>
                      </a:cubicBezTo>
                      <a:cubicBezTo>
                        <a:pt x="1738" y="1528"/>
                        <a:pt x="2774" y="1417"/>
                        <a:pt x="3735" y="1196"/>
                      </a:cubicBezTo>
                      <a:lnTo>
                        <a:pt x="3809" y="1196"/>
                      </a:lnTo>
                      <a:lnTo>
                        <a:pt x="3809" y="1122"/>
                      </a:lnTo>
                      <a:cubicBezTo>
                        <a:pt x="3846" y="678"/>
                        <a:pt x="3587" y="197"/>
                        <a:pt x="3106" y="86"/>
                      </a:cubicBezTo>
                      <a:cubicBezTo>
                        <a:pt x="2936" y="27"/>
                        <a:pt x="2746" y="1"/>
                        <a:pt x="2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5"/>
                <p:cNvSpPr/>
                <p:nvPr/>
              </p:nvSpPr>
              <p:spPr>
                <a:xfrm>
                  <a:off x="5810550" y="3702875"/>
                  <a:ext cx="120200" cy="58575"/>
                </a:xfrm>
                <a:custGeom>
                  <a:avLst/>
                  <a:gdLst/>
                  <a:ahLst/>
                  <a:cxnLst/>
                  <a:rect l="l" t="t" r="r" b="b"/>
                  <a:pathLst>
                    <a:path w="4808" h="2343" extrusionOk="0">
                      <a:moveTo>
                        <a:pt x="2811" y="235"/>
                      </a:moveTo>
                      <a:cubicBezTo>
                        <a:pt x="3070" y="235"/>
                        <a:pt x="3328" y="235"/>
                        <a:pt x="3550" y="272"/>
                      </a:cubicBezTo>
                      <a:cubicBezTo>
                        <a:pt x="3772" y="309"/>
                        <a:pt x="3994" y="383"/>
                        <a:pt x="4179" y="531"/>
                      </a:cubicBezTo>
                      <a:cubicBezTo>
                        <a:pt x="4474" y="827"/>
                        <a:pt x="4548" y="1048"/>
                        <a:pt x="4474" y="1270"/>
                      </a:cubicBezTo>
                      <a:cubicBezTo>
                        <a:pt x="4290" y="1714"/>
                        <a:pt x="3365" y="2047"/>
                        <a:pt x="2367" y="2121"/>
                      </a:cubicBezTo>
                      <a:cubicBezTo>
                        <a:pt x="2295" y="2123"/>
                        <a:pt x="2223" y="2125"/>
                        <a:pt x="2152" y="2125"/>
                      </a:cubicBezTo>
                      <a:cubicBezTo>
                        <a:pt x="1249" y="2125"/>
                        <a:pt x="508" y="1909"/>
                        <a:pt x="371" y="1566"/>
                      </a:cubicBezTo>
                      <a:cubicBezTo>
                        <a:pt x="260" y="1307"/>
                        <a:pt x="482" y="974"/>
                        <a:pt x="703" y="716"/>
                      </a:cubicBezTo>
                      <a:cubicBezTo>
                        <a:pt x="851" y="605"/>
                        <a:pt x="999" y="531"/>
                        <a:pt x="1184" y="494"/>
                      </a:cubicBezTo>
                      <a:cubicBezTo>
                        <a:pt x="1702" y="309"/>
                        <a:pt x="2256" y="235"/>
                        <a:pt x="2811" y="235"/>
                      </a:cubicBezTo>
                      <a:close/>
                      <a:moveTo>
                        <a:pt x="2847" y="0"/>
                      </a:moveTo>
                      <a:cubicBezTo>
                        <a:pt x="2267" y="0"/>
                        <a:pt x="1679" y="91"/>
                        <a:pt x="1110" y="272"/>
                      </a:cubicBezTo>
                      <a:cubicBezTo>
                        <a:pt x="888" y="309"/>
                        <a:pt x="703" y="420"/>
                        <a:pt x="556" y="568"/>
                      </a:cubicBezTo>
                      <a:cubicBezTo>
                        <a:pt x="149" y="974"/>
                        <a:pt x="1" y="1344"/>
                        <a:pt x="149" y="1677"/>
                      </a:cubicBezTo>
                      <a:cubicBezTo>
                        <a:pt x="371" y="2158"/>
                        <a:pt x="1295" y="2342"/>
                        <a:pt x="2108" y="2342"/>
                      </a:cubicBezTo>
                      <a:lnTo>
                        <a:pt x="2367" y="2342"/>
                      </a:lnTo>
                      <a:cubicBezTo>
                        <a:pt x="3291" y="2305"/>
                        <a:pt x="4437" y="2010"/>
                        <a:pt x="4696" y="1381"/>
                      </a:cubicBezTo>
                      <a:cubicBezTo>
                        <a:pt x="4807" y="1011"/>
                        <a:pt x="4659" y="605"/>
                        <a:pt x="4327" y="346"/>
                      </a:cubicBezTo>
                      <a:cubicBezTo>
                        <a:pt x="4142" y="161"/>
                        <a:pt x="3883" y="87"/>
                        <a:pt x="3587" y="50"/>
                      </a:cubicBezTo>
                      <a:cubicBezTo>
                        <a:pt x="3343" y="17"/>
                        <a:pt x="3096" y="0"/>
                        <a:pt x="28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708" name="Google Shape;708;p45"/>
          <p:cNvSpPr/>
          <p:nvPr/>
        </p:nvSpPr>
        <p:spPr>
          <a:xfrm>
            <a:off x="3502066" y="1037968"/>
            <a:ext cx="6169116" cy="4847313"/>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5"/>
          <p:cNvSpPr txBox="1">
            <a:spLocks noGrp="1"/>
          </p:cNvSpPr>
          <p:nvPr>
            <p:ph type="subTitle" idx="1"/>
          </p:nvPr>
        </p:nvSpPr>
        <p:spPr>
          <a:xfrm>
            <a:off x="4779427" y="2534650"/>
            <a:ext cx="4202531" cy="168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374151"/>
                </a:solidFill>
                <a:latin typeface="Söhne"/>
              </a:rPr>
              <a:t>During this topic</a:t>
            </a:r>
            <a:r>
              <a:rPr lang="en-US" b="0" i="0" dirty="0">
                <a:solidFill>
                  <a:srgbClr val="374151"/>
                </a:solidFill>
                <a:effectLst/>
                <a:latin typeface="Söhne"/>
              </a:rPr>
              <a:t> we will dive into the digital realm and explore how social media shapes our identities.</a:t>
            </a:r>
            <a:br>
              <a:rPr lang="en-US" b="0" i="0" dirty="0">
                <a:solidFill>
                  <a:srgbClr val="374151"/>
                </a:solidFill>
                <a:effectLst/>
                <a:latin typeface="Söhne"/>
              </a:rPr>
            </a:br>
            <a:endParaRPr lang="en-US" b="0" i="0" dirty="0">
              <a:solidFill>
                <a:srgbClr val="374151"/>
              </a:solidFill>
              <a:effectLst/>
              <a:latin typeface="Söhne"/>
            </a:endParaRPr>
          </a:p>
          <a:p>
            <a:pPr marL="0" lvl="0" indent="0" algn="l" rtl="0">
              <a:spcBef>
                <a:spcPts val="0"/>
              </a:spcBef>
              <a:spcAft>
                <a:spcPts val="0"/>
              </a:spcAft>
              <a:buNone/>
            </a:pPr>
            <a:r>
              <a:rPr lang="en-US" dirty="0">
                <a:solidFill>
                  <a:srgbClr val="374151"/>
                </a:solidFill>
                <a:latin typeface="Söhne"/>
              </a:rPr>
              <a:t>Goals: </a:t>
            </a:r>
          </a:p>
          <a:p>
            <a:pPr marL="342900" lvl="0" indent="-342900" algn="l" rtl="0">
              <a:spcBef>
                <a:spcPts val="0"/>
              </a:spcBef>
              <a:spcAft>
                <a:spcPts val="0"/>
              </a:spcAft>
              <a:buAutoNum type="arabicPeriod"/>
            </a:pPr>
            <a:r>
              <a:rPr lang="en-US" b="0" i="0" dirty="0">
                <a:solidFill>
                  <a:srgbClr val="374151"/>
                </a:solidFill>
                <a:effectLst/>
                <a:latin typeface="Söhne"/>
              </a:rPr>
              <a:t>To expand our vocabulary</a:t>
            </a:r>
            <a:endParaRPr lang="en-US" dirty="0">
              <a:solidFill>
                <a:srgbClr val="374151"/>
              </a:solidFill>
              <a:latin typeface="Söhne"/>
            </a:endParaRPr>
          </a:p>
          <a:p>
            <a:pPr marL="342900" lvl="0" indent="-342900" algn="l" rtl="0">
              <a:spcBef>
                <a:spcPts val="0"/>
              </a:spcBef>
              <a:spcAft>
                <a:spcPts val="0"/>
              </a:spcAft>
              <a:buAutoNum type="arabicPeriod"/>
            </a:pPr>
            <a:r>
              <a:rPr lang="en-US" b="0" i="0" dirty="0">
                <a:solidFill>
                  <a:srgbClr val="374151"/>
                </a:solidFill>
                <a:effectLst/>
                <a:latin typeface="Söhne"/>
              </a:rPr>
              <a:t>To practice our written and spoken skills using new vocabulary</a:t>
            </a:r>
          </a:p>
          <a:p>
            <a:pPr marL="342900" lvl="0" indent="-342900" algn="l" rtl="0">
              <a:spcBef>
                <a:spcPts val="0"/>
              </a:spcBef>
              <a:spcAft>
                <a:spcPts val="0"/>
              </a:spcAft>
              <a:buAutoNum type="arabicPeriod"/>
            </a:pPr>
            <a:r>
              <a:rPr lang="en-US" dirty="0">
                <a:solidFill>
                  <a:srgbClr val="374151"/>
                </a:solidFill>
                <a:latin typeface="Söhne"/>
              </a:rPr>
              <a:t>To Examine the use of social media in the modern world</a:t>
            </a:r>
          </a:p>
          <a:p>
            <a:pPr marL="342900" lvl="0" indent="-342900" algn="l" rtl="0">
              <a:spcBef>
                <a:spcPts val="0"/>
              </a:spcBef>
              <a:spcAft>
                <a:spcPts val="0"/>
              </a:spcAft>
              <a:buAutoNum type="arabicPeriod"/>
            </a:pPr>
            <a:r>
              <a:rPr lang="en-US" b="0" i="0" dirty="0">
                <a:solidFill>
                  <a:srgbClr val="374151"/>
                </a:solidFill>
                <a:effectLst/>
                <a:latin typeface="Söhne"/>
              </a:rPr>
              <a:t>To learn how to analyze different types of texts and learn relevant analytical terms</a:t>
            </a:r>
          </a:p>
          <a:p>
            <a:pPr marL="342900" lvl="0" indent="-342900" algn="l" rtl="0">
              <a:spcBef>
                <a:spcPts val="0"/>
              </a:spcBef>
              <a:spcAft>
                <a:spcPts val="0"/>
              </a:spcAft>
              <a:buAutoNum type="arabicPeriod"/>
            </a:pPr>
            <a:r>
              <a:rPr lang="en-US" dirty="0">
                <a:solidFill>
                  <a:srgbClr val="374151"/>
                </a:solidFill>
                <a:latin typeface="Söhne"/>
              </a:rPr>
              <a:t>To examine the effect of </a:t>
            </a:r>
            <a:r>
              <a:rPr lang="en-US" dirty="0" err="1">
                <a:solidFill>
                  <a:srgbClr val="374151"/>
                </a:solidFill>
                <a:latin typeface="Söhne"/>
              </a:rPr>
              <a:t>SoMe</a:t>
            </a:r>
            <a:r>
              <a:rPr lang="en-US" dirty="0">
                <a:solidFill>
                  <a:srgbClr val="374151"/>
                </a:solidFill>
                <a:latin typeface="Söhne"/>
              </a:rPr>
              <a:t> on young people</a:t>
            </a:r>
          </a:p>
          <a:p>
            <a:pPr marL="342900" lvl="0" indent="-342900" algn="l" rtl="0">
              <a:spcBef>
                <a:spcPts val="0"/>
              </a:spcBef>
              <a:spcAft>
                <a:spcPts val="0"/>
              </a:spcAft>
              <a:buAutoNum type="arabicPeriod"/>
            </a:pPr>
            <a:r>
              <a:rPr lang="en-US" b="0" i="0" dirty="0">
                <a:solidFill>
                  <a:srgbClr val="374151"/>
                </a:solidFill>
                <a:effectLst/>
                <a:latin typeface="Söhne"/>
              </a:rPr>
              <a:t>Practice listening skills</a:t>
            </a:r>
          </a:p>
          <a:p>
            <a:pPr marL="342900" lvl="0" indent="-342900" algn="l" rtl="0">
              <a:spcBef>
                <a:spcPts val="0"/>
              </a:spcBef>
              <a:spcAft>
                <a:spcPts val="0"/>
              </a:spcAft>
              <a:buAutoNum type="arabicPeriod"/>
            </a:pPr>
            <a:endParaRPr lang="en-US" b="0" i="0" dirty="0">
              <a:solidFill>
                <a:srgbClr val="374151"/>
              </a:solidFill>
              <a:effectLst/>
              <a:latin typeface="Söhne"/>
            </a:endParaRPr>
          </a:p>
          <a:p>
            <a:pPr marL="0" lvl="0" indent="0" algn="l" rtl="0">
              <a:spcBef>
                <a:spcPts val="0"/>
              </a:spcBef>
              <a:spcAft>
                <a:spcPts val="0"/>
              </a:spcAft>
            </a:pPr>
            <a:endParaRPr lang="en-US" b="0" i="0" dirty="0">
              <a:solidFill>
                <a:srgbClr val="374151"/>
              </a:solidFill>
              <a:effectLst/>
              <a:latin typeface="Söhn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grpSp>
        <p:nvGrpSpPr>
          <p:cNvPr id="754" name="Google Shape;754;p47"/>
          <p:cNvGrpSpPr/>
          <p:nvPr/>
        </p:nvGrpSpPr>
        <p:grpSpPr>
          <a:xfrm>
            <a:off x="774161" y="695037"/>
            <a:ext cx="1846405" cy="1338459"/>
            <a:chOff x="13519600" y="1911975"/>
            <a:chExt cx="1138000" cy="738175"/>
          </a:xfrm>
        </p:grpSpPr>
        <p:sp>
          <p:nvSpPr>
            <p:cNvPr id="755" name="Google Shape;755;p47"/>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7"/>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7" name="Google Shape;757;p47"/>
          <p:cNvGrpSpPr/>
          <p:nvPr/>
        </p:nvGrpSpPr>
        <p:grpSpPr>
          <a:xfrm>
            <a:off x="3032989" y="-2608032"/>
            <a:ext cx="8073277" cy="8298148"/>
            <a:chOff x="3236841" y="-2275314"/>
            <a:chExt cx="8073277" cy="8298148"/>
          </a:xfrm>
        </p:grpSpPr>
        <p:sp>
          <p:nvSpPr>
            <p:cNvPr id="758" name="Google Shape;758;p47"/>
            <p:cNvSpPr/>
            <p:nvPr/>
          </p:nvSpPr>
          <p:spPr>
            <a:xfrm rot="-9515644">
              <a:off x="5141118" y="-2275314"/>
              <a:ext cx="6169000" cy="4847174"/>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7"/>
            <p:cNvSpPr/>
            <p:nvPr/>
          </p:nvSpPr>
          <p:spPr>
            <a:xfrm>
              <a:off x="3236841" y="1175521"/>
              <a:ext cx="6169116" cy="4847313"/>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0" name="Google Shape;760;p47"/>
          <p:cNvGrpSpPr/>
          <p:nvPr/>
        </p:nvGrpSpPr>
        <p:grpSpPr>
          <a:xfrm>
            <a:off x="8075589" y="2916656"/>
            <a:ext cx="1123403" cy="2022518"/>
            <a:chOff x="4352976" y="3007021"/>
            <a:chExt cx="1329943" cy="2394363"/>
          </a:xfrm>
        </p:grpSpPr>
        <p:sp>
          <p:nvSpPr>
            <p:cNvPr id="761" name="Google Shape;761;p47"/>
            <p:cNvSpPr/>
            <p:nvPr/>
          </p:nvSpPr>
          <p:spPr>
            <a:xfrm>
              <a:off x="4956410" y="3771857"/>
              <a:ext cx="726509" cy="699061"/>
            </a:xfrm>
            <a:custGeom>
              <a:avLst/>
              <a:gdLst/>
              <a:ahLst/>
              <a:cxnLst/>
              <a:rect l="l" t="t" r="r" b="b"/>
              <a:pathLst>
                <a:path w="36262" h="34892" extrusionOk="0">
                  <a:moveTo>
                    <a:pt x="24567" y="0"/>
                  </a:moveTo>
                  <a:cubicBezTo>
                    <a:pt x="24014" y="0"/>
                    <a:pt x="23496" y="166"/>
                    <a:pt x="23037" y="449"/>
                  </a:cubicBezTo>
                  <a:cubicBezTo>
                    <a:pt x="20648" y="1600"/>
                    <a:pt x="18686" y="3520"/>
                    <a:pt x="16211" y="4416"/>
                  </a:cubicBezTo>
                  <a:cubicBezTo>
                    <a:pt x="15059" y="4843"/>
                    <a:pt x="13822" y="5013"/>
                    <a:pt x="12756" y="5525"/>
                  </a:cubicBezTo>
                  <a:cubicBezTo>
                    <a:pt x="7039" y="8256"/>
                    <a:pt x="7551" y="16745"/>
                    <a:pt x="5717" y="21779"/>
                  </a:cubicBezTo>
                  <a:cubicBezTo>
                    <a:pt x="4864" y="24125"/>
                    <a:pt x="0" y="32018"/>
                    <a:pt x="1963" y="34279"/>
                  </a:cubicBezTo>
                  <a:cubicBezTo>
                    <a:pt x="2349" y="34703"/>
                    <a:pt x="2663" y="34846"/>
                    <a:pt x="2950" y="34846"/>
                  </a:cubicBezTo>
                  <a:cubicBezTo>
                    <a:pt x="3547" y="34846"/>
                    <a:pt x="4026" y="34225"/>
                    <a:pt x="4803" y="34225"/>
                  </a:cubicBezTo>
                  <a:cubicBezTo>
                    <a:pt x="4928" y="34225"/>
                    <a:pt x="5062" y="34241"/>
                    <a:pt x="5205" y="34279"/>
                  </a:cubicBezTo>
                  <a:cubicBezTo>
                    <a:pt x="5802" y="34535"/>
                    <a:pt x="6357" y="34705"/>
                    <a:pt x="6954" y="34876"/>
                  </a:cubicBezTo>
                  <a:cubicBezTo>
                    <a:pt x="7037" y="34886"/>
                    <a:pt x="7119" y="34891"/>
                    <a:pt x="7200" y="34891"/>
                  </a:cubicBezTo>
                  <a:cubicBezTo>
                    <a:pt x="8448" y="34891"/>
                    <a:pt x="9430" y="33697"/>
                    <a:pt x="10111" y="32615"/>
                  </a:cubicBezTo>
                  <a:cubicBezTo>
                    <a:pt x="11988" y="29543"/>
                    <a:pt x="13737" y="26386"/>
                    <a:pt x="15273" y="23144"/>
                  </a:cubicBezTo>
                  <a:cubicBezTo>
                    <a:pt x="15870" y="21907"/>
                    <a:pt x="17704" y="15551"/>
                    <a:pt x="19027" y="15380"/>
                  </a:cubicBezTo>
                  <a:cubicBezTo>
                    <a:pt x="19043" y="15378"/>
                    <a:pt x="19059" y="15377"/>
                    <a:pt x="19076" y="15377"/>
                  </a:cubicBezTo>
                  <a:cubicBezTo>
                    <a:pt x="20260" y="15377"/>
                    <a:pt x="23135" y="19827"/>
                    <a:pt x="24018" y="20585"/>
                  </a:cubicBezTo>
                  <a:cubicBezTo>
                    <a:pt x="25802" y="22071"/>
                    <a:pt x="28039" y="23590"/>
                    <a:pt x="30420" y="23590"/>
                  </a:cubicBezTo>
                  <a:cubicBezTo>
                    <a:pt x="30772" y="23590"/>
                    <a:pt x="31127" y="23557"/>
                    <a:pt x="31484" y="23486"/>
                  </a:cubicBezTo>
                  <a:cubicBezTo>
                    <a:pt x="33361" y="23059"/>
                    <a:pt x="34897" y="21694"/>
                    <a:pt x="35579" y="19859"/>
                  </a:cubicBezTo>
                  <a:cubicBezTo>
                    <a:pt x="36219" y="18068"/>
                    <a:pt x="36262" y="16105"/>
                    <a:pt x="35707" y="14271"/>
                  </a:cubicBezTo>
                  <a:cubicBezTo>
                    <a:pt x="34299" y="9237"/>
                    <a:pt x="30204" y="4501"/>
                    <a:pt x="26450" y="1003"/>
                  </a:cubicBezTo>
                  <a:cubicBezTo>
                    <a:pt x="26023" y="534"/>
                    <a:pt x="25511" y="193"/>
                    <a:pt x="24914" y="22"/>
                  </a:cubicBezTo>
                  <a:cubicBezTo>
                    <a:pt x="24797" y="7"/>
                    <a:pt x="24681" y="0"/>
                    <a:pt x="24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7"/>
            <p:cNvSpPr/>
            <p:nvPr/>
          </p:nvSpPr>
          <p:spPr>
            <a:xfrm>
              <a:off x="4932468" y="4234625"/>
              <a:ext cx="200130" cy="789840"/>
            </a:xfrm>
            <a:custGeom>
              <a:avLst/>
              <a:gdLst/>
              <a:ahLst/>
              <a:cxnLst/>
              <a:rect l="l" t="t" r="r" b="b"/>
              <a:pathLst>
                <a:path w="9989" h="39423" extrusionOk="0">
                  <a:moveTo>
                    <a:pt x="9726" y="1"/>
                  </a:moveTo>
                  <a:cubicBezTo>
                    <a:pt x="9668" y="1"/>
                    <a:pt x="9607" y="26"/>
                    <a:pt x="9557" y="89"/>
                  </a:cubicBezTo>
                  <a:cubicBezTo>
                    <a:pt x="5547" y="6147"/>
                    <a:pt x="3030" y="12802"/>
                    <a:pt x="2475" y="18817"/>
                  </a:cubicBezTo>
                  <a:cubicBezTo>
                    <a:pt x="2219" y="20950"/>
                    <a:pt x="2219" y="23168"/>
                    <a:pt x="2219" y="25301"/>
                  </a:cubicBezTo>
                  <a:cubicBezTo>
                    <a:pt x="2176" y="29951"/>
                    <a:pt x="2176" y="34772"/>
                    <a:pt x="43" y="39166"/>
                  </a:cubicBezTo>
                  <a:cubicBezTo>
                    <a:pt x="1" y="39252"/>
                    <a:pt x="43" y="39380"/>
                    <a:pt x="171" y="39422"/>
                  </a:cubicBezTo>
                  <a:lnTo>
                    <a:pt x="257" y="39422"/>
                  </a:lnTo>
                  <a:cubicBezTo>
                    <a:pt x="299" y="39422"/>
                    <a:pt x="385" y="39380"/>
                    <a:pt x="427" y="39337"/>
                  </a:cubicBezTo>
                  <a:cubicBezTo>
                    <a:pt x="2603" y="34857"/>
                    <a:pt x="2646" y="29994"/>
                    <a:pt x="2646" y="25259"/>
                  </a:cubicBezTo>
                  <a:cubicBezTo>
                    <a:pt x="2646" y="23168"/>
                    <a:pt x="2646" y="20993"/>
                    <a:pt x="2859" y="18860"/>
                  </a:cubicBezTo>
                  <a:cubicBezTo>
                    <a:pt x="3414" y="12887"/>
                    <a:pt x="5931" y="6317"/>
                    <a:pt x="9898" y="302"/>
                  </a:cubicBezTo>
                  <a:cubicBezTo>
                    <a:pt x="9989" y="151"/>
                    <a:pt x="9866" y="1"/>
                    <a:pt x="97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7"/>
            <p:cNvSpPr/>
            <p:nvPr/>
          </p:nvSpPr>
          <p:spPr>
            <a:xfrm>
              <a:off x="4746503" y="4284572"/>
              <a:ext cx="97951" cy="835620"/>
            </a:xfrm>
            <a:custGeom>
              <a:avLst/>
              <a:gdLst/>
              <a:ahLst/>
              <a:cxnLst/>
              <a:rect l="l" t="t" r="r" b="b"/>
              <a:pathLst>
                <a:path w="4889" h="41708" extrusionOk="0">
                  <a:moveTo>
                    <a:pt x="232" y="1"/>
                  </a:moveTo>
                  <a:cubicBezTo>
                    <a:pt x="120" y="1"/>
                    <a:pt x="1" y="92"/>
                    <a:pt x="25" y="241"/>
                  </a:cubicBezTo>
                  <a:lnTo>
                    <a:pt x="2884" y="12826"/>
                  </a:lnTo>
                  <a:cubicBezTo>
                    <a:pt x="3396" y="14959"/>
                    <a:pt x="3865" y="17135"/>
                    <a:pt x="3779" y="19353"/>
                  </a:cubicBezTo>
                  <a:cubicBezTo>
                    <a:pt x="3694" y="20718"/>
                    <a:pt x="3524" y="22041"/>
                    <a:pt x="3225" y="23320"/>
                  </a:cubicBezTo>
                  <a:cubicBezTo>
                    <a:pt x="3097" y="23875"/>
                    <a:pt x="3012" y="24387"/>
                    <a:pt x="2926" y="24941"/>
                  </a:cubicBezTo>
                  <a:cubicBezTo>
                    <a:pt x="1945" y="30530"/>
                    <a:pt x="2500" y="36289"/>
                    <a:pt x="4505" y="41579"/>
                  </a:cubicBezTo>
                  <a:cubicBezTo>
                    <a:pt x="4547" y="41665"/>
                    <a:pt x="4590" y="41707"/>
                    <a:pt x="4675" y="41707"/>
                  </a:cubicBezTo>
                  <a:lnTo>
                    <a:pt x="4718" y="41707"/>
                  </a:lnTo>
                  <a:cubicBezTo>
                    <a:pt x="4846" y="41665"/>
                    <a:pt x="4889" y="41579"/>
                    <a:pt x="4846" y="41451"/>
                  </a:cubicBezTo>
                  <a:cubicBezTo>
                    <a:pt x="2884" y="36204"/>
                    <a:pt x="2329" y="30530"/>
                    <a:pt x="3310" y="24984"/>
                  </a:cubicBezTo>
                  <a:cubicBezTo>
                    <a:pt x="3396" y="24472"/>
                    <a:pt x="3481" y="23918"/>
                    <a:pt x="3609" y="23406"/>
                  </a:cubicBezTo>
                  <a:cubicBezTo>
                    <a:pt x="3907" y="22083"/>
                    <a:pt x="4121" y="20718"/>
                    <a:pt x="4206" y="19396"/>
                  </a:cubicBezTo>
                  <a:cubicBezTo>
                    <a:pt x="4291" y="17092"/>
                    <a:pt x="3779" y="14874"/>
                    <a:pt x="3268" y="12740"/>
                  </a:cubicBezTo>
                  <a:lnTo>
                    <a:pt x="409" y="156"/>
                  </a:lnTo>
                  <a:cubicBezTo>
                    <a:pt x="391" y="48"/>
                    <a:pt x="314"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7"/>
            <p:cNvSpPr/>
            <p:nvPr/>
          </p:nvSpPr>
          <p:spPr>
            <a:xfrm>
              <a:off x="4352976" y="3704559"/>
              <a:ext cx="553026" cy="990831"/>
            </a:xfrm>
            <a:custGeom>
              <a:avLst/>
              <a:gdLst/>
              <a:ahLst/>
              <a:cxnLst/>
              <a:rect l="l" t="t" r="r" b="b"/>
              <a:pathLst>
                <a:path w="27603" h="49455" extrusionOk="0">
                  <a:moveTo>
                    <a:pt x="7625" y="0"/>
                  </a:moveTo>
                  <a:cubicBezTo>
                    <a:pt x="7019" y="0"/>
                    <a:pt x="6417" y="95"/>
                    <a:pt x="5845" y="309"/>
                  </a:cubicBezTo>
                  <a:cubicBezTo>
                    <a:pt x="5120" y="608"/>
                    <a:pt x="4480" y="1120"/>
                    <a:pt x="3968" y="1717"/>
                  </a:cubicBezTo>
                  <a:cubicBezTo>
                    <a:pt x="2688" y="3125"/>
                    <a:pt x="1792" y="4832"/>
                    <a:pt x="1451" y="6709"/>
                  </a:cubicBezTo>
                  <a:cubicBezTo>
                    <a:pt x="1" y="16307"/>
                    <a:pt x="13695" y="20744"/>
                    <a:pt x="14207" y="29788"/>
                  </a:cubicBezTo>
                  <a:cubicBezTo>
                    <a:pt x="14377" y="32433"/>
                    <a:pt x="12970" y="34865"/>
                    <a:pt x="14633" y="37296"/>
                  </a:cubicBezTo>
                  <a:cubicBezTo>
                    <a:pt x="15743" y="39003"/>
                    <a:pt x="17406" y="40283"/>
                    <a:pt x="18558" y="41946"/>
                  </a:cubicBezTo>
                  <a:cubicBezTo>
                    <a:pt x="19326" y="43098"/>
                    <a:pt x="19838" y="44421"/>
                    <a:pt x="20009" y="45829"/>
                  </a:cubicBezTo>
                  <a:cubicBezTo>
                    <a:pt x="20179" y="46980"/>
                    <a:pt x="20222" y="48431"/>
                    <a:pt x="21203" y="49113"/>
                  </a:cubicBezTo>
                  <a:cubicBezTo>
                    <a:pt x="21516" y="49341"/>
                    <a:pt x="21886" y="49455"/>
                    <a:pt x="22262" y="49455"/>
                  </a:cubicBezTo>
                  <a:cubicBezTo>
                    <a:pt x="22450" y="49455"/>
                    <a:pt x="22639" y="49426"/>
                    <a:pt x="22824" y="49369"/>
                  </a:cubicBezTo>
                  <a:cubicBezTo>
                    <a:pt x="23677" y="49113"/>
                    <a:pt x="24403" y="48559"/>
                    <a:pt x="24872" y="47834"/>
                  </a:cubicBezTo>
                  <a:cubicBezTo>
                    <a:pt x="26237" y="45701"/>
                    <a:pt x="26066" y="42970"/>
                    <a:pt x="25811" y="40453"/>
                  </a:cubicBezTo>
                  <a:cubicBezTo>
                    <a:pt x="25299" y="35035"/>
                    <a:pt x="24360" y="30727"/>
                    <a:pt x="25725" y="25479"/>
                  </a:cubicBezTo>
                  <a:cubicBezTo>
                    <a:pt x="27602" y="18227"/>
                    <a:pt x="23123" y="6879"/>
                    <a:pt x="16980" y="2698"/>
                  </a:cubicBezTo>
                  <a:cubicBezTo>
                    <a:pt x="14335" y="949"/>
                    <a:pt x="11178" y="11"/>
                    <a:pt x="7978" y="11"/>
                  </a:cubicBezTo>
                  <a:cubicBezTo>
                    <a:pt x="7861" y="4"/>
                    <a:pt x="7743" y="0"/>
                    <a:pt x="76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7"/>
            <p:cNvSpPr/>
            <p:nvPr/>
          </p:nvSpPr>
          <p:spPr>
            <a:xfrm>
              <a:off x="4776055" y="3007021"/>
              <a:ext cx="579512" cy="1306402"/>
            </a:xfrm>
            <a:custGeom>
              <a:avLst/>
              <a:gdLst/>
              <a:ahLst/>
              <a:cxnLst/>
              <a:rect l="l" t="t" r="r" b="b"/>
              <a:pathLst>
                <a:path w="28925" h="65206" extrusionOk="0">
                  <a:moveTo>
                    <a:pt x="12463" y="8497"/>
                  </a:moveTo>
                  <a:cubicBezTo>
                    <a:pt x="13306" y="8497"/>
                    <a:pt x="13626" y="10563"/>
                    <a:pt x="13695" y="11150"/>
                  </a:cubicBezTo>
                  <a:cubicBezTo>
                    <a:pt x="13875" y="12609"/>
                    <a:pt x="13533" y="13180"/>
                    <a:pt x="13057" y="13180"/>
                  </a:cubicBezTo>
                  <a:cubicBezTo>
                    <a:pt x="12295" y="13180"/>
                    <a:pt x="11191" y="11712"/>
                    <a:pt x="11349" y="10084"/>
                  </a:cubicBezTo>
                  <a:lnTo>
                    <a:pt x="11349" y="10041"/>
                  </a:lnTo>
                  <a:cubicBezTo>
                    <a:pt x="11349" y="9614"/>
                    <a:pt x="11519" y="9230"/>
                    <a:pt x="11775" y="8889"/>
                  </a:cubicBezTo>
                  <a:cubicBezTo>
                    <a:pt x="12036" y="8612"/>
                    <a:pt x="12264" y="8497"/>
                    <a:pt x="12463" y="8497"/>
                  </a:cubicBezTo>
                  <a:close/>
                  <a:moveTo>
                    <a:pt x="21006" y="15539"/>
                  </a:moveTo>
                  <a:cubicBezTo>
                    <a:pt x="21427" y="15539"/>
                    <a:pt x="21666" y="15850"/>
                    <a:pt x="21459" y="16781"/>
                  </a:cubicBezTo>
                  <a:cubicBezTo>
                    <a:pt x="20862" y="19384"/>
                    <a:pt x="19155" y="21559"/>
                    <a:pt x="16766" y="22796"/>
                  </a:cubicBezTo>
                  <a:cubicBezTo>
                    <a:pt x="16340" y="23052"/>
                    <a:pt x="15828" y="23223"/>
                    <a:pt x="15273" y="23266"/>
                  </a:cubicBezTo>
                  <a:cubicBezTo>
                    <a:pt x="14761" y="23266"/>
                    <a:pt x="14250" y="22967"/>
                    <a:pt x="13994" y="22498"/>
                  </a:cubicBezTo>
                  <a:cubicBezTo>
                    <a:pt x="13866" y="21901"/>
                    <a:pt x="13994" y="21303"/>
                    <a:pt x="14377" y="20834"/>
                  </a:cubicBezTo>
                  <a:cubicBezTo>
                    <a:pt x="15487" y="19085"/>
                    <a:pt x="17022" y="17592"/>
                    <a:pt x="18814" y="16568"/>
                  </a:cubicBezTo>
                  <a:cubicBezTo>
                    <a:pt x="19373" y="16212"/>
                    <a:pt x="20386" y="15539"/>
                    <a:pt x="21006" y="15539"/>
                  </a:cubicBezTo>
                  <a:close/>
                  <a:moveTo>
                    <a:pt x="7040" y="27532"/>
                  </a:moveTo>
                  <a:cubicBezTo>
                    <a:pt x="10154" y="27574"/>
                    <a:pt x="10111" y="32566"/>
                    <a:pt x="9727" y="35253"/>
                  </a:cubicBezTo>
                  <a:cubicBezTo>
                    <a:pt x="9685" y="35637"/>
                    <a:pt x="9599" y="36021"/>
                    <a:pt x="9514" y="36405"/>
                  </a:cubicBezTo>
                  <a:cubicBezTo>
                    <a:pt x="9434" y="36645"/>
                    <a:pt x="9317" y="36921"/>
                    <a:pt x="9093" y="36921"/>
                  </a:cubicBezTo>
                  <a:cubicBezTo>
                    <a:pt x="9078" y="36921"/>
                    <a:pt x="9062" y="36920"/>
                    <a:pt x="9045" y="36917"/>
                  </a:cubicBezTo>
                  <a:cubicBezTo>
                    <a:pt x="8874" y="36875"/>
                    <a:pt x="8789" y="36747"/>
                    <a:pt x="8746" y="36619"/>
                  </a:cubicBezTo>
                  <a:cubicBezTo>
                    <a:pt x="7424" y="34358"/>
                    <a:pt x="6571" y="31841"/>
                    <a:pt x="6229" y="29238"/>
                  </a:cubicBezTo>
                  <a:cubicBezTo>
                    <a:pt x="6187" y="28854"/>
                    <a:pt x="6187" y="28513"/>
                    <a:pt x="6272" y="28172"/>
                  </a:cubicBezTo>
                  <a:cubicBezTo>
                    <a:pt x="6357" y="27788"/>
                    <a:pt x="6699" y="27532"/>
                    <a:pt x="7040" y="27532"/>
                  </a:cubicBezTo>
                  <a:close/>
                  <a:moveTo>
                    <a:pt x="15487" y="39178"/>
                  </a:moveTo>
                  <a:cubicBezTo>
                    <a:pt x="15615" y="39434"/>
                    <a:pt x="15700" y="39733"/>
                    <a:pt x="15743" y="40074"/>
                  </a:cubicBezTo>
                  <a:cubicBezTo>
                    <a:pt x="15913" y="40799"/>
                    <a:pt x="15743" y="41397"/>
                    <a:pt x="14847" y="42037"/>
                  </a:cubicBezTo>
                  <a:cubicBezTo>
                    <a:pt x="14309" y="42395"/>
                    <a:pt x="13170" y="43054"/>
                    <a:pt x="12364" y="43054"/>
                  </a:cubicBezTo>
                  <a:cubicBezTo>
                    <a:pt x="12211" y="43054"/>
                    <a:pt x="12069" y="43030"/>
                    <a:pt x="11946" y="42975"/>
                  </a:cubicBezTo>
                  <a:cubicBezTo>
                    <a:pt x="11605" y="42762"/>
                    <a:pt x="11391" y="42420"/>
                    <a:pt x="11434" y="41994"/>
                  </a:cubicBezTo>
                  <a:cubicBezTo>
                    <a:pt x="11477" y="41653"/>
                    <a:pt x="11647" y="41354"/>
                    <a:pt x="11861" y="41098"/>
                  </a:cubicBezTo>
                  <a:cubicBezTo>
                    <a:pt x="12799" y="40031"/>
                    <a:pt x="14079" y="39306"/>
                    <a:pt x="15487" y="39178"/>
                  </a:cubicBezTo>
                  <a:close/>
                  <a:moveTo>
                    <a:pt x="20815" y="1"/>
                  </a:moveTo>
                  <a:cubicBezTo>
                    <a:pt x="20471" y="1"/>
                    <a:pt x="20154" y="21"/>
                    <a:pt x="19881" y="58"/>
                  </a:cubicBezTo>
                  <a:cubicBezTo>
                    <a:pt x="12586" y="1125"/>
                    <a:pt x="8789" y="7439"/>
                    <a:pt x="5632" y="13368"/>
                  </a:cubicBezTo>
                  <a:cubicBezTo>
                    <a:pt x="5589" y="13454"/>
                    <a:pt x="5547" y="13539"/>
                    <a:pt x="5547" y="13667"/>
                  </a:cubicBezTo>
                  <a:cubicBezTo>
                    <a:pt x="5589" y="13795"/>
                    <a:pt x="5675" y="13880"/>
                    <a:pt x="5803" y="13966"/>
                  </a:cubicBezTo>
                  <a:cubicBezTo>
                    <a:pt x="7125" y="15075"/>
                    <a:pt x="7893" y="16653"/>
                    <a:pt x="7936" y="18402"/>
                  </a:cubicBezTo>
                  <a:cubicBezTo>
                    <a:pt x="7936" y="18573"/>
                    <a:pt x="7893" y="18744"/>
                    <a:pt x="7808" y="18914"/>
                  </a:cubicBezTo>
                  <a:cubicBezTo>
                    <a:pt x="7681" y="19073"/>
                    <a:pt x="7484" y="19160"/>
                    <a:pt x="7286" y="19160"/>
                  </a:cubicBezTo>
                  <a:cubicBezTo>
                    <a:pt x="7218" y="19160"/>
                    <a:pt x="7149" y="19150"/>
                    <a:pt x="7083" y="19128"/>
                  </a:cubicBezTo>
                  <a:cubicBezTo>
                    <a:pt x="6784" y="19000"/>
                    <a:pt x="6571" y="18829"/>
                    <a:pt x="6400" y="18616"/>
                  </a:cubicBezTo>
                  <a:cubicBezTo>
                    <a:pt x="5760" y="17848"/>
                    <a:pt x="5291" y="16995"/>
                    <a:pt x="4949" y="16056"/>
                  </a:cubicBezTo>
                  <a:cubicBezTo>
                    <a:pt x="2816" y="20237"/>
                    <a:pt x="2134" y="26849"/>
                    <a:pt x="2603" y="31457"/>
                  </a:cubicBezTo>
                  <a:cubicBezTo>
                    <a:pt x="2902" y="34272"/>
                    <a:pt x="3926" y="37344"/>
                    <a:pt x="3712" y="40159"/>
                  </a:cubicBezTo>
                  <a:cubicBezTo>
                    <a:pt x="3456" y="43615"/>
                    <a:pt x="2049" y="46857"/>
                    <a:pt x="1153" y="50142"/>
                  </a:cubicBezTo>
                  <a:cubicBezTo>
                    <a:pt x="129" y="53811"/>
                    <a:pt x="1" y="57693"/>
                    <a:pt x="726" y="61405"/>
                  </a:cubicBezTo>
                  <a:cubicBezTo>
                    <a:pt x="939" y="62812"/>
                    <a:pt x="1750" y="64050"/>
                    <a:pt x="2944" y="64817"/>
                  </a:cubicBezTo>
                  <a:cubicBezTo>
                    <a:pt x="3412" y="65075"/>
                    <a:pt x="3952" y="65205"/>
                    <a:pt x="4484" y="65205"/>
                  </a:cubicBezTo>
                  <a:cubicBezTo>
                    <a:pt x="5362" y="65205"/>
                    <a:pt x="6221" y="64852"/>
                    <a:pt x="6699" y="64135"/>
                  </a:cubicBezTo>
                  <a:cubicBezTo>
                    <a:pt x="7078" y="64252"/>
                    <a:pt x="7462" y="64308"/>
                    <a:pt x="7841" y="64308"/>
                  </a:cubicBezTo>
                  <a:cubicBezTo>
                    <a:pt x="9255" y="64308"/>
                    <a:pt x="10591" y="63527"/>
                    <a:pt x="11263" y="62215"/>
                  </a:cubicBezTo>
                  <a:cubicBezTo>
                    <a:pt x="11903" y="60893"/>
                    <a:pt x="11690" y="59399"/>
                    <a:pt x="11647" y="57949"/>
                  </a:cubicBezTo>
                  <a:cubicBezTo>
                    <a:pt x="11519" y="53171"/>
                    <a:pt x="13268" y="49289"/>
                    <a:pt x="15956" y="45535"/>
                  </a:cubicBezTo>
                  <a:cubicBezTo>
                    <a:pt x="18686" y="41781"/>
                    <a:pt x="18388" y="36192"/>
                    <a:pt x="19369" y="31841"/>
                  </a:cubicBezTo>
                  <a:cubicBezTo>
                    <a:pt x="20435" y="27447"/>
                    <a:pt x="22739" y="23479"/>
                    <a:pt x="24701" y="19426"/>
                  </a:cubicBezTo>
                  <a:cubicBezTo>
                    <a:pt x="26578" y="15715"/>
                    <a:pt x="28925" y="11961"/>
                    <a:pt x="28242" y="7823"/>
                  </a:cubicBezTo>
                  <a:cubicBezTo>
                    <a:pt x="28157" y="7396"/>
                    <a:pt x="28072" y="6969"/>
                    <a:pt x="27944" y="6585"/>
                  </a:cubicBezTo>
                  <a:cubicBezTo>
                    <a:pt x="27901" y="6500"/>
                    <a:pt x="27858" y="6415"/>
                    <a:pt x="27816" y="6372"/>
                  </a:cubicBezTo>
                  <a:cubicBezTo>
                    <a:pt x="27780" y="6348"/>
                    <a:pt x="27741" y="6338"/>
                    <a:pt x="27700" y="6338"/>
                  </a:cubicBezTo>
                  <a:cubicBezTo>
                    <a:pt x="27596" y="6338"/>
                    <a:pt x="27481" y="6408"/>
                    <a:pt x="27389" y="6500"/>
                  </a:cubicBezTo>
                  <a:cubicBezTo>
                    <a:pt x="26280" y="7439"/>
                    <a:pt x="25000" y="8121"/>
                    <a:pt x="23635" y="8590"/>
                  </a:cubicBezTo>
                  <a:cubicBezTo>
                    <a:pt x="23541" y="8622"/>
                    <a:pt x="23430" y="8641"/>
                    <a:pt x="23323" y="8641"/>
                  </a:cubicBezTo>
                  <a:cubicBezTo>
                    <a:pt x="23138" y="8641"/>
                    <a:pt x="22964" y="8582"/>
                    <a:pt x="22910" y="8420"/>
                  </a:cubicBezTo>
                  <a:cubicBezTo>
                    <a:pt x="22867" y="8292"/>
                    <a:pt x="22867" y="8121"/>
                    <a:pt x="22952" y="7993"/>
                  </a:cubicBezTo>
                  <a:cubicBezTo>
                    <a:pt x="23379" y="7140"/>
                    <a:pt x="24019" y="6415"/>
                    <a:pt x="24787" y="5860"/>
                  </a:cubicBezTo>
                  <a:cubicBezTo>
                    <a:pt x="25640" y="5306"/>
                    <a:pt x="26749" y="4794"/>
                    <a:pt x="26792" y="3770"/>
                  </a:cubicBezTo>
                  <a:cubicBezTo>
                    <a:pt x="26978" y="972"/>
                    <a:pt x="23217" y="1"/>
                    <a:pt x="208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7"/>
            <p:cNvSpPr/>
            <p:nvPr/>
          </p:nvSpPr>
          <p:spPr>
            <a:xfrm>
              <a:off x="4826483" y="3908976"/>
              <a:ext cx="146175" cy="1181304"/>
            </a:xfrm>
            <a:custGeom>
              <a:avLst/>
              <a:gdLst/>
              <a:ahLst/>
              <a:cxnLst/>
              <a:rect l="l" t="t" r="r" b="b"/>
              <a:pathLst>
                <a:path w="7296" h="58962" extrusionOk="0">
                  <a:moveTo>
                    <a:pt x="6635" y="1"/>
                  </a:moveTo>
                  <a:cubicBezTo>
                    <a:pt x="6579" y="1"/>
                    <a:pt x="6523" y="27"/>
                    <a:pt x="6485" y="89"/>
                  </a:cubicBezTo>
                  <a:cubicBezTo>
                    <a:pt x="3798" y="4483"/>
                    <a:pt x="1579" y="8493"/>
                    <a:pt x="1878" y="12973"/>
                  </a:cubicBezTo>
                  <a:cubicBezTo>
                    <a:pt x="2049" y="15234"/>
                    <a:pt x="2859" y="17324"/>
                    <a:pt x="3670" y="19372"/>
                  </a:cubicBezTo>
                  <a:cubicBezTo>
                    <a:pt x="4096" y="20438"/>
                    <a:pt x="4523" y="21548"/>
                    <a:pt x="4821" y="22657"/>
                  </a:cubicBezTo>
                  <a:cubicBezTo>
                    <a:pt x="6869" y="29482"/>
                    <a:pt x="5333" y="36820"/>
                    <a:pt x="3968" y="43347"/>
                  </a:cubicBezTo>
                  <a:cubicBezTo>
                    <a:pt x="3798" y="43944"/>
                    <a:pt x="3755" y="44584"/>
                    <a:pt x="3755" y="45224"/>
                  </a:cubicBezTo>
                  <a:lnTo>
                    <a:pt x="3755" y="46205"/>
                  </a:lnTo>
                  <a:cubicBezTo>
                    <a:pt x="3712" y="47997"/>
                    <a:pt x="3542" y="49746"/>
                    <a:pt x="3158" y="51538"/>
                  </a:cubicBezTo>
                  <a:cubicBezTo>
                    <a:pt x="2560" y="54055"/>
                    <a:pt x="1281" y="56401"/>
                    <a:pt x="86" y="58662"/>
                  </a:cubicBezTo>
                  <a:cubicBezTo>
                    <a:pt x="1" y="58790"/>
                    <a:pt x="86" y="58961"/>
                    <a:pt x="257" y="58961"/>
                  </a:cubicBezTo>
                  <a:cubicBezTo>
                    <a:pt x="299" y="58961"/>
                    <a:pt x="385" y="58918"/>
                    <a:pt x="427" y="58876"/>
                  </a:cubicBezTo>
                  <a:cubicBezTo>
                    <a:pt x="1665" y="56572"/>
                    <a:pt x="2944" y="54226"/>
                    <a:pt x="3542" y="51623"/>
                  </a:cubicBezTo>
                  <a:cubicBezTo>
                    <a:pt x="3926" y="49832"/>
                    <a:pt x="4096" y="48040"/>
                    <a:pt x="4139" y="46205"/>
                  </a:cubicBezTo>
                  <a:lnTo>
                    <a:pt x="4139" y="45224"/>
                  </a:lnTo>
                  <a:cubicBezTo>
                    <a:pt x="4139" y="44627"/>
                    <a:pt x="4224" y="43987"/>
                    <a:pt x="4352" y="43390"/>
                  </a:cubicBezTo>
                  <a:cubicBezTo>
                    <a:pt x="5717" y="36863"/>
                    <a:pt x="7296" y="29440"/>
                    <a:pt x="5205" y="22529"/>
                  </a:cubicBezTo>
                  <a:cubicBezTo>
                    <a:pt x="4907" y="21420"/>
                    <a:pt x="4438" y="20310"/>
                    <a:pt x="4054" y="19244"/>
                  </a:cubicBezTo>
                  <a:cubicBezTo>
                    <a:pt x="3243" y="17196"/>
                    <a:pt x="2432" y="15106"/>
                    <a:pt x="2304" y="12930"/>
                  </a:cubicBezTo>
                  <a:cubicBezTo>
                    <a:pt x="1963" y="8621"/>
                    <a:pt x="4182" y="4654"/>
                    <a:pt x="6827" y="302"/>
                  </a:cubicBezTo>
                  <a:cubicBezTo>
                    <a:pt x="6917" y="152"/>
                    <a:pt x="6773" y="1"/>
                    <a:pt x="66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7"/>
            <p:cNvSpPr/>
            <p:nvPr/>
          </p:nvSpPr>
          <p:spPr>
            <a:xfrm>
              <a:off x="4599146" y="4887686"/>
              <a:ext cx="511974" cy="509430"/>
            </a:xfrm>
            <a:custGeom>
              <a:avLst/>
              <a:gdLst/>
              <a:ahLst/>
              <a:cxnLst/>
              <a:rect l="l" t="t" r="r" b="b"/>
              <a:pathLst>
                <a:path w="25554" h="25427" extrusionOk="0">
                  <a:moveTo>
                    <a:pt x="0" y="0"/>
                  </a:moveTo>
                  <a:lnTo>
                    <a:pt x="1877" y="11263"/>
                  </a:lnTo>
                  <a:cubicBezTo>
                    <a:pt x="2261" y="13481"/>
                    <a:pt x="3242" y="19240"/>
                    <a:pt x="4607" y="25426"/>
                  </a:cubicBezTo>
                  <a:lnTo>
                    <a:pt x="21373" y="25426"/>
                  </a:lnTo>
                  <a:cubicBezTo>
                    <a:pt x="22738" y="19454"/>
                    <a:pt x="23719" y="13908"/>
                    <a:pt x="24189" y="11817"/>
                  </a:cubicBezTo>
                  <a:lnTo>
                    <a:pt x="255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7"/>
            <p:cNvSpPr/>
            <p:nvPr/>
          </p:nvSpPr>
          <p:spPr>
            <a:xfrm>
              <a:off x="5332467" y="3902285"/>
              <a:ext cx="60025" cy="181998"/>
            </a:xfrm>
            <a:custGeom>
              <a:avLst/>
              <a:gdLst/>
              <a:ahLst/>
              <a:cxnLst/>
              <a:rect l="l" t="t" r="r" b="b"/>
              <a:pathLst>
                <a:path w="2996" h="9084" extrusionOk="0">
                  <a:moveTo>
                    <a:pt x="2723" y="1"/>
                  </a:moveTo>
                  <a:cubicBezTo>
                    <a:pt x="2637" y="1"/>
                    <a:pt x="2561" y="38"/>
                    <a:pt x="2561" y="124"/>
                  </a:cubicBezTo>
                  <a:lnTo>
                    <a:pt x="2347" y="1020"/>
                  </a:lnTo>
                  <a:cubicBezTo>
                    <a:pt x="1878" y="3708"/>
                    <a:pt x="1110" y="6310"/>
                    <a:pt x="44" y="8827"/>
                  </a:cubicBezTo>
                  <a:cubicBezTo>
                    <a:pt x="1" y="8913"/>
                    <a:pt x="44" y="9041"/>
                    <a:pt x="172" y="9083"/>
                  </a:cubicBezTo>
                  <a:lnTo>
                    <a:pt x="214" y="9083"/>
                  </a:lnTo>
                  <a:cubicBezTo>
                    <a:pt x="300" y="9083"/>
                    <a:pt x="385" y="9041"/>
                    <a:pt x="428" y="8998"/>
                  </a:cubicBezTo>
                  <a:cubicBezTo>
                    <a:pt x="1494" y="6438"/>
                    <a:pt x="2262" y="3836"/>
                    <a:pt x="2731" y="1106"/>
                  </a:cubicBezTo>
                  <a:lnTo>
                    <a:pt x="2945" y="210"/>
                  </a:lnTo>
                  <a:cubicBezTo>
                    <a:pt x="2995" y="83"/>
                    <a:pt x="2849" y="1"/>
                    <a:pt x="27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7"/>
            <p:cNvSpPr/>
            <p:nvPr/>
          </p:nvSpPr>
          <p:spPr>
            <a:xfrm>
              <a:off x="4424781" y="5391105"/>
              <a:ext cx="702587" cy="10278"/>
            </a:xfrm>
            <a:custGeom>
              <a:avLst/>
              <a:gdLst/>
              <a:ahLst/>
              <a:cxnLst/>
              <a:rect l="l" t="t" r="r" b="b"/>
              <a:pathLst>
                <a:path w="35068" h="513" extrusionOk="0">
                  <a:moveTo>
                    <a:pt x="0" y="1"/>
                  </a:moveTo>
                  <a:lnTo>
                    <a:pt x="0" y="513"/>
                  </a:lnTo>
                  <a:lnTo>
                    <a:pt x="35067" y="513"/>
                  </a:lnTo>
                  <a:lnTo>
                    <a:pt x="35067"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0" name="Google Shape;770;p47"/>
          <p:cNvSpPr txBox="1">
            <a:spLocks noGrp="1"/>
          </p:cNvSpPr>
          <p:nvPr>
            <p:ph type="title"/>
          </p:nvPr>
        </p:nvSpPr>
        <p:spPr>
          <a:xfrm>
            <a:off x="948599" y="2037925"/>
            <a:ext cx="3563775" cy="149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MIND MAPPING</a:t>
            </a:r>
            <a:endParaRPr dirty="0"/>
          </a:p>
        </p:txBody>
      </p:sp>
      <p:sp>
        <p:nvSpPr>
          <p:cNvPr id="771" name="Google Shape;771;p47"/>
          <p:cNvSpPr txBox="1">
            <a:spLocks noGrp="1"/>
          </p:cNvSpPr>
          <p:nvPr>
            <p:ph type="title" idx="2"/>
          </p:nvPr>
        </p:nvSpPr>
        <p:spPr>
          <a:xfrm>
            <a:off x="1135614" y="766325"/>
            <a:ext cx="11235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772" name="Google Shape;772;p47"/>
          <p:cNvSpPr txBox="1">
            <a:spLocks noGrp="1"/>
          </p:cNvSpPr>
          <p:nvPr>
            <p:ph type="subTitle" idx="1"/>
          </p:nvPr>
        </p:nvSpPr>
        <p:spPr>
          <a:xfrm>
            <a:off x="4290251" y="1609242"/>
            <a:ext cx="3761388" cy="713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dirty="0"/>
              <a:t>In groups (made by me):</a:t>
            </a:r>
          </a:p>
          <a:p>
            <a:pPr marL="0" lvl="0" indent="0" algn="l" rtl="0">
              <a:spcBef>
                <a:spcPts val="0"/>
              </a:spcBef>
              <a:spcAft>
                <a:spcPts val="1200"/>
              </a:spcAft>
              <a:buNone/>
            </a:pPr>
            <a:r>
              <a:rPr lang="en" dirty="0"/>
              <a:t>1)Use the materials to make a mindmap. Write down everything you can think of when you hear the term “Social Media”. You only have 5minutes! </a:t>
            </a:r>
          </a:p>
          <a:p>
            <a:pPr marL="0" lvl="0" indent="0" algn="l" rtl="0">
              <a:spcBef>
                <a:spcPts val="0"/>
              </a:spcBef>
              <a:spcAft>
                <a:spcPts val="1200"/>
              </a:spcAft>
              <a:buNone/>
            </a:pPr>
            <a:r>
              <a:rPr lang="en" dirty="0"/>
              <a:t>2) Next to your mindmap, write a list of SoMe platforms that you know. </a:t>
            </a:r>
            <a:r>
              <a:rPr lang="en" b="1" u="sng" dirty="0"/>
              <a:t>Underline</a:t>
            </a:r>
            <a:r>
              <a:rPr lang="en" dirty="0"/>
              <a:t> the ones you use the most</a:t>
            </a:r>
          </a:p>
          <a:p>
            <a:pPr marL="0" lvl="0" indent="0" algn="l" rtl="0">
              <a:spcBef>
                <a:spcPts val="0"/>
              </a:spcBef>
              <a:spcAft>
                <a:spcPts val="1200"/>
              </a:spcAft>
              <a:buNone/>
            </a:pPr>
            <a:r>
              <a:rPr lang="en" dirty="0"/>
              <a:t>3)Put your mindmap on the wall when you’re done </a:t>
            </a:r>
          </a:p>
        </p:txBody>
      </p:sp>
      <p:grpSp>
        <p:nvGrpSpPr>
          <p:cNvPr id="855" name="Google Shape;855;p47"/>
          <p:cNvGrpSpPr/>
          <p:nvPr/>
        </p:nvGrpSpPr>
        <p:grpSpPr>
          <a:xfrm>
            <a:off x="5964198" y="517671"/>
            <a:ext cx="686766" cy="497307"/>
            <a:chOff x="6088004" y="1354893"/>
            <a:chExt cx="686766" cy="497307"/>
          </a:xfrm>
        </p:grpSpPr>
        <p:grpSp>
          <p:nvGrpSpPr>
            <p:cNvPr id="856" name="Google Shape;856;p47"/>
            <p:cNvGrpSpPr/>
            <p:nvPr/>
          </p:nvGrpSpPr>
          <p:grpSpPr>
            <a:xfrm flipH="1">
              <a:off x="6088004" y="1592500"/>
              <a:ext cx="522225" cy="259700"/>
              <a:chOff x="-1391825" y="4240400"/>
              <a:chExt cx="522225" cy="259700"/>
            </a:xfrm>
          </p:grpSpPr>
          <p:sp>
            <p:nvSpPr>
              <p:cNvPr id="857" name="Google Shape;857;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 name="Google Shape;859;p47"/>
            <p:cNvGrpSpPr/>
            <p:nvPr/>
          </p:nvGrpSpPr>
          <p:grpSpPr>
            <a:xfrm flipH="1">
              <a:off x="6499766" y="1354893"/>
              <a:ext cx="275004" cy="136758"/>
              <a:chOff x="-1391825" y="4240400"/>
              <a:chExt cx="522225" cy="259700"/>
            </a:xfrm>
          </p:grpSpPr>
          <p:sp>
            <p:nvSpPr>
              <p:cNvPr id="860" name="Google Shape;860;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62" name="Google Shape;862;p47"/>
          <p:cNvGrpSpPr/>
          <p:nvPr/>
        </p:nvGrpSpPr>
        <p:grpSpPr>
          <a:xfrm>
            <a:off x="6884974" y="1206106"/>
            <a:ext cx="167475" cy="354100"/>
            <a:chOff x="13256175" y="1380850"/>
            <a:chExt cx="167475" cy="354100"/>
          </a:xfrm>
        </p:grpSpPr>
        <p:sp>
          <p:nvSpPr>
            <p:cNvPr id="863" name="Google Shape;863;p47"/>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47"/>
          <p:cNvGrpSpPr/>
          <p:nvPr/>
        </p:nvGrpSpPr>
        <p:grpSpPr>
          <a:xfrm rot="-899910" flipH="1">
            <a:off x="7509774" y="867743"/>
            <a:ext cx="527894" cy="523707"/>
            <a:chOff x="14582925" y="1556650"/>
            <a:chExt cx="280525" cy="278300"/>
          </a:xfrm>
        </p:grpSpPr>
        <p:sp>
          <p:nvSpPr>
            <p:cNvPr id="866" name="Google Shape;866;p47"/>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7"/>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 name="Google Shape;868;p47"/>
          <p:cNvGrpSpPr/>
          <p:nvPr/>
        </p:nvGrpSpPr>
        <p:grpSpPr>
          <a:xfrm>
            <a:off x="4940579" y="1059698"/>
            <a:ext cx="467176" cy="481344"/>
            <a:chOff x="8599300" y="718930"/>
            <a:chExt cx="467176" cy="481344"/>
          </a:xfrm>
        </p:grpSpPr>
        <p:grpSp>
          <p:nvGrpSpPr>
            <p:cNvPr id="869" name="Google Shape;869;p47"/>
            <p:cNvGrpSpPr/>
            <p:nvPr/>
          </p:nvGrpSpPr>
          <p:grpSpPr>
            <a:xfrm>
              <a:off x="8599300" y="718930"/>
              <a:ext cx="467176" cy="481344"/>
              <a:chOff x="-1586889" y="1214300"/>
              <a:chExt cx="305025" cy="314275"/>
            </a:xfrm>
          </p:grpSpPr>
          <p:sp>
            <p:nvSpPr>
              <p:cNvPr id="870" name="Google Shape;870;p47"/>
              <p:cNvSpPr/>
              <p:nvPr/>
            </p:nvSpPr>
            <p:spPr>
              <a:xfrm>
                <a:off x="-1586889" y="1214300"/>
                <a:ext cx="305025" cy="314275"/>
              </a:xfrm>
              <a:custGeom>
                <a:avLst/>
                <a:gdLst/>
                <a:ahLst/>
                <a:cxnLst/>
                <a:rect l="l" t="t" r="r" b="b"/>
                <a:pathLst>
                  <a:path w="12201" h="12571" extrusionOk="0">
                    <a:moveTo>
                      <a:pt x="6101" y="0"/>
                    </a:moveTo>
                    <a:cubicBezTo>
                      <a:pt x="2736" y="0"/>
                      <a:pt x="0" y="2810"/>
                      <a:pt x="0" y="6285"/>
                    </a:cubicBezTo>
                    <a:cubicBezTo>
                      <a:pt x="0" y="9724"/>
                      <a:pt x="2736" y="12570"/>
                      <a:pt x="6101" y="12570"/>
                    </a:cubicBezTo>
                    <a:cubicBezTo>
                      <a:pt x="9465" y="12570"/>
                      <a:pt x="12201" y="9724"/>
                      <a:pt x="12201" y="6285"/>
                    </a:cubicBezTo>
                    <a:cubicBezTo>
                      <a:pt x="12201" y="2810"/>
                      <a:pt x="9465" y="0"/>
                      <a:pt x="6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7"/>
              <p:cNvSpPr/>
              <p:nvPr/>
            </p:nvSpPr>
            <p:spPr>
              <a:xfrm rot="-672933">
                <a:off x="-1545250" y="1306352"/>
                <a:ext cx="80425" cy="36450"/>
              </a:xfrm>
              <a:custGeom>
                <a:avLst/>
                <a:gdLst/>
                <a:ahLst/>
                <a:cxnLst/>
                <a:rect l="l" t="t" r="r" b="b"/>
                <a:pathLst>
                  <a:path w="3217" h="1458" extrusionOk="0">
                    <a:moveTo>
                      <a:pt x="1581" y="1"/>
                    </a:moveTo>
                    <a:cubicBezTo>
                      <a:pt x="931" y="1"/>
                      <a:pt x="276" y="365"/>
                      <a:pt x="0" y="1124"/>
                    </a:cubicBezTo>
                    <a:lnTo>
                      <a:pt x="444" y="1272"/>
                    </a:lnTo>
                    <a:cubicBezTo>
                      <a:pt x="650" y="740"/>
                      <a:pt x="1111" y="487"/>
                      <a:pt x="1572" y="487"/>
                    </a:cubicBezTo>
                    <a:cubicBezTo>
                      <a:pt x="2104" y="487"/>
                      <a:pt x="2634" y="824"/>
                      <a:pt x="2773" y="1457"/>
                    </a:cubicBezTo>
                    <a:lnTo>
                      <a:pt x="3217" y="1383"/>
                    </a:lnTo>
                    <a:cubicBezTo>
                      <a:pt x="3059" y="476"/>
                      <a:pt x="2323" y="1"/>
                      <a:pt x="1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7"/>
              <p:cNvSpPr/>
              <p:nvPr/>
            </p:nvSpPr>
            <p:spPr>
              <a:xfrm>
                <a:off x="-1416775" y="1306350"/>
                <a:ext cx="80425" cy="36450"/>
              </a:xfrm>
              <a:custGeom>
                <a:avLst/>
                <a:gdLst/>
                <a:ahLst/>
                <a:cxnLst/>
                <a:rect l="l" t="t" r="r" b="b"/>
                <a:pathLst>
                  <a:path w="3217" h="1458" extrusionOk="0">
                    <a:moveTo>
                      <a:pt x="1553" y="1"/>
                    </a:moveTo>
                    <a:cubicBezTo>
                      <a:pt x="905" y="1"/>
                      <a:pt x="259" y="365"/>
                      <a:pt x="0" y="1124"/>
                    </a:cubicBezTo>
                    <a:lnTo>
                      <a:pt x="444" y="1272"/>
                    </a:lnTo>
                    <a:cubicBezTo>
                      <a:pt x="633" y="740"/>
                      <a:pt x="1085" y="487"/>
                      <a:pt x="1541" y="487"/>
                    </a:cubicBezTo>
                    <a:cubicBezTo>
                      <a:pt x="2066" y="487"/>
                      <a:pt x="2597" y="824"/>
                      <a:pt x="2736" y="1457"/>
                    </a:cubicBezTo>
                    <a:lnTo>
                      <a:pt x="3217" y="1383"/>
                    </a:lnTo>
                    <a:cubicBezTo>
                      <a:pt x="3039" y="476"/>
                      <a:pt x="2294" y="1"/>
                      <a:pt x="1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3" name="Google Shape;873;p47"/>
            <p:cNvSpPr/>
            <p:nvPr/>
          </p:nvSpPr>
          <p:spPr>
            <a:xfrm>
              <a:off x="8706408" y="985804"/>
              <a:ext cx="267267" cy="113168"/>
            </a:xfrm>
            <a:custGeom>
              <a:avLst/>
              <a:gdLst/>
              <a:ahLst/>
              <a:cxnLst/>
              <a:rect l="l" t="t" r="r" b="b"/>
              <a:pathLst>
                <a:path w="6027" h="2552" extrusionOk="0">
                  <a:moveTo>
                    <a:pt x="3253" y="1"/>
                  </a:moveTo>
                  <a:cubicBezTo>
                    <a:pt x="1960" y="38"/>
                    <a:pt x="702" y="925"/>
                    <a:pt x="0" y="2330"/>
                  </a:cubicBezTo>
                  <a:lnTo>
                    <a:pt x="407" y="2552"/>
                  </a:lnTo>
                  <a:cubicBezTo>
                    <a:pt x="1035" y="1295"/>
                    <a:pt x="2181" y="482"/>
                    <a:pt x="3253" y="482"/>
                  </a:cubicBezTo>
                  <a:cubicBezTo>
                    <a:pt x="4215" y="482"/>
                    <a:pt x="5028" y="1036"/>
                    <a:pt x="5620" y="2071"/>
                  </a:cubicBezTo>
                  <a:lnTo>
                    <a:pt x="6026" y="1849"/>
                  </a:lnTo>
                  <a:cubicBezTo>
                    <a:pt x="5324" y="666"/>
                    <a:pt x="4363"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grpSp>
        <p:nvGrpSpPr>
          <p:cNvPr id="922" name="Google Shape;922;p49"/>
          <p:cNvGrpSpPr/>
          <p:nvPr/>
        </p:nvGrpSpPr>
        <p:grpSpPr>
          <a:xfrm flipH="1">
            <a:off x="1954725" y="421481"/>
            <a:ext cx="5117250" cy="862425"/>
            <a:chOff x="1954725" y="409575"/>
            <a:chExt cx="5117250" cy="862425"/>
          </a:xfrm>
        </p:grpSpPr>
        <p:sp>
          <p:nvSpPr>
            <p:cNvPr id="923" name="Google Shape;923;p49"/>
            <p:cNvSpPr/>
            <p:nvPr/>
          </p:nvSpPr>
          <p:spPr>
            <a:xfrm>
              <a:off x="1971675" y="409575"/>
              <a:ext cx="5100300" cy="5727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9"/>
            <p:cNvSpPr/>
            <p:nvPr/>
          </p:nvSpPr>
          <p:spPr>
            <a:xfrm rot="-10419122" flipH="1">
              <a:off x="1981428" y="737931"/>
              <a:ext cx="488394" cy="508637"/>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5" name="Google Shape;925;p49"/>
          <p:cNvSpPr/>
          <p:nvPr/>
        </p:nvSpPr>
        <p:spPr>
          <a:xfrm>
            <a:off x="250191" y="1194650"/>
            <a:ext cx="6144050" cy="3948850"/>
          </a:xfrm>
          <a:custGeom>
            <a:avLst/>
            <a:gdLst/>
            <a:ahLst/>
            <a:cxnLst/>
            <a:rect l="l" t="t" r="r" b="b"/>
            <a:pathLst>
              <a:path w="215947" h="204273" extrusionOk="0">
                <a:moveTo>
                  <a:pt x="103771" y="1"/>
                </a:moveTo>
                <a:cubicBezTo>
                  <a:pt x="93459" y="1"/>
                  <a:pt x="83148" y="456"/>
                  <a:pt x="72870" y="1367"/>
                </a:cubicBezTo>
                <a:cubicBezTo>
                  <a:pt x="62999" y="2217"/>
                  <a:pt x="53016" y="3548"/>
                  <a:pt x="43811" y="7209"/>
                </a:cubicBezTo>
                <a:cubicBezTo>
                  <a:pt x="27765" y="13641"/>
                  <a:pt x="15158" y="26581"/>
                  <a:pt x="9132" y="42774"/>
                </a:cubicBezTo>
                <a:cubicBezTo>
                  <a:pt x="5287" y="53385"/>
                  <a:pt x="4474" y="64661"/>
                  <a:pt x="3439" y="75752"/>
                </a:cubicBezTo>
                <a:cubicBezTo>
                  <a:pt x="2588" y="84810"/>
                  <a:pt x="333" y="93794"/>
                  <a:pt x="37" y="102778"/>
                </a:cubicBezTo>
                <a:cubicBezTo>
                  <a:pt x="1" y="103961"/>
                  <a:pt x="1" y="105144"/>
                  <a:pt x="37" y="106327"/>
                </a:cubicBezTo>
                <a:cubicBezTo>
                  <a:pt x="777" y="130025"/>
                  <a:pt x="4067" y="152282"/>
                  <a:pt x="14197" y="174020"/>
                </a:cubicBezTo>
                <a:cubicBezTo>
                  <a:pt x="18079" y="182376"/>
                  <a:pt x="23070" y="190694"/>
                  <a:pt x="30945" y="195500"/>
                </a:cubicBezTo>
                <a:cubicBezTo>
                  <a:pt x="36934" y="199160"/>
                  <a:pt x="43996" y="200491"/>
                  <a:pt x="50946" y="201490"/>
                </a:cubicBezTo>
                <a:cubicBezTo>
                  <a:pt x="64042" y="203345"/>
                  <a:pt x="77227" y="204273"/>
                  <a:pt x="90401" y="204273"/>
                </a:cubicBezTo>
                <a:cubicBezTo>
                  <a:pt x="113192" y="204273"/>
                  <a:pt x="135951" y="201496"/>
                  <a:pt x="158161" y="195944"/>
                </a:cubicBezTo>
                <a:cubicBezTo>
                  <a:pt x="178051" y="190990"/>
                  <a:pt x="199124" y="182376"/>
                  <a:pt x="208774" y="164297"/>
                </a:cubicBezTo>
                <a:cubicBezTo>
                  <a:pt x="214208" y="154130"/>
                  <a:pt x="215281" y="142299"/>
                  <a:pt x="215650" y="130802"/>
                </a:cubicBezTo>
                <a:cubicBezTo>
                  <a:pt x="215946" y="122003"/>
                  <a:pt x="215872" y="113241"/>
                  <a:pt x="215465" y="104441"/>
                </a:cubicBezTo>
                <a:cubicBezTo>
                  <a:pt x="214171" y="78118"/>
                  <a:pt x="213432" y="44142"/>
                  <a:pt x="194577" y="23439"/>
                </a:cubicBezTo>
                <a:cubicBezTo>
                  <a:pt x="180935" y="8502"/>
                  <a:pt x="159455" y="3881"/>
                  <a:pt x="139343" y="1811"/>
                </a:cubicBezTo>
                <a:cubicBezTo>
                  <a:pt x="127513" y="604"/>
                  <a:pt x="115641" y="1"/>
                  <a:pt x="1037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49"/>
          <p:cNvSpPr txBox="1">
            <a:spLocks noGrp="1"/>
          </p:cNvSpPr>
          <p:nvPr>
            <p:ph type="title"/>
          </p:nvPr>
        </p:nvSpPr>
        <p:spPr>
          <a:xfrm>
            <a:off x="713225" y="532525"/>
            <a:ext cx="7717800" cy="331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Mindmap 2.0</a:t>
            </a:r>
            <a:endParaRPr dirty="0"/>
          </a:p>
        </p:txBody>
      </p:sp>
      <p:sp>
        <p:nvSpPr>
          <p:cNvPr id="927" name="Google Shape;927;p49"/>
          <p:cNvSpPr txBox="1">
            <a:spLocks noGrp="1"/>
          </p:cNvSpPr>
          <p:nvPr>
            <p:ph type="body" idx="1"/>
          </p:nvPr>
        </p:nvSpPr>
        <p:spPr>
          <a:xfrm>
            <a:off x="862838" y="1185546"/>
            <a:ext cx="4695527" cy="2278443"/>
          </a:xfrm>
          <a:prstGeom prst="rect">
            <a:avLst/>
          </a:prstGeom>
        </p:spPr>
        <p:txBody>
          <a:bodyPr spcFirstLastPara="1" wrap="square" lIns="91425" tIns="91425" rIns="91425" bIns="91425" anchor="t" anchorCtr="0">
            <a:noAutofit/>
          </a:bodyPr>
          <a:lstStyle/>
          <a:p>
            <a:pPr marL="127000" lvl="0" indent="0" algn="ctr" rtl="0">
              <a:spcBef>
                <a:spcPts val="0"/>
              </a:spcBef>
              <a:spcAft>
                <a:spcPts val="0"/>
              </a:spcAft>
              <a:buSzPts val="1600"/>
              <a:buNone/>
            </a:pPr>
            <a:r>
              <a:rPr lang="da-DK" dirty="0"/>
              <a:t>Now </a:t>
            </a:r>
            <a:r>
              <a:rPr lang="da-DK" dirty="0" err="1"/>
              <a:t>each</a:t>
            </a:r>
            <a:r>
              <a:rPr lang="da-DK" dirty="0"/>
              <a:t> </a:t>
            </a:r>
            <a:r>
              <a:rPr lang="da-DK" dirty="0" err="1"/>
              <a:t>group</a:t>
            </a:r>
            <a:r>
              <a:rPr lang="da-DK" dirty="0"/>
              <a:t> </a:t>
            </a:r>
            <a:r>
              <a:rPr lang="da-DK" dirty="0" err="1"/>
              <a:t>walk</a:t>
            </a:r>
            <a:r>
              <a:rPr lang="da-DK" dirty="0"/>
              <a:t> </a:t>
            </a:r>
            <a:r>
              <a:rPr lang="da-DK" dirty="0" err="1"/>
              <a:t>around</a:t>
            </a:r>
            <a:r>
              <a:rPr lang="da-DK" dirty="0"/>
              <a:t> the </a:t>
            </a:r>
            <a:r>
              <a:rPr lang="da-DK" dirty="0" err="1"/>
              <a:t>room</a:t>
            </a:r>
            <a:r>
              <a:rPr lang="da-DK" dirty="0"/>
              <a:t> and look at the </a:t>
            </a:r>
            <a:r>
              <a:rPr lang="da-DK" dirty="0" err="1"/>
              <a:t>other</a:t>
            </a:r>
            <a:r>
              <a:rPr lang="da-DK" dirty="0"/>
              <a:t> mindmaps. </a:t>
            </a:r>
            <a:br>
              <a:rPr lang="da-DK" dirty="0"/>
            </a:br>
            <a:endParaRPr lang="da-DK" dirty="0"/>
          </a:p>
          <a:p>
            <a:pPr marL="127000" lvl="0" indent="0" algn="ctr" rtl="0">
              <a:spcBef>
                <a:spcPts val="0"/>
              </a:spcBef>
              <a:spcAft>
                <a:spcPts val="0"/>
              </a:spcAft>
              <a:buSzPts val="1600"/>
              <a:buNone/>
            </a:pPr>
            <a:r>
              <a:rPr lang="da-DK" dirty="0" err="1"/>
              <a:t>Based</a:t>
            </a:r>
            <a:r>
              <a:rPr lang="da-DK" dirty="0"/>
              <a:t> on </a:t>
            </a:r>
            <a:r>
              <a:rPr lang="da-DK" dirty="0" err="1"/>
              <a:t>what</a:t>
            </a:r>
            <a:r>
              <a:rPr lang="da-DK" dirty="0"/>
              <a:t> </a:t>
            </a:r>
            <a:r>
              <a:rPr lang="da-DK" dirty="0" err="1"/>
              <a:t>you</a:t>
            </a:r>
            <a:r>
              <a:rPr lang="da-DK" dirty="0"/>
              <a:t> </a:t>
            </a:r>
            <a:r>
              <a:rPr lang="da-DK" dirty="0" err="1"/>
              <a:t>saw</a:t>
            </a:r>
            <a:r>
              <a:rPr lang="da-DK" dirty="0"/>
              <a:t>, </a:t>
            </a:r>
            <a:r>
              <a:rPr lang="da-DK" dirty="0" err="1"/>
              <a:t>write</a:t>
            </a:r>
            <a:r>
              <a:rPr lang="da-DK" dirty="0"/>
              <a:t> </a:t>
            </a:r>
            <a:r>
              <a:rPr lang="da-DK" dirty="0" err="1"/>
              <a:t>your</a:t>
            </a:r>
            <a:r>
              <a:rPr lang="da-DK" dirty="0"/>
              <a:t> </a:t>
            </a:r>
            <a:r>
              <a:rPr lang="da-DK" dirty="0" err="1"/>
              <a:t>own</a:t>
            </a:r>
            <a:r>
              <a:rPr lang="da-DK" dirty="0"/>
              <a:t> definition of social media in </a:t>
            </a:r>
            <a:r>
              <a:rPr lang="da-DK" dirty="0" err="1"/>
              <a:t>your</a:t>
            </a:r>
            <a:r>
              <a:rPr lang="da-DK" dirty="0"/>
              <a:t> notes. </a:t>
            </a:r>
          </a:p>
          <a:p>
            <a:pPr marL="127000" lvl="0" indent="0" algn="ctr" rtl="0">
              <a:spcBef>
                <a:spcPts val="0"/>
              </a:spcBef>
              <a:spcAft>
                <a:spcPts val="0"/>
              </a:spcAft>
              <a:buSzPts val="1600"/>
              <a:buNone/>
            </a:pPr>
            <a:endParaRPr lang="da-DK" dirty="0"/>
          </a:p>
          <a:p>
            <a:pPr marL="127000" lvl="0" indent="0" algn="ctr" rtl="0">
              <a:spcBef>
                <a:spcPts val="0"/>
              </a:spcBef>
              <a:spcAft>
                <a:spcPts val="0"/>
              </a:spcAft>
              <a:buSzPts val="1600"/>
              <a:buNone/>
            </a:pPr>
            <a:r>
              <a:rPr lang="da-DK" dirty="0" err="1"/>
              <a:t>Each</a:t>
            </a:r>
            <a:r>
              <a:rPr lang="da-DK" dirty="0"/>
              <a:t> </a:t>
            </a:r>
            <a:r>
              <a:rPr lang="da-DK" dirty="0" err="1"/>
              <a:t>group</a:t>
            </a:r>
            <a:r>
              <a:rPr lang="da-DK" dirty="0"/>
              <a:t> </a:t>
            </a:r>
            <a:r>
              <a:rPr lang="da-DK" dirty="0" err="1"/>
              <a:t>member</a:t>
            </a:r>
            <a:r>
              <a:rPr lang="da-DK" dirty="0"/>
              <a:t> must </a:t>
            </a:r>
            <a:r>
              <a:rPr lang="da-DK" dirty="0" err="1"/>
              <a:t>write</a:t>
            </a:r>
            <a:r>
              <a:rPr lang="da-DK" dirty="0"/>
              <a:t> it </a:t>
            </a:r>
            <a:r>
              <a:rPr lang="da-DK" dirty="0" err="1"/>
              <a:t>down</a:t>
            </a:r>
            <a:r>
              <a:rPr lang="da-DK" dirty="0"/>
              <a:t> in </a:t>
            </a:r>
            <a:r>
              <a:rPr lang="da-DK" dirty="0" err="1"/>
              <a:t>their</a:t>
            </a:r>
            <a:r>
              <a:rPr lang="da-DK" dirty="0"/>
              <a:t> Holdnotesbog/ Classnotes (</a:t>
            </a:r>
            <a:r>
              <a:rPr lang="da-DK" dirty="0" err="1"/>
              <a:t>I’ve</a:t>
            </a:r>
            <a:r>
              <a:rPr lang="da-DK" dirty="0"/>
              <a:t> </a:t>
            </a:r>
            <a:r>
              <a:rPr lang="da-DK" dirty="0" err="1"/>
              <a:t>uploaded</a:t>
            </a:r>
            <a:r>
              <a:rPr lang="da-DK" dirty="0"/>
              <a:t> a </a:t>
            </a:r>
            <a:r>
              <a:rPr lang="da-DK" dirty="0" err="1"/>
              <a:t>worksheet</a:t>
            </a:r>
            <a:r>
              <a:rPr lang="da-DK" dirty="0"/>
              <a:t> in the </a:t>
            </a:r>
            <a:r>
              <a:rPr lang="da-DK" dirty="0" err="1"/>
              <a:t>section</a:t>
            </a:r>
            <a:r>
              <a:rPr lang="da-DK" dirty="0"/>
              <a:t> ”Social Media”), The </a:t>
            </a:r>
            <a:r>
              <a:rPr lang="da-DK" dirty="0" err="1"/>
              <a:t>group</a:t>
            </a:r>
            <a:r>
              <a:rPr lang="da-DK" dirty="0"/>
              <a:t> must </a:t>
            </a:r>
            <a:r>
              <a:rPr lang="da-DK" dirty="0" err="1"/>
              <a:t>collaborate</a:t>
            </a:r>
            <a:r>
              <a:rPr lang="da-DK" dirty="0"/>
              <a:t> in </a:t>
            </a:r>
            <a:r>
              <a:rPr lang="da-DK" dirty="0" err="1"/>
              <a:t>writing</a:t>
            </a:r>
            <a:r>
              <a:rPr lang="da-DK" dirty="0"/>
              <a:t> </a:t>
            </a:r>
            <a:r>
              <a:rPr lang="da-DK" dirty="0" err="1"/>
              <a:t>them</a:t>
            </a:r>
            <a:r>
              <a:rPr lang="da-DK" dirty="0"/>
              <a:t> </a:t>
            </a:r>
            <a:r>
              <a:rPr lang="da-DK" dirty="0">
                <a:sym typeface="Wingdings" panose="05000000000000000000" pitchFamily="2" charset="2"/>
              </a:rPr>
              <a:t> </a:t>
            </a:r>
          </a:p>
          <a:p>
            <a:pPr marL="127000" lvl="0" indent="0" algn="ctr" rtl="0">
              <a:spcBef>
                <a:spcPts val="0"/>
              </a:spcBef>
              <a:spcAft>
                <a:spcPts val="0"/>
              </a:spcAft>
              <a:buSzPts val="1600"/>
              <a:buNone/>
            </a:pPr>
            <a:endParaRPr lang="da-DK" dirty="0">
              <a:sym typeface="Wingdings" panose="05000000000000000000" pitchFamily="2" charset="2"/>
            </a:endParaRPr>
          </a:p>
          <a:p>
            <a:pPr marL="127000" lvl="0" indent="0" algn="ctr" rtl="0">
              <a:spcBef>
                <a:spcPts val="0"/>
              </a:spcBef>
              <a:spcAft>
                <a:spcPts val="0"/>
              </a:spcAft>
              <a:buSzPts val="1600"/>
              <a:buNone/>
            </a:pPr>
            <a:endParaRPr dirty="0"/>
          </a:p>
        </p:txBody>
      </p:sp>
      <p:grpSp>
        <p:nvGrpSpPr>
          <p:cNvPr id="928" name="Google Shape;928;p49"/>
          <p:cNvGrpSpPr/>
          <p:nvPr/>
        </p:nvGrpSpPr>
        <p:grpSpPr>
          <a:xfrm>
            <a:off x="6175511" y="2655390"/>
            <a:ext cx="938509" cy="703443"/>
            <a:chOff x="13519600" y="1618956"/>
            <a:chExt cx="1138000" cy="852969"/>
          </a:xfrm>
        </p:grpSpPr>
        <p:sp>
          <p:nvSpPr>
            <p:cNvPr id="929" name="Google Shape;929;p49"/>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9"/>
            <p:cNvSpPr/>
            <p:nvPr/>
          </p:nvSpPr>
          <p:spPr>
            <a:xfrm rot="-8495660" flipH="1">
              <a:off x="13804537" y="1620868"/>
              <a:ext cx="178143" cy="49380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9"/>
            <p:cNvSpPr/>
            <p:nvPr/>
          </p:nvSpPr>
          <p:spPr>
            <a:xfrm>
              <a:off x="13720600" y="2120525"/>
              <a:ext cx="796700" cy="162625"/>
            </a:xfrm>
            <a:custGeom>
              <a:avLst/>
              <a:gdLst/>
              <a:ahLst/>
              <a:cxnLst/>
              <a:rect l="l" t="t" r="r" b="b"/>
              <a:pathLst>
                <a:path w="31868" h="6505" extrusionOk="0">
                  <a:moveTo>
                    <a:pt x="8319" y="532"/>
                  </a:moveTo>
                  <a:cubicBezTo>
                    <a:pt x="8490" y="532"/>
                    <a:pt x="8703" y="617"/>
                    <a:pt x="8831" y="703"/>
                  </a:cubicBezTo>
                  <a:cubicBezTo>
                    <a:pt x="9300" y="1129"/>
                    <a:pt x="9471" y="1726"/>
                    <a:pt x="9343" y="2281"/>
                  </a:cubicBezTo>
                  <a:cubicBezTo>
                    <a:pt x="9172" y="3134"/>
                    <a:pt x="8703" y="3945"/>
                    <a:pt x="8020" y="4457"/>
                  </a:cubicBezTo>
                  <a:cubicBezTo>
                    <a:pt x="7892" y="4329"/>
                    <a:pt x="7722" y="4158"/>
                    <a:pt x="7594" y="4030"/>
                  </a:cubicBezTo>
                  <a:cubicBezTo>
                    <a:pt x="6997" y="3348"/>
                    <a:pt x="6783" y="2452"/>
                    <a:pt x="6911" y="1598"/>
                  </a:cubicBezTo>
                  <a:cubicBezTo>
                    <a:pt x="7082" y="1129"/>
                    <a:pt x="7423" y="788"/>
                    <a:pt x="7892" y="617"/>
                  </a:cubicBezTo>
                  <a:cubicBezTo>
                    <a:pt x="8020" y="575"/>
                    <a:pt x="8148" y="532"/>
                    <a:pt x="8319" y="532"/>
                  </a:cubicBezTo>
                  <a:close/>
                  <a:moveTo>
                    <a:pt x="23378" y="276"/>
                  </a:moveTo>
                  <a:cubicBezTo>
                    <a:pt x="23549" y="276"/>
                    <a:pt x="23762" y="319"/>
                    <a:pt x="23933" y="404"/>
                  </a:cubicBezTo>
                  <a:cubicBezTo>
                    <a:pt x="24189" y="575"/>
                    <a:pt x="24359" y="873"/>
                    <a:pt x="24402" y="1172"/>
                  </a:cubicBezTo>
                  <a:cubicBezTo>
                    <a:pt x="24445" y="2025"/>
                    <a:pt x="24146" y="2836"/>
                    <a:pt x="23592" y="3433"/>
                  </a:cubicBezTo>
                  <a:cubicBezTo>
                    <a:pt x="23250" y="3859"/>
                    <a:pt x="22909" y="4243"/>
                    <a:pt x="22482" y="4585"/>
                  </a:cubicBezTo>
                  <a:cubicBezTo>
                    <a:pt x="22397" y="4457"/>
                    <a:pt x="22312" y="4371"/>
                    <a:pt x="22226" y="4243"/>
                  </a:cubicBezTo>
                  <a:cubicBezTo>
                    <a:pt x="21714" y="3518"/>
                    <a:pt x="21501" y="2622"/>
                    <a:pt x="21714" y="1769"/>
                  </a:cubicBezTo>
                  <a:cubicBezTo>
                    <a:pt x="21842" y="1129"/>
                    <a:pt x="22312" y="617"/>
                    <a:pt x="22866" y="361"/>
                  </a:cubicBezTo>
                  <a:cubicBezTo>
                    <a:pt x="23037" y="276"/>
                    <a:pt x="23208" y="276"/>
                    <a:pt x="23378" y="276"/>
                  </a:cubicBezTo>
                  <a:close/>
                  <a:moveTo>
                    <a:pt x="16169" y="1001"/>
                  </a:moveTo>
                  <a:cubicBezTo>
                    <a:pt x="16425" y="1001"/>
                    <a:pt x="16638" y="1087"/>
                    <a:pt x="16808" y="1257"/>
                  </a:cubicBezTo>
                  <a:cubicBezTo>
                    <a:pt x="17150" y="1513"/>
                    <a:pt x="17406" y="1897"/>
                    <a:pt x="17448" y="2324"/>
                  </a:cubicBezTo>
                  <a:cubicBezTo>
                    <a:pt x="17448" y="3092"/>
                    <a:pt x="17107" y="3817"/>
                    <a:pt x="16553" y="4371"/>
                  </a:cubicBezTo>
                  <a:cubicBezTo>
                    <a:pt x="16297" y="4585"/>
                    <a:pt x="16083" y="4798"/>
                    <a:pt x="15827" y="5011"/>
                  </a:cubicBezTo>
                  <a:cubicBezTo>
                    <a:pt x="15699" y="4883"/>
                    <a:pt x="15571" y="4755"/>
                    <a:pt x="15486" y="4627"/>
                  </a:cubicBezTo>
                  <a:cubicBezTo>
                    <a:pt x="14931" y="3945"/>
                    <a:pt x="14718" y="3049"/>
                    <a:pt x="14889" y="2238"/>
                  </a:cubicBezTo>
                  <a:cubicBezTo>
                    <a:pt x="15017" y="1641"/>
                    <a:pt x="15401" y="1172"/>
                    <a:pt x="15955" y="1001"/>
                  </a:cubicBezTo>
                  <a:close/>
                  <a:moveTo>
                    <a:pt x="23328" y="0"/>
                  </a:moveTo>
                  <a:cubicBezTo>
                    <a:pt x="23145" y="0"/>
                    <a:pt x="22959" y="34"/>
                    <a:pt x="22781" y="105"/>
                  </a:cubicBezTo>
                  <a:cubicBezTo>
                    <a:pt x="22098" y="404"/>
                    <a:pt x="21629" y="1001"/>
                    <a:pt x="21416" y="1726"/>
                  </a:cubicBezTo>
                  <a:cubicBezTo>
                    <a:pt x="21245" y="2665"/>
                    <a:pt x="21459" y="3603"/>
                    <a:pt x="22013" y="4371"/>
                  </a:cubicBezTo>
                  <a:cubicBezTo>
                    <a:pt x="22098" y="4499"/>
                    <a:pt x="22226" y="4627"/>
                    <a:pt x="22312" y="4713"/>
                  </a:cubicBezTo>
                  <a:cubicBezTo>
                    <a:pt x="21245" y="5656"/>
                    <a:pt x="19942" y="6166"/>
                    <a:pt x="18554" y="6166"/>
                  </a:cubicBezTo>
                  <a:cubicBezTo>
                    <a:pt x="18499" y="6166"/>
                    <a:pt x="18443" y="6165"/>
                    <a:pt x="18387" y="6163"/>
                  </a:cubicBezTo>
                  <a:cubicBezTo>
                    <a:pt x="17534" y="6120"/>
                    <a:pt x="16680" y="5779"/>
                    <a:pt x="16041" y="5182"/>
                  </a:cubicBezTo>
                  <a:cubicBezTo>
                    <a:pt x="16297" y="4969"/>
                    <a:pt x="16553" y="4755"/>
                    <a:pt x="16766" y="4542"/>
                  </a:cubicBezTo>
                  <a:cubicBezTo>
                    <a:pt x="17363" y="3945"/>
                    <a:pt x="17704" y="3092"/>
                    <a:pt x="17704" y="2238"/>
                  </a:cubicBezTo>
                  <a:cubicBezTo>
                    <a:pt x="17662" y="1769"/>
                    <a:pt x="17363" y="1300"/>
                    <a:pt x="16979" y="1001"/>
                  </a:cubicBezTo>
                  <a:cubicBezTo>
                    <a:pt x="16755" y="809"/>
                    <a:pt x="16483" y="713"/>
                    <a:pt x="16199" y="713"/>
                  </a:cubicBezTo>
                  <a:cubicBezTo>
                    <a:pt x="16105" y="713"/>
                    <a:pt x="16009" y="724"/>
                    <a:pt x="15913" y="745"/>
                  </a:cubicBezTo>
                  <a:cubicBezTo>
                    <a:pt x="15273" y="916"/>
                    <a:pt x="14761" y="1470"/>
                    <a:pt x="14675" y="2153"/>
                  </a:cubicBezTo>
                  <a:cubicBezTo>
                    <a:pt x="14462" y="3092"/>
                    <a:pt x="14675" y="4030"/>
                    <a:pt x="15273" y="4755"/>
                  </a:cubicBezTo>
                  <a:cubicBezTo>
                    <a:pt x="15401" y="4883"/>
                    <a:pt x="15486" y="5011"/>
                    <a:pt x="15614" y="5139"/>
                  </a:cubicBezTo>
                  <a:cubicBezTo>
                    <a:pt x="14607" y="5784"/>
                    <a:pt x="13410" y="6124"/>
                    <a:pt x="12202" y="6124"/>
                  </a:cubicBezTo>
                  <a:cubicBezTo>
                    <a:pt x="12130" y="6124"/>
                    <a:pt x="12059" y="6123"/>
                    <a:pt x="11988" y="6120"/>
                  </a:cubicBezTo>
                  <a:cubicBezTo>
                    <a:pt x="10623" y="6078"/>
                    <a:pt x="9258" y="5566"/>
                    <a:pt x="8234" y="4627"/>
                  </a:cubicBezTo>
                  <a:cubicBezTo>
                    <a:pt x="8959" y="4030"/>
                    <a:pt x="9428" y="3220"/>
                    <a:pt x="9599" y="2281"/>
                  </a:cubicBezTo>
                  <a:cubicBezTo>
                    <a:pt x="9727" y="1598"/>
                    <a:pt x="9513" y="916"/>
                    <a:pt x="9002" y="489"/>
                  </a:cubicBezTo>
                  <a:cubicBezTo>
                    <a:pt x="8783" y="325"/>
                    <a:pt x="8511" y="249"/>
                    <a:pt x="8244" y="249"/>
                  </a:cubicBezTo>
                  <a:cubicBezTo>
                    <a:pt x="8094" y="249"/>
                    <a:pt x="7945" y="273"/>
                    <a:pt x="7807" y="319"/>
                  </a:cubicBezTo>
                  <a:cubicBezTo>
                    <a:pt x="7252" y="532"/>
                    <a:pt x="6869" y="959"/>
                    <a:pt x="6698" y="1513"/>
                  </a:cubicBezTo>
                  <a:cubicBezTo>
                    <a:pt x="6357" y="2580"/>
                    <a:pt x="6997" y="3646"/>
                    <a:pt x="7423" y="4158"/>
                  </a:cubicBezTo>
                  <a:cubicBezTo>
                    <a:pt x="7508" y="4329"/>
                    <a:pt x="7679" y="4457"/>
                    <a:pt x="7807" y="4627"/>
                  </a:cubicBezTo>
                  <a:cubicBezTo>
                    <a:pt x="7124" y="5097"/>
                    <a:pt x="6314" y="5438"/>
                    <a:pt x="5503" y="5566"/>
                  </a:cubicBezTo>
                  <a:cubicBezTo>
                    <a:pt x="5204" y="5608"/>
                    <a:pt x="4903" y="5627"/>
                    <a:pt x="4602" y="5627"/>
                  </a:cubicBezTo>
                  <a:cubicBezTo>
                    <a:pt x="3060" y="5627"/>
                    <a:pt x="1513" y="5127"/>
                    <a:pt x="85" y="4627"/>
                  </a:cubicBezTo>
                  <a:lnTo>
                    <a:pt x="0" y="4883"/>
                  </a:lnTo>
                  <a:cubicBezTo>
                    <a:pt x="1450" y="5414"/>
                    <a:pt x="2988" y="5886"/>
                    <a:pt x="4566" y="5886"/>
                  </a:cubicBezTo>
                  <a:cubicBezTo>
                    <a:pt x="4891" y="5886"/>
                    <a:pt x="5218" y="5866"/>
                    <a:pt x="5546" y="5822"/>
                  </a:cubicBezTo>
                  <a:cubicBezTo>
                    <a:pt x="6442" y="5694"/>
                    <a:pt x="7295" y="5353"/>
                    <a:pt x="8020" y="4798"/>
                  </a:cubicBezTo>
                  <a:cubicBezTo>
                    <a:pt x="9087" y="5779"/>
                    <a:pt x="10537" y="6376"/>
                    <a:pt x="11988" y="6419"/>
                  </a:cubicBezTo>
                  <a:cubicBezTo>
                    <a:pt x="12064" y="6421"/>
                    <a:pt x="12139" y="6423"/>
                    <a:pt x="12215" y="6423"/>
                  </a:cubicBezTo>
                  <a:cubicBezTo>
                    <a:pt x="13499" y="6423"/>
                    <a:pt x="14739" y="6080"/>
                    <a:pt x="15827" y="5395"/>
                  </a:cubicBezTo>
                  <a:cubicBezTo>
                    <a:pt x="16510" y="6035"/>
                    <a:pt x="17406" y="6419"/>
                    <a:pt x="18387" y="6462"/>
                  </a:cubicBezTo>
                  <a:cubicBezTo>
                    <a:pt x="18441" y="6463"/>
                    <a:pt x="18494" y="6464"/>
                    <a:pt x="18548" y="6464"/>
                  </a:cubicBezTo>
                  <a:cubicBezTo>
                    <a:pt x="19984" y="6464"/>
                    <a:pt x="21372" y="5915"/>
                    <a:pt x="22482" y="4969"/>
                  </a:cubicBezTo>
                  <a:cubicBezTo>
                    <a:pt x="23250" y="5779"/>
                    <a:pt x="24274" y="6291"/>
                    <a:pt x="25426" y="6462"/>
                  </a:cubicBezTo>
                  <a:cubicBezTo>
                    <a:pt x="25682" y="6462"/>
                    <a:pt x="25938" y="6504"/>
                    <a:pt x="26237" y="6504"/>
                  </a:cubicBezTo>
                  <a:cubicBezTo>
                    <a:pt x="28242" y="6504"/>
                    <a:pt x="30204" y="5566"/>
                    <a:pt x="31868" y="4670"/>
                  </a:cubicBezTo>
                  <a:lnTo>
                    <a:pt x="31740" y="4457"/>
                  </a:lnTo>
                  <a:cubicBezTo>
                    <a:pt x="30061" y="5334"/>
                    <a:pt x="28144" y="6246"/>
                    <a:pt x="26140" y="6246"/>
                  </a:cubicBezTo>
                  <a:cubicBezTo>
                    <a:pt x="25903" y="6246"/>
                    <a:pt x="25665" y="6233"/>
                    <a:pt x="25426" y="6206"/>
                  </a:cubicBezTo>
                  <a:cubicBezTo>
                    <a:pt x="24402" y="6035"/>
                    <a:pt x="23421" y="5566"/>
                    <a:pt x="22696" y="4798"/>
                  </a:cubicBezTo>
                  <a:cubicBezTo>
                    <a:pt x="23080" y="4414"/>
                    <a:pt x="23464" y="4030"/>
                    <a:pt x="23805" y="3646"/>
                  </a:cubicBezTo>
                  <a:cubicBezTo>
                    <a:pt x="24402" y="2964"/>
                    <a:pt x="24701" y="2068"/>
                    <a:pt x="24658" y="1172"/>
                  </a:cubicBezTo>
                  <a:cubicBezTo>
                    <a:pt x="24615" y="788"/>
                    <a:pt x="24402" y="404"/>
                    <a:pt x="24061" y="191"/>
                  </a:cubicBezTo>
                  <a:cubicBezTo>
                    <a:pt x="23837" y="66"/>
                    <a:pt x="23584" y="0"/>
                    <a:pt x="23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2" name="Google Shape;932;p49"/>
          <p:cNvGrpSpPr/>
          <p:nvPr/>
        </p:nvGrpSpPr>
        <p:grpSpPr>
          <a:xfrm flipH="1">
            <a:off x="6926219" y="1803530"/>
            <a:ext cx="1813087" cy="3911397"/>
            <a:chOff x="759725" y="1978925"/>
            <a:chExt cx="1606350" cy="3465400"/>
          </a:xfrm>
        </p:grpSpPr>
        <p:sp>
          <p:nvSpPr>
            <p:cNvPr id="933" name="Google Shape;933;p49"/>
            <p:cNvSpPr/>
            <p:nvPr/>
          </p:nvSpPr>
          <p:spPr>
            <a:xfrm>
              <a:off x="1112775" y="1978925"/>
              <a:ext cx="509775" cy="509775"/>
            </a:xfrm>
            <a:custGeom>
              <a:avLst/>
              <a:gdLst/>
              <a:ahLst/>
              <a:cxnLst/>
              <a:rect l="l" t="t" r="r" b="b"/>
              <a:pathLst>
                <a:path w="20391" h="20391" extrusionOk="0">
                  <a:moveTo>
                    <a:pt x="10216" y="1"/>
                  </a:moveTo>
                  <a:cubicBezTo>
                    <a:pt x="4559" y="1"/>
                    <a:pt x="1" y="4600"/>
                    <a:pt x="1" y="10216"/>
                  </a:cubicBezTo>
                  <a:cubicBezTo>
                    <a:pt x="1" y="15832"/>
                    <a:pt x="4559" y="20390"/>
                    <a:pt x="10216" y="20390"/>
                  </a:cubicBezTo>
                  <a:cubicBezTo>
                    <a:pt x="15832" y="20390"/>
                    <a:pt x="20390" y="15832"/>
                    <a:pt x="20390" y="10216"/>
                  </a:cubicBezTo>
                  <a:cubicBezTo>
                    <a:pt x="20390" y="4600"/>
                    <a:pt x="15832" y="1"/>
                    <a:pt x="102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9"/>
            <p:cNvSpPr/>
            <p:nvPr/>
          </p:nvSpPr>
          <p:spPr>
            <a:xfrm>
              <a:off x="1313225" y="2618900"/>
              <a:ext cx="113975" cy="621675"/>
            </a:xfrm>
            <a:custGeom>
              <a:avLst/>
              <a:gdLst/>
              <a:ahLst/>
              <a:cxnLst/>
              <a:rect l="l" t="t" r="r" b="b"/>
              <a:pathLst>
                <a:path w="4559" h="24867" extrusionOk="0">
                  <a:moveTo>
                    <a:pt x="0" y="1"/>
                  </a:moveTo>
                  <a:lnTo>
                    <a:pt x="0" y="24867"/>
                  </a:lnTo>
                  <a:lnTo>
                    <a:pt x="4558" y="24867"/>
                  </a:lnTo>
                  <a:lnTo>
                    <a:pt x="455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9"/>
            <p:cNvSpPr/>
            <p:nvPr/>
          </p:nvSpPr>
          <p:spPr>
            <a:xfrm>
              <a:off x="804500" y="4015825"/>
              <a:ext cx="397850" cy="1377625"/>
            </a:xfrm>
            <a:custGeom>
              <a:avLst/>
              <a:gdLst/>
              <a:ahLst/>
              <a:cxnLst/>
              <a:rect l="l" t="t" r="r" b="b"/>
              <a:pathLst>
                <a:path w="15914" h="55105" extrusionOk="0">
                  <a:moveTo>
                    <a:pt x="13471" y="1"/>
                  </a:moveTo>
                  <a:lnTo>
                    <a:pt x="1" y="54494"/>
                  </a:lnTo>
                  <a:lnTo>
                    <a:pt x="2402" y="55105"/>
                  </a:lnTo>
                  <a:lnTo>
                    <a:pt x="15913" y="571"/>
                  </a:lnTo>
                  <a:lnTo>
                    <a:pt x="1347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9"/>
            <p:cNvSpPr/>
            <p:nvPr/>
          </p:nvSpPr>
          <p:spPr>
            <a:xfrm>
              <a:off x="953050" y="3383000"/>
              <a:ext cx="419200" cy="1352175"/>
            </a:xfrm>
            <a:custGeom>
              <a:avLst/>
              <a:gdLst/>
              <a:ahLst/>
              <a:cxnLst/>
              <a:rect l="l" t="t" r="r" b="b"/>
              <a:pathLst>
                <a:path w="16768" h="54087" extrusionOk="0">
                  <a:moveTo>
                    <a:pt x="13186" y="0"/>
                  </a:moveTo>
                  <a:lnTo>
                    <a:pt x="0" y="53191"/>
                  </a:lnTo>
                  <a:lnTo>
                    <a:pt x="3622" y="54087"/>
                  </a:lnTo>
                  <a:lnTo>
                    <a:pt x="16768" y="895"/>
                  </a:lnTo>
                  <a:lnTo>
                    <a:pt x="13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9"/>
            <p:cNvSpPr/>
            <p:nvPr/>
          </p:nvSpPr>
          <p:spPr>
            <a:xfrm>
              <a:off x="1144325" y="3293450"/>
              <a:ext cx="256425" cy="644075"/>
            </a:xfrm>
            <a:custGeom>
              <a:avLst/>
              <a:gdLst/>
              <a:ahLst/>
              <a:cxnLst/>
              <a:rect l="l" t="t" r="r" b="b"/>
              <a:pathLst>
                <a:path w="10257" h="25763" extrusionOk="0">
                  <a:moveTo>
                    <a:pt x="6146" y="1"/>
                  </a:moveTo>
                  <a:lnTo>
                    <a:pt x="0" y="24745"/>
                  </a:lnTo>
                  <a:lnTo>
                    <a:pt x="4152" y="25762"/>
                  </a:lnTo>
                  <a:lnTo>
                    <a:pt x="10256" y="1018"/>
                  </a:lnTo>
                  <a:lnTo>
                    <a:pt x="61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9"/>
            <p:cNvSpPr/>
            <p:nvPr/>
          </p:nvSpPr>
          <p:spPr>
            <a:xfrm>
              <a:off x="921500" y="4692800"/>
              <a:ext cx="148575" cy="81675"/>
            </a:xfrm>
            <a:custGeom>
              <a:avLst/>
              <a:gdLst/>
              <a:ahLst/>
              <a:cxnLst/>
              <a:rect l="l" t="t" r="r" b="b"/>
              <a:pathLst>
                <a:path w="5943" h="3267" extrusionOk="0">
                  <a:moveTo>
                    <a:pt x="1267" y="1"/>
                  </a:moveTo>
                  <a:cubicBezTo>
                    <a:pt x="784" y="1"/>
                    <a:pt x="344" y="310"/>
                    <a:pt x="204" y="799"/>
                  </a:cubicBezTo>
                  <a:lnTo>
                    <a:pt x="164" y="1084"/>
                  </a:lnTo>
                  <a:cubicBezTo>
                    <a:pt x="1" y="1654"/>
                    <a:pt x="367" y="2224"/>
                    <a:pt x="937" y="2387"/>
                  </a:cubicBezTo>
                  <a:lnTo>
                    <a:pt x="4437" y="3241"/>
                  </a:lnTo>
                  <a:cubicBezTo>
                    <a:pt x="4517" y="3258"/>
                    <a:pt x="4597" y="3267"/>
                    <a:pt x="4676" y="3267"/>
                  </a:cubicBezTo>
                  <a:cubicBezTo>
                    <a:pt x="5159" y="3267"/>
                    <a:pt x="5599" y="2957"/>
                    <a:pt x="5739" y="2468"/>
                  </a:cubicBezTo>
                  <a:lnTo>
                    <a:pt x="5780" y="2183"/>
                  </a:lnTo>
                  <a:cubicBezTo>
                    <a:pt x="5943" y="1613"/>
                    <a:pt x="5576" y="1044"/>
                    <a:pt x="5007" y="921"/>
                  </a:cubicBezTo>
                  <a:lnTo>
                    <a:pt x="1507" y="26"/>
                  </a:lnTo>
                  <a:cubicBezTo>
                    <a:pt x="1426" y="9"/>
                    <a:pt x="1346" y="1"/>
                    <a:pt x="1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9"/>
            <p:cNvSpPr/>
            <p:nvPr/>
          </p:nvSpPr>
          <p:spPr>
            <a:xfrm>
              <a:off x="759725" y="5344975"/>
              <a:ext cx="148575" cy="81675"/>
            </a:xfrm>
            <a:custGeom>
              <a:avLst/>
              <a:gdLst/>
              <a:ahLst/>
              <a:cxnLst/>
              <a:rect l="l" t="t" r="r" b="b"/>
              <a:pathLst>
                <a:path w="5943" h="3267" extrusionOk="0">
                  <a:moveTo>
                    <a:pt x="1267" y="1"/>
                  </a:moveTo>
                  <a:cubicBezTo>
                    <a:pt x="785" y="1"/>
                    <a:pt x="350" y="310"/>
                    <a:pt x="245" y="799"/>
                  </a:cubicBezTo>
                  <a:lnTo>
                    <a:pt x="164" y="1084"/>
                  </a:lnTo>
                  <a:cubicBezTo>
                    <a:pt x="1" y="1654"/>
                    <a:pt x="367" y="2224"/>
                    <a:pt x="937" y="2387"/>
                  </a:cubicBezTo>
                  <a:lnTo>
                    <a:pt x="4478" y="3241"/>
                  </a:lnTo>
                  <a:cubicBezTo>
                    <a:pt x="4558" y="3258"/>
                    <a:pt x="4638" y="3267"/>
                    <a:pt x="4717" y="3267"/>
                  </a:cubicBezTo>
                  <a:cubicBezTo>
                    <a:pt x="5199" y="3267"/>
                    <a:pt x="5634" y="2957"/>
                    <a:pt x="5739" y="2468"/>
                  </a:cubicBezTo>
                  <a:lnTo>
                    <a:pt x="5821" y="2183"/>
                  </a:lnTo>
                  <a:cubicBezTo>
                    <a:pt x="5943" y="1613"/>
                    <a:pt x="5617" y="1043"/>
                    <a:pt x="5047" y="921"/>
                  </a:cubicBezTo>
                  <a:lnTo>
                    <a:pt x="1507" y="26"/>
                  </a:lnTo>
                  <a:cubicBezTo>
                    <a:pt x="1426" y="9"/>
                    <a:pt x="1346" y="1"/>
                    <a:pt x="1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9"/>
            <p:cNvSpPr/>
            <p:nvPr/>
          </p:nvSpPr>
          <p:spPr>
            <a:xfrm>
              <a:off x="1123975" y="3877575"/>
              <a:ext cx="145525" cy="89325"/>
            </a:xfrm>
            <a:custGeom>
              <a:avLst/>
              <a:gdLst/>
              <a:ahLst/>
              <a:cxnLst/>
              <a:rect l="l" t="t" r="r" b="b"/>
              <a:pathLst>
                <a:path w="5821" h="3573" extrusionOk="0">
                  <a:moveTo>
                    <a:pt x="1483" y="1"/>
                  </a:moveTo>
                  <a:cubicBezTo>
                    <a:pt x="905" y="1"/>
                    <a:pt x="383" y="378"/>
                    <a:pt x="245" y="932"/>
                  </a:cubicBezTo>
                  <a:lnTo>
                    <a:pt x="163" y="1298"/>
                  </a:lnTo>
                  <a:cubicBezTo>
                    <a:pt x="1" y="1949"/>
                    <a:pt x="407" y="2641"/>
                    <a:pt x="1099" y="2804"/>
                  </a:cubicBezTo>
                  <a:lnTo>
                    <a:pt x="4070" y="3537"/>
                  </a:lnTo>
                  <a:cubicBezTo>
                    <a:pt x="4167" y="3561"/>
                    <a:pt x="4265" y="3573"/>
                    <a:pt x="4363" y="3573"/>
                  </a:cubicBezTo>
                  <a:cubicBezTo>
                    <a:pt x="4916" y="3573"/>
                    <a:pt x="5438" y="3195"/>
                    <a:pt x="5576" y="2641"/>
                  </a:cubicBezTo>
                  <a:lnTo>
                    <a:pt x="5657" y="2275"/>
                  </a:lnTo>
                  <a:cubicBezTo>
                    <a:pt x="5820" y="1624"/>
                    <a:pt x="5413" y="932"/>
                    <a:pt x="4762" y="769"/>
                  </a:cubicBezTo>
                  <a:lnTo>
                    <a:pt x="1791" y="37"/>
                  </a:lnTo>
                  <a:cubicBezTo>
                    <a:pt x="1688" y="12"/>
                    <a:pt x="1585" y="1"/>
                    <a:pt x="14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9"/>
            <p:cNvSpPr/>
            <p:nvPr/>
          </p:nvSpPr>
          <p:spPr>
            <a:xfrm>
              <a:off x="1543150" y="4015825"/>
              <a:ext cx="397850" cy="1377625"/>
            </a:xfrm>
            <a:custGeom>
              <a:avLst/>
              <a:gdLst/>
              <a:ahLst/>
              <a:cxnLst/>
              <a:rect l="l" t="t" r="r" b="b"/>
              <a:pathLst>
                <a:path w="15914" h="55105" extrusionOk="0">
                  <a:moveTo>
                    <a:pt x="2443" y="1"/>
                  </a:moveTo>
                  <a:lnTo>
                    <a:pt x="1" y="611"/>
                  </a:lnTo>
                  <a:lnTo>
                    <a:pt x="13512" y="55105"/>
                  </a:lnTo>
                  <a:lnTo>
                    <a:pt x="15913" y="54494"/>
                  </a:lnTo>
                  <a:lnTo>
                    <a:pt x="24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9"/>
            <p:cNvSpPr/>
            <p:nvPr/>
          </p:nvSpPr>
          <p:spPr>
            <a:xfrm>
              <a:off x="1373250" y="3383000"/>
              <a:ext cx="419200" cy="1352175"/>
            </a:xfrm>
            <a:custGeom>
              <a:avLst/>
              <a:gdLst/>
              <a:ahLst/>
              <a:cxnLst/>
              <a:rect l="l" t="t" r="r" b="b"/>
              <a:pathLst>
                <a:path w="16768" h="54087" extrusionOk="0">
                  <a:moveTo>
                    <a:pt x="3582" y="0"/>
                  </a:moveTo>
                  <a:lnTo>
                    <a:pt x="0" y="895"/>
                  </a:lnTo>
                  <a:lnTo>
                    <a:pt x="13145" y="54087"/>
                  </a:lnTo>
                  <a:lnTo>
                    <a:pt x="16768" y="53191"/>
                  </a:lnTo>
                  <a:lnTo>
                    <a:pt x="358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9"/>
            <p:cNvSpPr/>
            <p:nvPr/>
          </p:nvSpPr>
          <p:spPr>
            <a:xfrm>
              <a:off x="1344750" y="3293450"/>
              <a:ext cx="255400" cy="644075"/>
            </a:xfrm>
            <a:custGeom>
              <a:avLst/>
              <a:gdLst/>
              <a:ahLst/>
              <a:cxnLst/>
              <a:rect l="l" t="t" r="r" b="b"/>
              <a:pathLst>
                <a:path w="10216" h="25763" extrusionOk="0">
                  <a:moveTo>
                    <a:pt x="4111" y="1"/>
                  </a:moveTo>
                  <a:lnTo>
                    <a:pt x="1" y="1018"/>
                  </a:lnTo>
                  <a:lnTo>
                    <a:pt x="6105" y="25762"/>
                  </a:lnTo>
                  <a:lnTo>
                    <a:pt x="10216" y="24745"/>
                  </a:lnTo>
                  <a:lnTo>
                    <a:pt x="411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9"/>
            <p:cNvSpPr/>
            <p:nvPr/>
          </p:nvSpPr>
          <p:spPr>
            <a:xfrm>
              <a:off x="1675425" y="4692800"/>
              <a:ext cx="148575" cy="82025"/>
            </a:xfrm>
            <a:custGeom>
              <a:avLst/>
              <a:gdLst/>
              <a:ahLst/>
              <a:cxnLst/>
              <a:rect l="l" t="t" r="r" b="b"/>
              <a:pathLst>
                <a:path w="5943" h="3281" extrusionOk="0">
                  <a:moveTo>
                    <a:pt x="4676" y="1"/>
                  </a:moveTo>
                  <a:cubicBezTo>
                    <a:pt x="4597" y="1"/>
                    <a:pt x="4517" y="9"/>
                    <a:pt x="4436" y="26"/>
                  </a:cubicBezTo>
                  <a:lnTo>
                    <a:pt x="896" y="921"/>
                  </a:lnTo>
                  <a:cubicBezTo>
                    <a:pt x="326" y="1044"/>
                    <a:pt x="0" y="1613"/>
                    <a:pt x="122" y="2183"/>
                  </a:cubicBezTo>
                  <a:lnTo>
                    <a:pt x="204" y="2468"/>
                  </a:lnTo>
                  <a:cubicBezTo>
                    <a:pt x="340" y="2945"/>
                    <a:pt x="763" y="3280"/>
                    <a:pt x="1231" y="3280"/>
                  </a:cubicBezTo>
                  <a:cubicBezTo>
                    <a:pt x="1322" y="3280"/>
                    <a:pt x="1414" y="3268"/>
                    <a:pt x="1506" y="3241"/>
                  </a:cubicBezTo>
                  <a:lnTo>
                    <a:pt x="5006" y="2387"/>
                  </a:lnTo>
                  <a:cubicBezTo>
                    <a:pt x="5576" y="2224"/>
                    <a:pt x="5942" y="1654"/>
                    <a:pt x="5779" y="1084"/>
                  </a:cubicBezTo>
                  <a:lnTo>
                    <a:pt x="5698" y="799"/>
                  </a:lnTo>
                  <a:cubicBezTo>
                    <a:pt x="5593" y="310"/>
                    <a:pt x="5158" y="1"/>
                    <a:pt x="46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9"/>
            <p:cNvSpPr/>
            <p:nvPr/>
          </p:nvSpPr>
          <p:spPr>
            <a:xfrm>
              <a:off x="1837200" y="5344975"/>
              <a:ext cx="147550" cy="82000"/>
            </a:xfrm>
            <a:custGeom>
              <a:avLst/>
              <a:gdLst/>
              <a:ahLst/>
              <a:cxnLst/>
              <a:rect l="l" t="t" r="r" b="b"/>
              <a:pathLst>
                <a:path w="5902" h="3280" extrusionOk="0">
                  <a:moveTo>
                    <a:pt x="4676" y="1"/>
                  </a:moveTo>
                  <a:cubicBezTo>
                    <a:pt x="4597" y="1"/>
                    <a:pt x="4516" y="9"/>
                    <a:pt x="4436" y="26"/>
                  </a:cubicBezTo>
                  <a:lnTo>
                    <a:pt x="896" y="921"/>
                  </a:lnTo>
                  <a:cubicBezTo>
                    <a:pt x="326" y="1043"/>
                    <a:pt x="0" y="1613"/>
                    <a:pt x="122" y="2183"/>
                  </a:cubicBezTo>
                  <a:lnTo>
                    <a:pt x="204" y="2468"/>
                  </a:lnTo>
                  <a:cubicBezTo>
                    <a:pt x="306" y="2945"/>
                    <a:pt x="723" y="3280"/>
                    <a:pt x="1190" y="3280"/>
                  </a:cubicBezTo>
                  <a:cubicBezTo>
                    <a:pt x="1281" y="3280"/>
                    <a:pt x="1373" y="3268"/>
                    <a:pt x="1465" y="3241"/>
                  </a:cubicBezTo>
                  <a:lnTo>
                    <a:pt x="5006" y="2387"/>
                  </a:lnTo>
                  <a:cubicBezTo>
                    <a:pt x="5576" y="2224"/>
                    <a:pt x="5901" y="1654"/>
                    <a:pt x="5779" y="1084"/>
                  </a:cubicBezTo>
                  <a:lnTo>
                    <a:pt x="5698" y="799"/>
                  </a:lnTo>
                  <a:cubicBezTo>
                    <a:pt x="5593" y="310"/>
                    <a:pt x="5158" y="1"/>
                    <a:pt x="46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9"/>
            <p:cNvSpPr/>
            <p:nvPr/>
          </p:nvSpPr>
          <p:spPr>
            <a:xfrm>
              <a:off x="1476000" y="3877575"/>
              <a:ext cx="145525" cy="89325"/>
            </a:xfrm>
            <a:custGeom>
              <a:avLst/>
              <a:gdLst/>
              <a:ahLst/>
              <a:cxnLst/>
              <a:rect l="l" t="t" r="r" b="b"/>
              <a:pathLst>
                <a:path w="5821" h="3573" extrusionOk="0">
                  <a:moveTo>
                    <a:pt x="4338" y="1"/>
                  </a:moveTo>
                  <a:cubicBezTo>
                    <a:pt x="4236" y="1"/>
                    <a:pt x="4133" y="12"/>
                    <a:pt x="4030" y="37"/>
                  </a:cubicBezTo>
                  <a:lnTo>
                    <a:pt x="1059" y="769"/>
                  </a:lnTo>
                  <a:cubicBezTo>
                    <a:pt x="408" y="932"/>
                    <a:pt x="1" y="1624"/>
                    <a:pt x="164" y="2275"/>
                  </a:cubicBezTo>
                  <a:lnTo>
                    <a:pt x="245" y="2641"/>
                  </a:lnTo>
                  <a:cubicBezTo>
                    <a:pt x="383" y="3195"/>
                    <a:pt x="905" y="3573"/>
                    <a:pt x="1458" y="3573"/>
                  </a:cubicBezTo>
                  <a:cubicBezTo>
                    <a:pt x="1555" y="3573"/>
                    <a:pt x="1654" y="3561"/>
                    <a:pt x="1751" y="3537"/>
                  </a:cubicBezTo>
                  <a:lnTo>
                    <a:pt x="4722" y="2804"/>
                  </a:lnTo>
                  <a:cubicBezTo>
                    <a:pt x="5413" y="2641"/>
                    <a:pt x="5820" y="1949"/>
                    <a:pt x="5658" y="1298"/>
                  </a:cubicBezTo>
                  <a:lnTo>
                    <a:pt x="5576" y="932"/>
                  </a:lnTo>
                  <a:cubicBezTo>
                    <a:pt x="5438" y="378"/>
                    <a:pt x="4916" y="1"/>
                    <a:pt x="43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9"/>
            <p:cNvSpPr/>
            <p:nvPr/>
          </p:nvSpPr>
          <p:spPr>
            <a:xfrm>
              <a:off x="1243025" y="2593475"/>
              <a:ext cx="253350" cy="77350"/>
            </a:xfrm>
            <a:custGeom>
              <a:avLst/>
              <a:gdLst/>
              <a:ahLst/>
              <a:cxnLst/>
              <a:rect l="l" t="t" r="r" b="b"/>
              <a:pathLst>
                <a:path w="10134" h="3094" extrusionOk="0">
                  <a:moveTo>
                    <a:pt x="733" y="0"/>
                  </a:moveTo>
                  <a:cubicBezTo>
                    <a:pt x="326" y="0"/>
                    <a:pt x="0" y="326"/>
                    <a:pt x="0" y="733"/>
                  </a:cubicBezTo>
                  <a:lnTo>
                    <a:pt x="0" y="2361"/>
                  </a:lnTo>
                  <a:cubicBezTo>
                    <a:pt x="0" y="2767"/>
                    <a:pt x="326" y="3093"/>
                    <a:pt x="733" y="3093"/>
                  </a:cubicBezTo>
                  <a:lnTo>
                    <a:pt x="9401" y="3093"/>
                  </a:lnTo>
                  <a:cubicBezTo>
                    <a:pt x="9767" y="3093"/>
                    <a:pt x="10134" y="2767"/>
                    <a:pt x="10134" y="2361"/>
                  </a:cubicBezTo>
                  <a:lnTo>
                    <a:pt x="10134" y="733"/>
                  </a:lnTo>
                  <a:cubicBezTo>
                    <a:pt x="10134" y="326"/>
                    <a:pt x="9767" y="0"/>
                    <a:pt x="94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9"/>
            <p:cNvSpPr/>
            <p:nvPr/>
          </p:nvSpPr>
          <p:spPr>
            <a:xfrm>
              <a:off x="1150425" y="2114250"/>
              <a:ext cx="438550" cy="502650"/>
            </a:xfrm>
            <a:custGeom>
              <a:avLst/>
              <a:gdLst/>
              <a:ahLst/>
              <a:cxnLst/>
              <a:rect l="l" t="t" r="r" b="b"/>
              <a:pathLst>
                <a:path w="17542" h="20106" extrusionOk="0">
                  <a:moveTo>
                    <a:pt x="2280" y="1"/>
                  </a:moveTo>
                  <a:cubicBezTo>
                    <a:pt x="1018" y="1"/>
                    <a:pt x="1" y="1018"/>
                    <a:pt x="1" y="2280"/>
                  </a:cubicBezTo>
                  <a:lnTo>
                    <a:pt x="1" y="17826"/>
                  </a:lnTo>
                  <a:cubicBezTo>
                    <a:pt x="1" y="19088"/>
                    <a:pt x="1018" y="20105"/>
                    <a:pt x="2280" y="20105"/>
                  </a:cubicBezTo>
                  <a:lnTo>
                    <a:pt x="15262" y="20105"/>
                  </a:lnTo>
                  <a:cubicBezTo>
                    <a:pt x="16524" y="20105"/>
                    <a:pt x="17541" y="19088"/>
                    <a:pt x="17541" y="17826"/>
                  </a:cubicBezTo>
                  <a:lnTo>
                    <a:pt x="17541" y="2280"/>
                  </a:lnTo>
                  <a:cubicBezTo>
                    <a:pt x="17541" y="1018"/>
                    <a:pt x="16524" y="1"/>
                    <a:pt x="15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9"/>
            <p:cNvSpPr/>
            <p:nvPr/>
          </p:nvSpPr>
          <p:spPr>
            <a:xfrm>
              <a:off x="1217575" y="2190550"/>
              <a:ext cx="301200" cy="300175"/>
            </a:xfrm>
            <a:custGeom>
              <a:avLst/>
              <a:gdLst/>
              <a:ahLst/>
              <a:cxnLst/>
              <a:rect l="l" t="t" r="r" b="b"/>
              <a:pathLst>
                <a:path w="12048" h="12007" extrusionOk="0">
                  <a:moveTo>
                    <a:pt x="6024" y="1"/>
                  </a:moveTo>
                  <a:cubicBezTo>
                    <a:pt x="2687" y="1"/>
                    <a:pt x="1" y="2687"/>
                    <a:pt x="1" y="6024"/>
                  </a:cubicBezTo>
                  <a:cubicBezTo>
                    <a:pt x="1" y="9321"/>
                    <a:pt x="2687" y="12007"/>
                    <a:pt x="6024" y="12007"/>
                  </a:cubicBezTo>
                  <a:cubicBezTo>
                    <a:pt x="9320" y="12007"/>
                    <a:pt x="12047" y="9321"/>
                    <a:pt x="12047" y="6024"/>
                  </a:cubicBezTo>
                  <a:cubicBezTo>
                    <a:pt x="12047" y="2687"/>
                    <a:pt x="9320" y="1"/>
                    <a:pt x="60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9"/>
            <p:cNvSpPr/>
            <p:nvPr/>
          </p:nvSpPr>
          <p:spPr>
            <a:xfrm>
              <a:off x="1636975" y="2049225"/>
              <a:ext cx="729100" cy="535025"/>
            </a:xfrm>
            <a:custGeom>
              <a:avLst/>
              <a:gdLst/>
              <a:ahLst/>
              <a:cxnLst/>
              <a:rect l="l" t="t" r="r" b="b"/>
              <a:pathLst>
                <a:path w="29164" h="21401" extrusionOk="0">
                  <a:moveTo>
                    <a:pt x="2014" y="0"/>
                  </a:moveTo>
                  <a:cubicBezTo>
                    <a:pt x="940" y="0"/>
                    <a:pt x="0" y="902"/>
                    <a:pt x="73" y="2032"/>
                  </a:cubicBezTo>
                  <a:lnTo>
                    <a:pt x="73" y="14038"/>
                  </a:lnTo>
                  <a:cubicBezTo>
                    <a:pt x="114" y="15421"/>
                    <a:pt x="1050" y="16602"/>
                    <a:pt x="2393" y="16886"/>
                  </a:cubicBezTo>
                  <a:lnTo>
                    <a:pt x="26771" y="21363"/>
                  </a:lnTo>
                  <a:cubicBezTo>
                    <a:pt x="26902" y="21389"/>
                    <a:pt x="27032" y="21401"/>
                    <a:pt x="27160" y="21401"/>
                  </a:cubicBezTo>
                  <a:cubicBezTo>
                    <a:pt x="28256" y="21401"/>
                    <a:pt x="29163" y="20499"/>
                    <a:pt x="29090" y="19369"/>
                  </a:cubicBezTo>
                  <a:lnTo>
                    <a:pt x="29090" y="7363"/>
                  </a:lnTo>
                  <a:cubicBezTo>
                    <a:pt x="29090" y="5980"/>
                    <a:pt x="28114" y="4799"/>
                    <a:pt x="26771" y="4514"/>
                  </a:cubicBezTo>
                  <a:lnTo>
                    <a:pt x="2393" y="38"/>
                  </a:lnTo>
                  <a:cubicBezTo>
                    <a:pt x="2266" y="12"/>
                    <a:pt x="2139" y="0"/>
                    <a:pt x="2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9"/>
            <p:cNvSpPr/>
            <p:nvPr/>
          </p:nvSpPr>
          <p:spPr>
            <a:xfrm>
              <a:off x="1726300" y="2055250"/>
              <a:ext cx="550450" cy="521950"/>
            </a:xfrm>
            <a:custGeom>
              <a:avLst/>
              <a:gdLst/>
              <a:ahLst/>
              <a:cxnLst/>
              <a:rect l="l" t="t" r="r" b="b"/>
              <a:pathLst>
                <a:path w="22018" h="20878" extrusionOk="0">
                  <a:moveTo>
                    <a:pt x="0" y="0"/>
                  </a:moveTo>
                  <a:lnTo>
                    <a:pt x="0" y="16890"/>
                  </a:lnTo>
                  <a:lnTo>
                    <a:pt x="22017" y="20878"/>
                  </a:lnTo>
                  <a:lnTo>
                    <a:pt x="22017" y="4029"/>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9"/>
            <p:cNvSpPr/>
            <p:nvPr/>
          </p:nvSpPr>
          <p:spPr>
            <a:xfrm>
              <a:off x="2123325" y="2196600"/>
              <a:ext cx="97350" cy="99575"/>
            </a:xfrm>
            <a:custGeom>
              <a:avLst/>
              <a:gdLst/>
              <a:ahLst/>
              <a:cxnLst/>
              <a:rect l="l" t="t" r="r" b="b"/>
              <a:pathLst>
                <a:path w="3894" h="3983" extrusionOk="0">
                  <a:moveTo>
                    <a:pt x="1580" y="0"/>
                  </a:moveTo>
                  <a:cubicBezTo>
                    <a:pt x="715" y="0"/>
                    <a:pt x="1" y="737"/>
                    <a:pt x="73" y="1631"/>
                  </a:cubicBezTo>
                  <a:cubicBezTo>
                    <a:pt x="73" y="2771"/>
                    <a:pt x="886" y="3707"/>
                    <a:pt x="1945" y="3951"/>
                  </a:cubicBezTo>
                  <a:cubicBezTo>
                    <a:pt x="2051" y="3972"/>
                    <a:pt x="2156" y="3982"/>
                    <a:pt x="2259" y="3982"/>
                  </a:cubicBezTo>
                  <a:cubicBezTo>
                    <a:pt x="3147" y="3982"/>
                    <a:pt x="3894" y="3234"/>
                    <a:pt x="3857" y="2323"/>
                  </a:cubicBezTo>
                  <a:cubicBezTo>
                    <a:pt x="3817" y="1224"/>
                    <a:pt x="3043" y="288"/>
                    <a:pt x="1945" y="44"/>
                  </a:cubicBezTo>
                  <a:cubicBezTo>
                    <a:pt x="1821" y="14"/>
                    <a:pt x="1699" y="0"/>
                    <a:pt x="15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9"/>
            <p:cNvSpPr/>
            <p:nvPr/>
          </p:nvSpPr>
          <p:spPr>
            <a:xfrm>
              <a:off x="1341700" y="3909000"/>
              <a:ext cx="62100" cy="1504800"/>
            </a:xfrm>
            <a:custGeom>
              <a:avLst/>
              <a:gdLst/>
              <a:ahLst/>
              <a:cxnLst/>
              <a:rect l="l" t="t" r="r" b="b"/>
              <a:pathLst>
                <a:path w="2484" h="60192" extrusionOk="0">
                  <a:moveTo>
                    <a:pt x="1" y="1"/>
                  </a:moveTo>
                  <a:lnTo>
                    <a:pt x="1" y="60192"/>
                  </a:lnTo>
                  <a:lnTo>
                    <a:pt x="2483" y="60192"/>
                  </a:lnTo>
                  <a:lnTo>
                    <a:pt x="248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9"/>
            <p:cNvSpPr/>
            <p:nvPr/>
          </p:nvSpPr>
          <p:spPr>
            <a:xfrm>
              <a:off x="1326450" y="3259875"/>
              <a:ext cx="92600" cy="1421375"/>
            </a:xfrm>
            <a:custGeom>
              <a:avLst/>
              <a:gdLst/>
              <a:ahLst/>
              <a:cxnLst/>
              <a:rect l="l" t="t" r="r" b="b"/>
              <a:pathLst>
                <a:path w="3704" h="56855" extrusionOk="0">
                  <a:moveTo>
                    <a:pt x="0" y="1"/>
                  </a:moveTo>
                  <a:lnTo>
                    <a:pt x="0" y="56855"/>
                  </a:lnTo>
                  <a:lnTo>
                    <a:pt x="3704" y="56855"/>
                  </a:lnTo>
                  <a:lnTo>
                    <a:pt x="370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9"/>
            <p:cNvSpPr/>
            <p:nvPr/>
          </p:nvSpPr>
          <p:spPr>
            <a:xfrm>
              <a:off x="1319325" y="3170350"/>
              <a:ext cx="106850" cy="635925"/>
            </a:xfrm>
            <a:custGeom>
              <a:avLst/>
              <a:gdLst/>
              <a:ahLst/>
              <a:cxnLst/>
              <a:rect l="l" t="t" r="r" b="b"/>
              <a:pathLst>
                <a:path w="4274" h="25437" extrusionOk="0">
                  <a:moveTo>
                    <a:pt x="0" y="0"/>
                  </a:moveTo>
                  <a:lnTo>
                    <a:pt x="0" y="25436"/>
                  </a:lnTo>
                  <a:lnTo>
                    <a:pt x="4274" y="25436"/>
                  </a:lnTo>
                  <a:lnTo>
                    <a:pt x="427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9"/>
            <p:cNvSpPr/>
            <p:nvPr/>
          </p:nvSpPr>
          <p:spPr>
            <a:xfrm>
              <a:off x="1301000" y="4660875"/>
              <a:ext cx="143500" cy="61075"/>
            </a:xfrm>
            <a:custGeom>
              <a:avLst/>
              <a:gdLst/>
              <a:ahLst/>
              <a:cxnLst/>
              <a:rect l="l" t="t" r="r" b="b"/>
              <a:pathLst>
                <a:path w="5740" h="2443" extrusionOk="0">
                  <a:moveTo>
                    <a:pt x="1059" y="1"/>
                  </a:moveTo>
                  <a:cubicBezTo>
                    <a:pt x="489" y="1"/>
                    <a:pt x="1" y="489"/>
                    <a:pt x="1" y="1059"/>
                  </a:cubicBezTo>
                  <a:lnTo>
                    <a:pt x="1" y="1385"/>
                  </a:lnTo>
                  <a:cubicBezTo>
                    <a:pt x="1" y="1954"/>
                    <a:pt x="489" y="2443"/>
                    <a:pt x="1059" y="2443"/>
                  </a:cubicBezTo>
                  <a:lnTo>
                    <a:pt x="4681" y="2443"/>
                  </a:lnTo>
                  <a:cubicBezTo>
                    <a:pt x="5291" y="2443"/>
                    <a:pt x="5739" y="1954"/>
                    <a:pt x="5739" y="1385"/>
                  </a:cubicBezTo>
                  <a:lnTo>
                    <a:pt x="5739" y="1059"/>
                  </a:lnTo>
                  <a:cubicBezTo>
                    <a:pt x="5739" y="489"/>
                    <a:pt x="5291" y="1"/>
                    <a:pt x="46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9"/>
            <p:cNvSpPr/>
            <p:nvPr/>
          </p:nvSpPr>
          <p:spPr>
            <a:xfrm>
              <a:off x="1301000" y="5384275"/>
              <a:ext cx="143500" cy="60050"/>
            </a:xfrm>
            <a:custGeom>
              <a:avLst/>
              <a:gdLst/>
              <a:ahLst/>
              <a:cxnLst/>
              <a:rect l="l" t="t" r="r" b="b"/>
              <a:pathLst>
                <a:path w="5740" h="2402" extrusionOk="0">
                  <a:moveTo>
                    <a:pt x="1059" y="1"/>
                  </a:moveTo>
                  <a:cubicBezTo>
                    <a:pt x="489" y="1"/>
                    <a:pt x="1" y="448"/>
                    <a:pt x="1" y="1059"/>
                  </a:cubicBezTo>
                  <a:lnTo>
                    <a:pt x="1" y="1344"/>
                  </a:lnTo>
                  <a:cubicBezTo>
                    <a:pt x="1" y="1913"/>
                    <a:pt x="489" y="2402"/>
                    <a:pt x="1059" y="2402"/>
                  </a:cubicBezTo>
                  <a:lnTo>
                    <a:pt x="4681" y="2402"/>
                  </a:lnTo>
                  <a:cubicBezTo>
                    <a:pt x="5291" y="2402"/>
                    <a:pt x="5739" y="1913"/>
                    <a:pt x="5739" y="1344"/>
                  </a:cubicBezTo>
                  <a:lnTo>
                    <a:pt x="5739" y="1059"/>
                  </a:lnTo>
                  <a:cubicBezTo>
                    <a:pt x="5739" y="448"/>
                    <a:pt x="5291" y="1"/>
                    <a:pt x="46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9"/>
            <p:cNvSpPr/>
            <p:nvPr/>
          </p:nvSpPr>
          <p:spPr>
            <a:xfrm>
              <a:off x="1303050" y="3768600"/>
              <a:ext cx="139400" cy="71250"/>
            </a:xfrm>
            <a:custGeom>
              <a:avLst/>
              <a:gdLst/>
              <a:ahLst/>
              <a:cxnLst/>
              <a:rect l="l" t="t" r="r" b="b"/>
              <a:pathLst>
                <a:path w="5576" h="2850" extrusionOk="0">
                  <a:moveTo>
                    <a:pt x="1262" y="0"/>
                  </a:moveTo>
                  <a:cubicBezTo>
                    <a:pt x="570" y="0"/>
                    <a:pt x="0" y="570"/>
                    <a:pt x="0" y="1262"/>
                  </a:cubicBezTo>
                  <a:lnTo>
                    <a:pt x="0" y="1628"/>
                  </a:lnTo>
                  <a:cubicBezTo>
                    <a:pt x="0" y="2320"/>
                    <a:pt x="570" y="2849"/>
                    <a:pt x="1262" y="2849"/>
                  </a:cubicBezTo>
                  <a:lnTo>
                    <a:pt x="4314" y="2849"/>
                  </a:lnTo>
                  <a:cubicBezTo>
                    <a:pt x="5006" y="2849"/>
                    <a:pt x="5576" y="2320"/>
                    <a:pt x="5576" y="1628"/>
                  </a:cubicBezTo>
                  <a:lnTo>
                    <a:pt x="5576" y="1262"/>
                  </a:lnTo>
                  <a:cubicBezTo>
                    <a:pt x="5576" y="570"/>
                    <a:pt x="5006" y="0"/>
                    <a:pt x="43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9"/>
            <p:cNvSpPr/>
            <p:nvPr/>
          </p:nvSpPr>
          <p:spPr>
            <a:xfrm>
              <a:off x="1214525" y="3128625"/>
              <a:ext cx="316450" cy="193350"/>
            </a:xfrm>
            <a:custGeom>
              <a:avLst/>
              <a:gdLst/>
              <a:ahLst/>
              <a:cxnLst/>
              <a:rect l="l" t="t" r="r" b="b"/>
              <a:pathLst>
                <a:path w="12658" h="7734" extrusionOk="0">
                  <a:moveTo>
                    <a:pt x="733" y="1"/>
                  </a:moveTo>
                  <a:cubicBezTo>
                    <a:pt x="326" y="1"/>
                    <a:pt x="1" y="326"/>
                    <a:pt x="1" y="733"/>
                  </a:cubicBezTo>
                  <a:lnTo>
                    <a:pt x="1" y="7001"/>
                  </a:lnTo>
                  <a:cubicBezTo>
                    <a:pt x="1" y="7408"/>
                    <a:pt x="326" y="7733"/>
                    <a:pt x="733" y="7733"/>
                  </a:cubicBezTo>
                  <a:lnTo>
                    <a:pt x="11925" y="7733"/>
                  </a:lnTo>
                  <a:cubicBezTo>
                    <a:pt x="12332" y="7733"/>
                    <a:pt x="12657" y="7408"/>
                    <a:pt x="12657" y="7001"/>
                  </a:cubicBezTo>
                  <a:lnTo>
                    <a:pt x="12657" y="733"/>
                  </a:lnTo>
                  <a:cubicBezTo>
                    <a:pt x="12657" y="326"/>
                    <a:pt x="12332" y="1"/>
                    <a:pt x="119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0" name="Google Shape;960;p49"/>
          <p:cNvGrpSpPr/>
          <p:nvPr/>
        </p:nvGrpSpPr>
        <p:grpSpPr>
          <a:xfrm flipH="1">
            <a:off x="6971741" y="3776127"/>
            <a:ext cx="313857" cy="156080"/>
            <a:chOff x="-1391825" y="4240400"/>
            <a:chExt cx="522225" cy="259700"/>
          </a:xfrm>
        </p:grpSpPr>
        <p:sp>
          <p:nvSpPr>
            <p:cNvPr id="961" name="Google Shape;961;p49"/>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9"/>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3" name="Google Shape;963;p49"/>
          <p:cNvGrpSpPr/>
          <p:nvPr/>
        </p:nvGrpSpPr>
        <p:grpSpPr>
          <a:xfrm rot="1134252" flipH="1">
            <a:off x="6535220" y="4046096"/>
            <a:ext cx="522246" cy="259711"/>
            <a:chOff x="-1391825" y="4240400"/>
            <a:chExt cx="522225" cy="259700"/>
          </a:xfrm>
        </p:grpSpPr>
        <p:sp>
          <p:nvSpPr>
            <p:cNvPr id="964" name="Google Shape;964;p49"/>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9"/>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6" name="Google Shape;966;p49"/>
          <p:cNvGrpSpPr/>
          <p:nvPr/>
        </p:nvGrpSpPr>
        <p:grpSpPr>
          <a:xfrm rot="-2699856">
            <a:off x="7720956" y="939864"/>
            <a:ext cx="614794" cy="535380"/>
            <a:chOff x="1434628" y="2199861"/>
            <a:chExt cx="363255" cy="316293"/>
          </a:xfrm>
        </p:grpSpPr>
        <p:sp>
          <p:nvSpPr>
            <p:cNvPr id="967" name="Google Shape;967;p49"/>
            <p:cNvSpPr/>
            <p:nvPr/>
          </p:nvSpPr>
          <p:spPr>
            <a:xfrm>
              <a:off x="1434628" y="2199861"/>
              <a:ext cx="363255" cy="273558"/>
            </a:xfrm>
            <a:custGeom>
              <a:avLst/>
              <a:gdLst/>
              <a:ahLst/>
              <a:cxnLst/>
              <a:rect l="l" t="t" r="r" b="b"/>
              <a:pathLst>
                <a:path w="18131" h="13654" extrusionOk="0">
                  <a:moveTo>
                    <a:pt x="2352" y="0"/>
                  </a:moveTo>
                  <a:cubicBezTo>
                    <a:pt x="1576" y="0"/>
                    <a:pt x="790" y="57"/>
                    <a:pt x="0" y="173"/>
                  </a:cubicBezTo>
                  <a:lnTo>
                    <a:pt x="85" y="728"/>
                  </a:lnTo>
                  <a:cubicBezTo>
                    <a:pt x="868" y="608"/>
                    <a:pt x="1646" y="551"/>
                    <a:pt x="2414" y="551"/>
                  </a:cubicBezTo>
                  <a:cubicBezTo>
                    <a:pt x="9894" y="551"/>
                    <a:pt x="16458" y="6032"/>
                    <a:pt x="17619" y="13654"/>
                  </a:cubicBezTo>
                  <a:lnTo>
                    <a:pt x="18131" y="13569"/>
                  </a:lnTo>
                  <a:cubicBezTo>
                    <a:pt x="16929" y="5656"/>
                    <a:pt x="10119" y="0"/>
                    <a:pt x="2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9"/>
            <p:cNvSpPr/>
            <p:nvPr/>
          </p:nvSpPr>
          <p:spPr>
            <a:xfrm>
              <a:off x="1451718" y="2315463"/>
              <a:ext cx="231645" cy="175066"/>
            </a:xfrm>
            <a:custGeom>
              <a:avLst/>
              <a:gdLst/>
              <a:ahLst/>
              <a:cxnLst/>
              <a:rect l="l" t="t" r="r" b="b"/>
              <a:pathLst>
                <a:path w="11562" h="8738" extrusionOk="0">
                  <a:moveTo>
                    <a:pt x="1547" y="1"/>
                  </a:moveTo>
                  <a:cubicBezTo>
                    <a:pt x="1037" y="1"/>
                    <a:pt x="520" y="40"/>
                    <a:pt x="0" y="120"/>
                  </a:cubicBezTo>
                  <a:lnTo>
                    <a:pt x="86" y="632"/>
                  </a:lnTo>
                  <a:cubicBezTo>
                    <a:pt x="558" y="562"/>
                    <a:pt x="1027" y="529"/>
                    <a:pt x="1490" y="529"/>
                  </a:cubicBezTo>
                  <a:cubicBezTo>
                    <a:pt x="6182" y="529"/>
                    <a:pt x="10312" y="3962"/>
                    <a:pt x="11050" y="8737"/>
                  </a:cubicBezTo>
                  <a:lnTo>
                    <a:pt x="11561" y="8652"/>
                  </a:lnTo>
                  <a:cubicBezTo>
                    <a:pt x="10827" y="3626"/>
                    <a:pt x="6483" y="1"/>
                    <a:pt x="1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9"/>
            <p:cNvSpPr/>
            <p:nvPr/>
          </p:nvSpPr>
          <p:spPr>
            <a:xfrm>
              <a:off x="1465381" y="2409027"/>
              <a:ext cx="125680" cy="96028"/>
            </a:xfrm>
            <a:custGeom>
              <a:avLst/>
              <a:gdLst/>
              <a:ahLst/>
              <a:cxnLst/>
              <a:rect l="l" t="t" r="r" b="b"/>
              <a:pathLst>
                <a:path w="6273" h="4793" extrusionOk="0">
                  <a:moveTo>
                    <a:pt x="798" y="1"/>
                  </a:moveTo>
                  <a:cubicBezTo>
                    <a:pt x="536" y="1"/>
                    <a:pt x="269" y="19"/>
                    <a:pt x="1" y="57"/>
                  </a:cubicBezTo>
                  <a:lnTo>
                    <a:pt x="86" y="612"/>
                  </a:lnTo>
                  <a:cubicBezTo>
                    <a:pt x="347" y="571"/>
                    <a:pt x="606" y="551"/>
                    <a:pt x="861" y="551"/>
                  </a:cubicBezTo>
                  <a:cubicBezTo>
                    <a:pt x="3278" y="551"/>
                    <a:pt x="5370" y="2323"/>
                    <a:pt x="5717" y="4792"/>
                  </a:cubicBezTo>
                  <a:lnTo>
                    <a:pt x="6272" y="4707"/>
                  </a:lnTo>
                  <a:cubicBezTo>
                    <a:pt x="5844" y="1946"/>
                    <a:pt x="3503"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9"/>
            <p:cNvSpPr/>
            <p:nvPr/>
          </p:nvSpPr>
          <p:spPr>
            <a:xfrm>
              <a:off x="1477362" y="2487584"/>
              <a:ext cx="35903" cy="28570"/>
            </a:xfrm>
            <a:custGeom>
              <a:avLst/>
              <a:gdLst/>
              <a:ahLst/>
              <a:cxnLst/>
              <a:rect l="l" t="t" r="r" b="b"/>
              <a:pathLst>
                <a:path w="1792" h="1426" extrusionOk="0">
                  <a:moveTo>
                    <a:pt x="231" y="1"/>
                  </a:moveTo>
                  <a:cubicBezTo>
                    <a:pt x="155" y="1"/>
                    <a:pt x="78" y="6"/>
                    <a:pt x="0" y="18"/>
                  </a:cubicBezTo>
                  <a:lnTo>
                    <a:pt x="86" y="530"/>
                  </a:lnTo>
                  <a:cubicBezTo>
                    <a:pt x="133" y="523"/>
                    <a:pt x="181" y="519"/>
                    <a:pt x="228" y="519"/>
                  </a:cubicBezTo>
                  <a:cubicBezTo>
                    <a:pt x="732" y="519"/>
                    <a:pt x="1202" y="919"/>
                    <a:pt x="1280" y="1426"/>
                  </a:cubicBezTo>
                  <a:lnTo>
                    <a:pt x="1792" y="1341"/>
                  </a:lnTo>
                  <a:cubicBezTo>
                    <a:pt x="1676" y="565"/>
                    <a:pt x="995" y="1"/>
                    <a:pt x="2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grpSp>
        <p:nvGrpSpPr>
          <p:cNvPr id="922" name="Google Shape;922;p49"/>
          <p:cNvGrpSpPr/>
          <p:nvPr/>
        </p:nvGrpSpPr>
        <p:grpSpPr>
          <a:xfrm flipH="1">
            <a:off x="1919006" y="432812"/>
            <a:ext cx="5117250" cy="862425"/>
            <a:chOff x="1954725" y="409575"/>
            <a:chExt cx="5117250" cy="862425"/>
          </a:xfrm>
        </p:grpSpPr>
        <p:sp>
          <p:nvSpPr>
            <p:cNvPr id="923" name="Google Shape;923;p49"/>
            <p:cNvSpPr/>
            <p:nvPr/>
          </p:nvSpPr>
          <p:spPr>
            <a:xfrm>
              <a:off x="1971675" y="409575"/>
              <a:ext cx="5100300" cy="5727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9"/>
            <p:cNvSpPr/>
            <p:nvPr/>
          </p:nvSpPr>
          <p:spPr>
            <a:xfrm rot="-10419122" flipH="1">
              <a:off x="1981428" y="737931"/>
              <a:ext cx="488394" cy="508637"/>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5" name="Google Shape;925;p49"/>
          <p:cNvSpPr/>
          <p:nvPr/>
        </p:nvSpPr>
        <p:spPr>
          <a:xfrm>
            <a:off x="-243991" y="1524480"/>
            <a:ext cx="7845038" cy="3800394"/>
          </a:xfrm>
          <a:custGeom>
            <a:avLst/>
            <a:gdLst/>
            <a:ahLst/>
            <a:cxnLst/>
            <a:rect l="l" t="t" r="r" b="b"/>
            <a:pathLst>
              <a:path w="215947" h="204273" extrusionOk="0">
                <a:moveTo>
                  <a:pt x="103771" y="1"/>
                </a:moveTo>
                <a:cubicBezTo>
                  <a:pt x="93459" y="1"/>
                  <a:pt x="83148" y="456"/>
                  <a:pt x="72870" y="1367"/>
                </a:cubicBezTo>
                <a:cubicBezTo>
                  <a:pt x="62999" y="2217"/>
                  <a:pt x="53016" y="3548"/>
                  <a:pt x="43811" y="7209"/>
                </a:cubicBezTo>
                <a:cubicBezTo>
                  <a:pt x="27765" y="13641"/>
                  <a:pt x="15158" y="26581"/>
                  <a:pt x="9132" y="42774"/>
                </a:cubicBezTo>
                <a:cubicBezTo>
                  <a:pt x="5287" y="53385"/>
                  <a:pt x="4474" y="64661"/>
                  <a:pt x="3439" y="75752"/>
                </a:cubicBezTo>
                <a:cubicBezTo>
                  <a:pt x="2588" y="84810"/>
                  <a:pt x="333" y="93794"/>
                  <a:pt x="37" y="102778"/>
                </a:cubicBezTo>
                <a:cubicBezTo>
                  <a:pt x="1" y="103961"/>
                  <a:pt x="1" y="105144"/>
                  <a:pt x="37" y="106327"/>
                </a:cubicBezTo>
                <a:cubicBezTo>
                  <a:pt x="777" y="130025"/>
                  <a:pt x="4067" y="152282"/>
                  <a:pt x="14197" y="174020"/>
                </a:cubicBezTo>
                <a:cubicBezTo>
                  <a:pt x="18079" y="182376"/>
                  <a:pt x="23070" y="190694"/>
                  <a:pt x="30945" y="195500"/>
                </a:cubicBezTo>
                <a:cubicBezTo>
                  <a:pt x="36934" y="199160"/>
                  <a:pt x="43996" y="200491"/>
                  <a:pt x="50946" y="201490"/>
                </a:cubicBezTo>
                <a:cubicBezTo>
                  <a:pt x="64042" y="203345"/>
                  <a:pt x="77227" y="204273"/>
                  <a:pt x="90401" y="204273"/>
                </a:cubicBezTo>
                <a:cubicBezTo>
                  <a:pt x="113192" y="204273"/>
                  <a:pt x="135951" y="201496"/>
                  <a:pt x="158161" y="195944"/>
                </a:cubicBezTo>
                <a:cubicBezTo>
                  <a:pt x="178051" y="190990"/>
                  <a:pt x="199124" y="182376"/>
                  <a:pt x="208774" y="164297"/>
                </a:cubicBezTo>
                <a:cubicBezTo>
                  <a:pt x="214208" y="154130"/>
                  <a:pt x="215281" y="142299"/>
                  <a:pt x="215650" y="130802"/>
                </a:cubicBezTo>
                <a:cubicBezTo>
                  <a:pt x="215946" y="122003"/>
                  <a:pt x="215872" y="113241"/>
                  <a:pt x="215465" y="104441"/>
                </a:cubicBezTo>
                <a:cubicBezTo>
                  <a:pt x="214171" y="78118"/>
                  <a:pt x="213432" y="44142"/>
                  <a:pt x="194577" y="23439"/>
                </a:cubicBezTo>
                <a:cubicBezTo>
                  <a:pt x="180935" y="8502"/>
                  <a:pt x="159455" y="3881"/>
                  <a:pt x="139343" y="1811"/>
                </a:cubicBezTo>
                <a:cubicBezTo>
                  <a:pt x="127513" y="604"/>
                  <a:pt x="115641" y="1"/>
                  <a:pt x="1037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49"/>
          <p:cNvSpPr txBox="1">
            <a:spLocks noGrp="1"/>
          </p:cNvSpPr>
          <p:nvPr>
            <p:ph type="title"/>
          </p:nvPr>
        </p:nvSpPr>
        <p:spPr>
          <a:xfrm>
            <a:off x="713225" y="532525"/>
            <a:ext cx="7717800" cy="331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Mindmap 3.0</a:t>
            </a:r>
            <a:endParaRPr dirty="0"/>
          </a:p>
        </p:txBody>
      </p:sp>
      <p:sp>
        <p:nvSpPr>
          <p:cNvPr id="927" name="Google Shape;927;p49"/>
          <p:cNvSpPr txBox="1">
            <a:spLocks noGrp="1"/>
          </p:cNvSpPr>
          <p:nvPr>
            <p:ph type="body" idx="1"/>
          </p:nvPr>
        </p:nvSpPr>
        <p:spPr>
          <a:xfrm>
            <a:off x="-52659" y="940923"/>
            <a:ext cx="7622104" cy="2668200"/>
          </a:xfrm>
          <a:prstGeom prst="rect">
            <a:avLst/>
          </a:prstGeom>
        </p:spPr>
        <p:txBody>
          <a:bodyPr spcFirstLastPara="1" wrap="square" lIns="91425" tIns="91425" rIns="91425" bIns="91425" anchor="t" anchorCtr="0">
            <a:noAutofit/>
          </a:bodyPr>
          <a:lstStyle/>
          <a:p>
            <a:pPr marL="152400" indent="0" algn="l">
              <a:buNone/>
            </a:pPr>
            <a:r>
              <a:rPr lang="en-GB" sz="1500" b="1" u="sng" dirty="0">
                <a:solidFill>
                  <a:srgbClr val="595959"/>
                </a:solidFill>
                <a:effectLst/>
                <a:latin typeface="NHaasGroteskTXW01-55Rg"/>
                <a:ea typeface="Calibri" panose="020F0502020204030204" pitchFamily="34" charset="0"/>
                <a:cs typeface="NHaasGroteskTXW01-55Rg"/>
              </a:rPr>
              <a:t>Definition of Social Media:</a:t>
            </a:r>
            <a:endParaRPr lang="da-DK" sz="1500" dirty="0">
              <a:effectLst/>
              <a:latin typeface="Calibri" panose="020F0502020204030204" pitchFamily="34" charset="0"/>
              <a:ea typeface="Calibri" panose="020F0502020204030204" pitchFamily="34" charset="0"/>
              <a:cs typeface="Times New Roman" panose="02020603050405020304" pitchFamily="18" charset="0"/>
            </a:endParaRPr>
          </a:p>
          <a:p>
            <a:pPr marL="152400" indent="0" algn="l">
              <a:buNone/>
            </a:pPr>
            <a:r>
              <a:rPr lang="en-GB" sz="1000" b="1" u="none" strike="noStrike" dirty="0">
                <a:solidFill>
                  <a:srgbClr val="595959"/>
                </a:solidFill>
                <a:effectLst/>
                <a:latin typeface="NHaasGroteskTXW01-55Rg"/>
                <a:ea typeface="Calibri" panose="020F0502020204030204" pitchFamily="34" charset="0"/>
                <a:cs typeface="NHaasGroteskTXW01-55Rg"/>
              </a:rPr>
              <a:t> </a:t>
            </a:r>
            <a:endParaRPr lang="da-DK" sz="10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GB" sz="1500" b="1" i="1" dirty="0">
                <a:solidFill>
                  <a:srgbClr val="595959"/>
                </a:solidFill>
                <a:effectLst/>
                <a:latin typeface="Calibri" panose="020F0502020204030204" pitchFamily="34" charset="0"/>
                <a:ea typeface="Calibri" panose="020F0502020204030204" pitchFamily="34" charset="0"/>
                <a:cs typeface="Tahoma" panose="020B0604030504040204" pitchFamily="34" charset="0"/>
              </a:rPr>
              <a:t>Social media is the collective of online communications channels dedicated to community-based input, interaction, content-sharing and collaboration.</a:t>
            </a:r>
            <a:br>
              <a:rPr lang="en-GB" sz="1500" b="1" i="1" dirty="0">
                <a:solidFill>
                  <a:srgbClr val="595959"/>
                </a:solidFill>
                <a:effectLst/>
                <a:latin typeface="Calibri" panose="020F0502020204030204" pitchFamily="34" charset="0"/>
                <a:ea typeface="Calibri" panose="020F0502020204030204" pitchFamily="34" charset="0"/>
                <a:cs typeface="Tahoma" panose="020B0604030504040204" pitchFamily="34" charset="0"/>
              </a:rPr>
            </a:br>
            <a:endParaRPr lang="da-DK" sz="15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GB" sz="1500" i="1" dirty="0">
                <a:effectLst/>
                <a:latin typeface="Calibri" panose="020F0502020204030204" pitchFamily="34" charset="0"/>
                <a:ea typeface="Calibri" panose="020F0502020204030204" pitchFamily="34" charset="0"/>
                <a:cs typeface="Tahoma" panose="020B0604030504040204" pitchFamily="34" charset="0"/>
              </a:rPr>
              <a:t>Websites and applications dedicated to </a:t>
            </a:r>
            <a:r>
              <a:rPr lang="en-GB" sz="1500" i="1" u="sng" dirty="0">
                <a:solidFill>
                  <a:srgbClr val="0563C1"/>
                </a:solidFill>
                <a:effectLst/>
                <a:latin typeface="Calibri" panose="020F0502020204030204" pitchFamily="34" charset="0"/>
                <a:ea typeface="Calibri" panose="020F0502020204030204" pitchFamily="34" charset="0"/>
                <a:cs typeface="Tahoma" panose="020B0604030504040204" pitchFamily="34" charset="0"/>
                <a:hlinkClick r:id="rId3"/>
              </a:rPr>
              <a:t>forums,</a:t>
            </a:r>
            <a:r>
              <a:rPr lang="en-GB" sz="1500" i="1" dirty="0">
                <a:effectLst/>
                <a:latin typeface="Calibri" panose="020F0502020204030204" pitchFamily="34" charset="0"/>
                <a:ea typeface="Calibri" panose="020F0502020204030204" pitchFamily="34" charset="0"/>
                <a:cs typeface="Tahoma" panose="020B0604030504040204" pitchFamily="34" charset="0"/>
              </a:rPr>
              <a:t> </a:t>
            </a:r>
            <a:r>
              <a:rPr lang="en-GB" sz="1500" i="1" u="sng" dirty="0">
                <a:solidFill>
                  <a:srgbClr val="0563C1"/>
                </a:solidFill>
                <a:effectLst/>
                <a:latin typeface="Calibri" panose="020F0502020204030204" pitchFamily="34" charset="0"/>
                <a:ea typeface="Calibri" panose="020F0502020204030204" pitchFamily="34" charset="0"/>
                <a:cs typeface="Tahoma" panose="020B0604030504040204" pitchFamily="34" charset="0"/>
                <a:hlinkClick r:id="rId4"/>
              </a:rPr>
              <a:t>microblogging</a:t>
            </a:r>
            <a:r>
              <a:rPr lang="en-GB" sz="1500" i="1" dirty="0">
                <a:effectLst/>
                <a:latin typeface="Calibri" panose="020F0502020204030204" pitchFamily="34" charset="0"/>
                <a:ea typeface="Calibri" panose="020F0502020204030204" pitchFamily="34" charset="0"/>
                <a:cs typeface="Tahoma" panose="020B0604030504040204" pitchFamily="34" charset="0"/>
              </a:rPr>
              <a:t>, </a:t>
            </a:r>
            <a:r>
              <a:rPr lang="en-GB" sz="1500" i="1" u="sng" dirty="0">
                <a:solidFill>
                  <a:srgbClr val="0563C1"/>
                </a:solidFill>
                <a:effectLst/>
                <a:latin typeface="Calibri" panose="020F0502020204030204" pitchFamily="34" charset="0"/>
                <a:ea typeface="Calibri" panose="020F0502020204030204" pitchFamily="34" charset="0"/>
                <a:cs typeface="Tahoma" panose="020B0604030504040204" pitchFamily="34" charset="0"/>
                <a:hlinkClick r:id="rId5"/>
              </a:rPr>
              <a:t>social networking</a:t>
            </a:r>
            <a:r>
              <a:rPr lang="en-GB" sz="1500" i="1" dirty="0">
                <a:effectLst/>
                <a:latin typeface="Calibri" panose="020F0502020204030204" pitchFamily="34" charset="0"/>
                <a:ea typeface="Calibri" panose="020F0502020204030204" pitchFamily="34" charset="0"/>
                <a:cs typeface="Tahoma" panose="020B0604030504040204" pitchFamily="34" charset="0"/>
              </a:rPr>
              <a:t>, </a:t>
            </a:r>
            <a:r>
              <a:rPr lang="en-GB" sz="1500" i="1" u="sng" dirty="0">
                <a:solidFill>
                  <a:srgbClr val="0563C1"/>
                </a:solidFill>
                <a:effectLst/>
                <a:latin typeface="Calibri" panose="020F0502020204030204" pitchFamily="34" charset="0"/>
                <a:ea typeface="Calibri" panose="020F0502020204030204" pitchFamily="34" charset="0"/>
                <a:cs typeface="Tahoma" panose="020B0604030504040204" pitchFamily="34" charset="0"/>
                <a:hlinkClick r:id="rId6"/>
              </a:rPr>
              <a:t>social bookmarking</a:t>
            </a:r>
            <a:r>
              <a:rPr lang="en-GB" sz="1500" i="1" dirty="0">
                <a:effectLst/>
                <a:latin typeface="Calibri" panose="020F0502020204030204" pitchFamily="34" charset="0"/>
                <a:ea typeface="Calibri" panose="020F0502020204030204" pitchFamily="34" charset="0"/>
                <a:cs typeface="Tahoma" panose="020B0604030504040204" pitchFamily="34" charset="0"/>
              </a:rPr>
              <a:t>, </a:t>
            </a:r>
            <a:r>
              <a:rPr lang="en-GB" sz="1500" i="1" u="sng" dirty="0">
                <a:solidFill>
                  <a:srgbClr val="0563C1"/>
                </a:solidFill>
                <a:effectLst/>
                <a:latin typeface="Calibri" panose="020F0502020204030204" pitchFamily="34" charset="0"/>
                <a:ea typeface="Calibri" panose="020F0502020204030204" pitchFamily="34" charset="0"/>
                <a:cs typeface="Tahoma" panose="020B0604030504040204" pitchFamily="34" charset="0"/>
                <a:hlinkClick r:id="rId7"/>
              </a:rPr>
              <a:t>social curation</a:t>
            </a:r>
            <a:r>
              <a:rPr lang="en-GB" sz="1500" i="1" dirty="0">
                <a:effectLst/>
                <a:latin typeface="Calibri" panose="020F0502020204030204" pitchFamily="34" charset="0"/>
                <a:ea typeface="Calibri" panose="020F0502020204030204" pitchFamily="34" charset="0"/>
                <a:cs typeface="Tahoma" panose="020B0604030504040204" pitchFamily="34" charset="0"/>
              </a:rPr>
              <a:t>, and </a:t>
            </a:r>
            <a:r>
              <a:rPr lang="en-GB" sz="1500" i="1" u="sng" dirty="0">
                <a:solidFill>
                  <a:srgbClr val="0563C1"/>
                </a:solidFill>
                <a:effectLst/>
                <a:latin typeface="Calibri" panose="020F0502020204030204" pitchFamily="34" charset="0"/>
                <a:ea typeface="Calibri" panose="020F0502020204030204" pitchFamily="34" charset="0"/>
                <a:cs typeface="Tahoma" panose="020B0604030504040204" pitchFamily="34" charset="0"/>
                <a:hlinkClick r:id="rId8"/>
              </a:rPr>
              <a:t>wiki</a:t>
            </a:r>
            <a:r>
              <a:rPr lang="en-GB" sz="1500" i="1" dirty="0">
                <a:effectLst/>
                <a:latin typeface="Calibri" panose="020F0502020204030204" pitchFamily="34" charset="0"/>
                <a:ea typeface="Calibri" panose="020F0502020204030204" pitchFamily="34" charset="0"/>
                <a:cs typeface="Tahoma" panose="020B0604030504040204" pitchFamily="34" charset="0"/>
              </a:rPr>
              <a:t>s are among the different types of social media.</a:t>
            </a:r>
            <a:r>
              <a:rPr lang="da-DK" sz="1500" i="1" dirty="0">
                <a:latin typeface="Calibri" panose="020F0502020204030204" pitchFamily="34" charset="0"/>
                <a:ea typeface="Calibri" panose="020F0502020204030204" pitchFamily="34" charset="0"/>
                <a:cs typeface="Times New Roman" panose="02020603050405020304" pitchFamily="18" charset="0"/>
              </a:rPr>
              <a:t> </a:t>
            </a:r>
            <a:r>
              <a:rPr lang="en-GB" sz="5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http://whatis.techtarget.com/definition/social-media</a:t>
            </a:r>
            <a:r>
              <a:rPr lang="en-GB" sz="500" dirty="0">
                <a:effectLst/>
                <a:latin typeface="Calibri" panose="020F0502020204030204" pitchFamily="34" charset="0"/>
                <a:ea typeface="Calibri" panose="020F0502020204030204" pitchFamily="34" charset="0"/>
                <a:cs typeface="Times New Roman" panose="02020603050405020304" pitchFamily="18" charset="0"/>
              </a:rPr>
              <a:t> (March 9 2017</a:t>
            </a:r>
            <a:r>
              <a:rPr lang="en-GB" sz="1000" dirty="0">
                <a:effectLst/>
                <a:latin typeface="Calibri" panose="020F0502020204030204" pitchFamily="34" charset="0"/>
                <a:ea typeface="Calibri" panose="020F0502020204030204" pitchFamily="34" charset="0"/>
                <a:cs typeface="Times New Roman" panose="02020603050405020304" pitchFamily="18" charset="0"/>
              </a:rPr>
              <a:t>)</a:t>
            </a:r>
            <a:endParaRPr lang="da-DK" sz="10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da-DK" sz="10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GB" sz="1500" dirty="0">
                <a:solidFill>
                  <a:srgbClr val="595959"/>
                </a:solidFill>
                <a:effectLst/>
                <a:latin typeface="Calibri" panose="020F0502020204030204" pitchFamily="34" charset="0"/>
                <a:ea typeface="Calibri" panose="020F0502020204030204" pitchFamily="34" charset="0"/>
                <a:cs typeface="NHaasGroteskTXW01-55Rg"/>
              </a:rPr>
              <a:t>Social media is becoming an integral part of life online as social websites and applications proliferate. Most traditional online media include social components, such as comment fields for users. In business, social media is used to market products, promote brands, connect to current customers and foster new business.</a:t>
            </a:r>
            <a:endParaRPr lang="da-DK" sz="15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928" name="Google Shape;928;p49"/>
          <p:cNvGrpSpPr/>
          <p:nvPr/>
        </p:nvGrpSpPr>
        <p:grpSpPr>
          <a:xfrm>
            <a:off x="7119915" y="2698334"/>
            <a:ext cx="938509" cy="703443"/>
            <a:chOff x="13519600" y="1618956"/>
            <a:chExt cx="1138000" cy="852969"/>
          </a:xfrm>
        </p:grpSpPr>
        <p:sp>
          <p:nvSpPr>
            <p:cNvPr id="929" name="Google Shape;929;p49"/>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9"/>
            <p:cNvSpPr/>
            <p:nvPr/>
          </p:nvSpPr>
          <p:spPr>
            <a:xfrm rot="-8495660" flipH="1">
              <a:off x="13804537" y="1620868"/>
              <a:ext cx="178143" cy="49380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9"/>
            <p:cNvSpPr/>
            <p:nvPr/>
          </p:nvSpPr>
          <p:spPr>
            <a:xfrm>
              <a:off x="13720600" y="2120525"/>
              <a:ext cx="796700" cy="162625"/>
            </a:xfrm>
            <a:custGeom>
              <a:avLst/>
              <a:gdLst/>
              <a:ahLst/>
              <a:cxnLst/>
              <a:rect l="l" t="t" r="r" b="b"/>
              <a:pathLst>
                <a:path w="31868" h="6505" extrusionOk="0">
                  <a:moveTo>
                    <a:pt x="8319" y="532"/>
                  </a:moveTo>
                  <a:cubicBezTo>
                    <a:pt x="8490" y="532"/>
                    <a:pt x="8703" y="617"/>
                    <a:pt x="8831" y="703"/>
                  </a:cubicBezTo>
                  <a:cubicBezTo>
                    <a:pt x="9300" y="1129"/>
                    <a:pt x="9471" y="1726"/>
                    <a:pt x="9343" y="2281"/>
                  </a:cubicBezTo>
                  <a:cubicBezTo>
                    <a:pt x="9172" y="3134"/>
                    <a:pt x="8703" y="3945"/>
                    <a:pt x="8020" y="4457"/>
                  </a:cubicBezTo>
                  <a:cubicBezTo>
                    <a:pt x="7892" y="4329"/>
                    <a:pt x="7722" y="4158"/>
                    <a:pt x="7594" y="4030"/>
                  </a:cubicBezTo>
                  <a:cubicBezTo>
                    <a:pt x="6997" y="3348"/>
                    <a:pt x="6783" y="2452"/>
                    <a:pt x="6911" y="1598"/>
                  </a:cubicBezTo>
                  <a:cubicBezTo>
                    <a:pt x="7082" y="1129"/>
                    <a:pt x="7423" y="788"/>
                    <a:pt x="7892" y="617"/>
                  </a:cubicBezTo>
                  <a:cubicBezTo>
                    <a:pt x="8020" y="575"/>
                    <a:pt x="8148" y="532"/>
                    <a:pt x="8319" y="532"/>
                  </a:cubicBezTo>
                  <a:close/>
                  <a:moveTo>
                    <a:pt x="23378" y="276"/>
                  </a:moveTo>
                  <a:cubicBezTo>
                    <a:pt x="23549" y="276"/>
                    <a:pt x="23762" y="319"/>
                    <a:pt x="23933" y="404"/>
                  </a:cubicBezTo>
                  <a:cubicBezTo>
                    <a:pt x="24189" y="575"/>
                    <a:pt x="24359" y="873"/>
                    <a:pt x="24402" y="1172"/>
                  </a:cubicBezTo>
                  <a:cubicBezTo>
                    <a:pt x="24445" y="2025"/>
                    <a:pt x="24146" y="2836"/>
                    <a:pt x="23592" y="3433"/>
                  </a:cubicBezTo>
                  <a:cubicBezTo>
                    <a:pt x="23250" y="3859"/>
                    <a:pt x="22909" y="4243"/>
                    <a:pt x="22482" y="4585"/>
                  </a:cubicBezTo>
                  <a:cubicBezTo>
                    <a:pt x="22397" y="4457"/>
                    <a:pt x="22312" y="4371"/>
                    <a:pt x="22226" y="4243"/>
                  </a:cubicBezTo>
                  <a:cubicBezTo>
                    <a:pt x="21714" y="3518"/>
                    <a:pt x="21501" y="2622"/>
                    <a:pt x="21714" y="1769"/>
                  </a:cubicBezTo>
                  <a:cubicBezTo>
                    <a:pt x="21842" y="1129"/>
                    <a:pt x="22312" y="617"/>
                    <a:pt x="22866" y="361"/>
                  </a:cubicBezTo>
                  <a:cubicBezTo>
                    <a:pt x="23037" y="276"/>
                    <a:pt x="23208" y="276"/>
                    <a:pt x="23378" y="276"/>
                  </a:cubicBezTo>
                  <a:close/>
                  <a:moveTo>
                    <a:pt x="16169" y="1001"/>
                  </a:moveTo>
                  <a:cubicBezTo>
                    <a:pt x="16425" y="1001"/>
                    <a:pt x="16638" y="1087"/>
                    <a:pt x="16808" y="1257"/>
                  </a:cubicBezTo>
                  <a:cubicBezTo>
                    <a:pt x="17150" y="1513"/>
                    <a:pt x="17406" y="1897"/>
                    <a:pt x="17448" y="2324"/>
                  </a:cubicBezTo>
                  <a:cubicBezTo>
                    <a:pt x="17448" y="3092"/>
                    <a:pt x="17107" y="3817"/>
                    <a:pt x="16553" y="4371"/>
                  </a:cubicBezTo>
                  <a:cubicBezTo>
                    <a:pt x="16297" y="4585"/>
                    <a:pt x="16083" y="4798"/>
                    <a:pt x="15827" y="5011"/>
                  </a:cubicBezTo>
                  <a:cubicBezTo>
                    <a:pt x="15699" y="4883"/>
                    <a:pt x="15571" y="4755"/>
                    <a:pt x="15486" y="4627"/>
                  </a:cubicBezTo>
                  <a:cubicBezTo>
                    <a:pt x="14931" y="3945"/>
                    <a:pt x="14718" y="3049"/>
                    <a:pt x="14889" y="2238"/>
                  </a:cubicBezTo>
                  <a:cubicBezTo>
                    <a:pt x="15017" y="1641"/>
                    <a:pt x="15401" y="1172"/>
                    <a:pt x="15955" y="1001"/>
                  </a:cubicBezTo>
                  <a:close/>
                  <a:moveTo>
                    <a:pt x="23328" y="0"/>
                  </a:moveTo>
                  <a:cubicBezTo>
                    <a:pt x="23145" y="0"/>
                    <a:pt x="22959" y="34"/>
                    <a:pt x="22781" y="105"/>
                  </a:cubicBezTo>
                  <a:cubicBezTo>
                    <a:pt x="22098" y="404"/>
                    <a:pt x="21629" y="1001"/>
                    <a:pt x="21416" y="1726"/>
                  </a:cubicBezTo>
                  <a:cubicBezTo>
                    <a:pt x="21245" y="2665"/>
                    <a:pt x="21459" y="3603"/>
                    <a:pt x="22013" y="4371"/>
                  </a:cubicBezTo>
                  <a:cubicBezTo>
                    <a:pt x="22098" y="4499"/>
                    <a:pt x="22226" y="4627"/>
                    <a:pt x="22312" y="4713"/>
                  </a:cubicBezTo>
                  <a:cubicBezTo>
                    <a:pt x="21245" y="5656"/>
                    <a:pt x="19942" y="6166"/>
                    <a:pt x="18554" y="6166"/>
                  </a:cubicBezTo>
                  <a:cubicBezTo>
                    <a:pt x="18499" y="6166"/>
                    <a:pt x="18443" y="6165"/>
                    <a:pt x="18387" y="6163"/>
                  </a:cubicBezTo>
                  <a:cubicBezTo>
                    <a:pt x="17534" y="6120"/>
                    <a:pt x="16680" y="5779"/>
                    <a:pt x="16041" y="5182"/>
                  </a:cubicBezTo>
                  <a:cubicBezTo>
                    <a:pt x="16297" y="4969"/>
                    <a:pt x="16553" y="4755"/>
                    <a:pt x="16766" y="4542"/>
                  </a:cubicBezTo>
                  <a:cubicBezTo>
                    <a:pt x="17363" y="3945"/>
                    <a:pt x="17704" y="3092"/>
                    <a:pt x="17704" y="2238"/>
                  </a:cubicBezTo>
                  <a:cubicBezTo>
                    <a:pt x="17662" y="1769"/>
                    <a:pt x="17363" y="1300"/>
                    <a:pt x="16979" y="1001"/>
                  </a:cubicBezTo>
                  <a:cubicBezTo>
                    <a:pt x="16755" y="809"/>
                    <a:pt x="16483" y="713"/>
                    <a:pt x="16199" y="713"/>
                  </a:cubicBezTo>
                  <a:cubicBezTo>
                    <a:pt x="16105" y="713"/>
                    <a:pt x="16009" y="724"/>
                    <a:pt x="15913" y="745"/>
                  </a:cubicBezTo>
                  <a:cubicBezTo>
                    <a:pt x="15273" y="916"/>
                    <a:pt x="14761" y="1470"/>
                    <a:pt x="14675" y="2153"/>
                  </a:cubicBezTo>
                  <a:cubicBezTo>
                    <a:pt x="14462" y="3092"/>
                    <a:pt x="14675" y="4030"/>
                    <a:pt x="15273" y="4755"/>
                  </a:cubicBezTo>
                  <a:cubicBezTo>
                    <a:pt x="15401" y="4883"/>
                    <a:pt x="15486" y="5011"/>
                    <a:pt x="15614" y="5139"/>
                  </a:cubicBezTo>
                  <a:cubicBezTo>
                    <a:pt x="14607" y="5784"/>
                    <a:pt x="13410" y="6124"/>
                    <a:pt x="12202" y="6124"/>
                  </a:cubicBezTo>
                  <a:cubicBezTo>
                    <a:pt x="12130" y="6124"/>
                    <a:pt x="12059" y="6123"/>
                    <a:pt x="11988" y="6120"/>
                  </a:cubicBezTo>
                  <a:cubicBezTo>
                    <a:pt x="10623" y="6078"/>
                    <a:pt x="9258" y="5566"/>
                    <a:pt x="8234" y="4627"/>
                  </a:cubicBezTo>
                  <a:cubicBezTo>
                    <a:pt x="8959" y="4030"/>
                    <a:pt x="9428" y="3220"/>
                    <a:pt x="9599" y="2281"/>
                  </a:cubicBezTo>
                  <a:cubicBezTo>
                    <a:pt x="9727" y="1598"/>
                    <a:pt x="9513" y="916"/>
                    <a:pt x="9002" y="489"/>
                  </a:cubicBezTo>
                  <a:cubicBezTo>
                    <a:pt x="8783" y="325"/>
                    <a:pt x="8511" y="249"/>
                    <a:pt x="8244" y="249"/>
                  </a:cubicBezTo>
                  <a:cubicBezTo>
                    <a:pt x="8094" y="249"/>
                    <a:pt x="7945" y="273"/>
                    <a:pt x="7807" y="319"/>
                  </a:cubicBezTo>
                  <a:cubicBezTo>
                    <a:pt x="7252" y="532"/>
                    <a:pt x="6869" y="959"/>
                    <a:pt x="6698" y="1513"/>
                  </a:cubicBezTo>
                  <a:cubicBezTo>
                    <a:pt x="6357" y="2580"/>
                    <a:pt x="6997" y="3646"/>
                    <a:pt x="7423" y="4158"/>
                  </a:cubicBezTo>
                  <a:cubicBezTo>
                    <a:pt x="7508" y="4329"/>
                    <a:pt x="7679" y="4457"/>
                    <a:pt x="7807" y="4627"/>
                  </a:cubicBezTo>
                  <a:cubicBezTo>
                    <a:pt x="7124" y="5097"/>
                    <a:pt x="6314" y="5438"/>
                    <a:pt x="5503" y="5566"/>
                  </a:cubicBezTo>
                  <a:cubicBezTo>
                    <a:pt x="5204" y="5608"/>
                    <a:pt x="4903" y="5627"/>
                    <a:pt x="4602" y="5627"/>
                  </a:cubicBezTo>
                  <a:cubicBezTo>
                    <a:pt x="3060" y="5627"/>
                    <a:pt x="1513" y="5127"/>
                    <a:pt x="85" y="4627"/>
                  </a:cubicBezTo>
                  <a:lnTo>
                    <a:pt x="0" y="4883"/>
                  </a:lnTo>
                  <a:cubicBezTo>
                    <a:pt x="1450" y="5414"/>
                    <a:pt x="2988" y="5886"/>
                    <a:pt x="4566" y="5886"/>
                  </a:cubicBezTo>
                  <a:cubicBezTo>
                    <a:pt x="4891" y="5886"/>
                    <a:pt x="5218" y="5866"/>
                    <a:pt x="5546" y="5822"/>
                  </a:cubicBezTo>
                  <a:cubicBezTo>
                    <a:pt x="6442" y="5694"/>
                    <a:pt x="7295" y="5353"/>
                    <a:pt x="8020" y="4798"/>
                  </a:cubicBezTo>
                  <a:cubicBezTo>
                    <a:pt x="9087" y="5779"/>
                    <a:pt x="10537" y="6376"/>
                    <a:pt x="11988" y="6419"/>
                  </a:cubicBezTo>
                  <a:cubicBezTo>
                    <a:pt x="12064" y="6421"/>
                    <a:pt x="12139" y="6423"/>
                    <a:pt x="12215" y="6423"/>
                  </a:cubicBezTo>
                  <a:cubicBezTo>
                    <a:pt x="13499" y="6423"/>
                    <a:pt x="14739" y="6080"/>
                    <a:pt x="15827" y="5395"/>
                  </a:cubicBezTo>
                  <a:cubicBezTo>
                    <a:pt x="16510" y="6035"/>
                    <a:pt x="17406" y="6419"/>
                    <a:pt x="18387" y="6462"/>
                  </a:cubicBezTo>
                  <a:cubicBezTo>
                    <a:pt x="18441" y="6463"/>
                    <a:pt x="18494" y="6464"/>
                    <a:pt x="18548" y="6464"/>
                  </a:cubicBezTo>
                  <a:cubicBezTo>
                    <a:pt x="19984" y="6464"/>
                    <a:pt x="21372" y="5915"/>
                    <a:pt x="22482" y="4969"/>
                  </a:cubicBezTo>
                  <a:cubicBezTo>
                    <a:pt x="23250" y="5779"/>
                    <a:pt x="24274" y="6291"/>
                    <a:pt x="25426" y="6462"/>
                  </a:cubicBezTo>
                  <a:cubicBezTo>
                    <a:pt x="25682" y="6462"/>
                    <a:pt x="25938" y="6504"/>
                    <a:pt x="26237" y="6504"/>
                  </a:cubicBezTo>
                  <a:cubicBezTo>
                    <a:pt x="28242" y="6504"/>
                    <a:pt x="30204" y="5566"/>
                    <a:pt x="31868" y="4670"/>
                  </a:cubicBezTo>
                  <a:lnTo>
                    <a:pt x="31740" y="4457"/>
                  </a:lnTo>
                  <a:cubicBezTo>
                    <a:pt x="30061" y="5334"/>
                    <a:pt x="28144" y="6246"/>
                    <a:pt x="26140" y="6246"/>
                  </a:cubicBezTo>
                  <a:cubicBezTo>
                    <a:pt x="25903" y="6246"/>
                    <a:pt x="25665" y="6233"/>
                    <a:pt x="25426" y="6206"/>
                  </a:cubicBezTo>
                  <a:cubicBezTo>
                    <a:pt x="24402" y="6035"/>
                    <a:pt x="23421" y="5566"/>
                    <a:pt x="22696" y="4798"/>
                  </a:cubicBezTo>
                  <a:cubicBezTo>
                    <a:pt x="23080" y="4414"/>
                    <a:pt x="23464" y="4030"/>
                    <a:pt x="23805" y="3646"/>
                  </a:cubicBezTo>
                  <a:cubicBezTo>
                    <a:pt x="24402" y="2964"/>
                    <a:pt x="24701" y="2068"/>
                    <a:pt x="24658" y="1172"/>
                  </a:cubicBezTo>
                  <a:cubicBezTo>
                    <a:pt x="24615" y="788"/>
                    <a:pt x="24402" y="404"/>
                    <a:pt x="24061" y="191"/>
                  </a:cubicBezTo>
                  <a:cubicBezTo>
                    <a:pt x="23837" y="66"/>
                    <a:pt x="23584" y="0"/>
                    <a:pt x="23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2" name="Google Shape;932;p49"/>
          <p:cNvGrpSpPr/>
          <p:nvPr/>
        </p:nvGrpSpPr>
        <p:grpSpPr>
          <a:xfrm flipH="1">
            <a:off x="7380030" y="1761936"/>
            <a:ext cx="1813087" cy="3911397"/>
            <a:chOff x="759725" y="1978925"/>
            <a:chExt cx="1606350" cy="3465400"/>
          </a:xfrm>
        </p:grpSpPr>
        <p:sp>
          <p:nvSpPr>
            <p:cNvPr id="933" name="Google Shape;933;p49"/>
            <p:cNvSpPr/>
            <p:nvPr/>
          </p:nvSpPr>
          <p:spPr>
            <a:xfrm>
              <a:off x="1112775" y="1978925"/>
              <a:ext cx="509775" cy="509775"/>
            </a:xfrm>
            <a:custGeom>
              <a:avLst/>
              <a:gdLst/>
              <a:ahLst/>
              <a:cxnLst/>
              <a:rect l="l" t="t" r="r" b="b"/>
              <a:pathLst>
                <a:path w="20391" h="20391" extrusionOk="0">
                  <a:moveTo>
                    <a:pt x="10216" y="1"/>
                  </a:moveTo>
                  <a:cubicBezTo>
                    <a:pt x="4559" y="1"/>
                    <a:pt x="1" y="4600"/>
                    <a:pt x="1" y="10216"/>
                  </a:cubicBezTo>
                  <a:cubicBezTo>
                    <a:pt x="1" y="15832"/>
                    <a:pt x="4559" y="20390"/>
                    <a:pt x="10216" y="20390"/>
                  </a:cubicBezTo>
                  <a:cubicBezTo>
                    <a:pt x="15832" y="20390"/>
                    <a:pt x="20390" y="15832"/>
                    <a:pt x="20390" y="10216"/>
                  </a:cubicBezTo>
                  <a:cubicBezTo>
                    <a:pt x="20390" y="4600"/>
                    <a:pt x="15832" y="1"/>
                    <a:pt x="102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9"/>
            <p:cNvSpPr/>
            <p:nvPr/>
          </p:nvSpPr>
          <p:spPr>
            <a:xfrm>
              <a:off x="1313225" y="2618900"/>
              <a:ext cx="113975" cy="621675"/>
            </a:xfrm>
            <a:custGeom>
              <a:avLst/>
              <a:gdLst/>
              <a:ahLst/>
              <a:cxnLst/>
              <a:rect l="l" t="t" r="r" b="b"/>
              <a:pathLst>
                <a:path w="4559" h="24867" extrusionOk="0">
                  <a:moveTo>
                    <a:pt x="0" y="1"/>
                  </a:moveTo>
                  <a:lnTo>
                    <a:pt x="0" y="24867"/>
                  </a:lnTo>
                  <a:lnTo>
                    <a:pt x="4558" y="24867"/>
                  </a:lnTo>
                  <a:lnTo>
                    <a:pt x="455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9"/>
            <p:cNvSpPr/>
            <p:nvPr/>
          </p:nvSpPr>
          <p:spPr>
            <a:xfrm>
              <a:off x="804500" y="4015825"/>
              <a:ext cx="397850" cy="1377625"/>
            </a:xfrm>
            <a:custGeom>
              <a:avLst/>
              <a:gdLst/>
              <a:ahLst/>
              <a:cxnLst/>
              <a:rect l="l" t="t" r="r" b="b"/>
              <a:pathLst>
                <a:path w="15914" h="55105" extrusionOk="0">
                  <a:moveTo>
                    <a:pt x="13471" y="1"/>
                  </a:moveTo>
                  <a:lnTo>
                    <a:pt x="1" y="54494"/>
                  </a:lnTo>
                  <a:lnTo>
                    <a:pt x="2402" y="55105"/>
                  </a:lnTo>
                  <a:lnTo>
                    <a:pt x="15913" y="571"/>
                  </a:lnTo>
                  <a:lnTo>
                    <a:pt x="1347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9"/>
            <p:cNvSpPr/>
            <p:nvPr/>
          </p:nvSpPr>
          <p:spPr>
            <a:xfrm>
              <a:off x="953050" y="3383000"/>
              <a:ext cx="419200" cy="1352175"/>
            </a:xfrm>
            <a:custGeom>
              <a:avLst/>
              <a:gdLst/>
              <a:ahLst/>
              <a:cxnLst/>
              <a:rect l="l" t="t" r="r" b="b"/>
              <a:pathLst>
                <a:path w="16768" h="54087" extrusionOk="0">
                  <a:moveTo>
                    <a:pt x="13186" y="0"/>
                  </a:moveTo>
                  <a:lnTo>
                    <a:pt x="0" y="53191"/>
                  </a:lnTo>
                  <a:lnTo>
                    <a:pt x="3622" y="54087"/>
                  </a:lnTo>
                  <a:lnTo>
                    <a:pt x="16768" y="895"/>
                  </a:lnTo>
                  <a:lnTo>
                    <a:pt x="13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9"/>
            <p:cNvSpPr/>
            <p:nvPr/>
          </p:nvSpPr>
          <p:spPr>
            <a:xfrm>
              <a:off x="1144325" y="3293450"/>
              <a:ext cx="256425" cy="644075"/>
            </a:xfrm>
            <a:custGeom>
              <a:avLst/>
              <a:gdLst/>
              <a:ahLst/>
              <a:cxnLst/>
              <a:rect l="l" t="t" r="r" b="b"/>
              <a:pathLst>
                <a:path w="10257" h="25763" extrusionOk="0">
                  <a:moveTo>
                    <a:pt x="6146" y="1"/>
                  </a:moveTo>
                  <a:lnTo>
                    <a:pt x="0" y="24745"/>
                  </a:lnTo>
                  <a:lnTo>
                    <a:pt x="4152" y="25762"/>
                  </a:lnTo>
                  <a:lnTo>
                    <a:pt x="10256" y="1018"/>
                  </a:lnTo>
                  <a:lnTo>
                    <a:pt x="61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9"/>
            <p:cNvSpPr/>
            <p:nvPr/>
          </p:nvSpPr>
          <p:spPr>
            <a:xfrm>
              <a:off x="921500" y="4692800"/>
              <a:ext cx="148575" cy="81675"/>
            </a:xfrm>
            <a:custGeom>
              <a:avLst/>
              <a:gdLst/>
              <a:ahLst/>
              <a:cxnLst/>
              <a:rect l="l" t="t" r="r" b="b"/>
              <a:pathLst>
                <a:path w="5943" h="3267" extrusionOk="0">
                  <a:moveTo>
                    <a:pt x="1267" y="1"/>
                  </a:moveTo>
                  <a:cubicBezTo>
                    <a:pt x="784" y="1"/>
                    <a:pt x="344" y="310"/>
                    <a:pt x="204" y="799"/>
                  </a:cubicBezTo>
                  <a:lnTo>
                    <a:pt x="164" y="1084"/>
                  </a:lnTo>
                  <a:cubicBezTo>
                    <a:pt x="1" y="1654"/>
                    <a:pt x="367" y="2224"/>
                    <a:pt x="937" y="2387"/>
                  </a:cubicBezTo>
                  <a:lnTo>
                    <a:pt x="4437" y="3241"/>
                  </a:lnTo>
                  <a:cubicBezTo>
                    <a:pt x="4517" y="3258"/>
                    <a:pt x="4597" y="3267"/>
                    <a:pt x="4676" y="3267"/>
                  </a:cubicBezTo>
                  <a:cubicBezTo>
                    <a:pt x="5159" y="3267"/>
                    <a:pt x="5599" y="2957"/>
                    <a:pt x="5739" y="2468"/>
                  </a:cubicBezTo>
                  <a:lnTo>
                    <a:pt x="5780" y="2183"/>
                  </a:lnTo>
                  <a:cubicBezTo>
                    <a:pt x="5943" y="1613"/>
                    <a:pt x="5576" y="1044"/>
                    <a:pt x="5007" y="921"/>
                  </a:cubicBezTo>
                  <a:lnTo>
                    <a:pt x="1507" y="26"/>
                  </a:lnTo>
                  <a:cubicBezTo>
                    <a:pt x="1426" y="9"/>
                    <a:pt x="1346" y="1"/>
                    <a:pt x="1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9"/>
            <p:cNvSpPr/>
            <p:nvPr/>
          </p:nvSpPr>
          <p:spPr>
            <a:xfrm>
              <a:off x="759725" y="5344975"/>
              <a:ext cx="148575" cy="81675"/>
            </a:xfrm>
            <a:custGeom>
              <a:avLst/>
              <a:gdLst/>
              <a:ahLst/>
              <a:cxnLst/>
              <a:rect l="l" t="t" r="r" b="b"/>
              <a:pathLst>
                <a:path w="5943" h="3267" extrusionOk="0">
                  <a:moveTo>
                    <a:pt x="1267" y="1"/>
                  </a:moveTo>
                  <a:cubicBezTo>
                    <a:pt x="785" y="1"/>
                    <a:pt x="350" y="310"/>
                    <a:pt x="245" y="799"/>
                  </a:cubicBezTo>
                  <a:lnTo>
                    <a:pt x="164" y="1084"/>
                  </a:lnTo>
                  <a:cubicBezTo>
                    <a:pt x="1" y="1654"/>
                    <a:pt x="367" y="2224"/>
                    <a:pt x="937" y="2387"/>
                  </a:cubicBezTo>
                  <a:lnTo>
                    <a:pt x="4478" y="3241"/>
                  </a:lnTo>
                  <a:cubicBezTo>
                    <a:pt x="4558" y="3258"/>
                    <a:pt x="4638" y="3267"/>
                    <a:pt x="4717" y="3267"/>
                  </a:cubicBezTo>
                  <a:cubicBezTo>
                    <a:pt x="5199" y="3267"/>
                    <a:pt x="5634" y="2957"/>
                    <a:pt x="5739" y="2468"/>
                  </a:cubicBezTo>
                  <a:lnTo>
                    <a:pt x="5821" y="2183"/>
                  </a:lnTo>
                  <a:cubicBezTo>
                    <a:pt x="5943" y="1613"/>
                    <a:pt x="5617" y="1043"/>
                    <a:pt x="5047" y="921"/>
                  </a:cubicBezTo>
                  <a:lnTo>
                    <a:pt x="1507" y="26"/>
                  </a:lnTo>
                  <a:cubicBezTo>
                    <a:pt x="1426" y="9"/>
                    <a:pt x="1346" y="1"/>
                    <a:pt x="1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9"/>
            <p:cNvSpPr/>
            <p:nvPr/>
          </p:nvSpPr>
          <p:spPr>
            <a:xfrm>
              <a:off x="1123975" y="3877575"/>
              <a:ext cx="145525" cy="89325"/>
            </a:xfrm>
            <a:custGeom>
              <a:avLst/>
              <a:gdLst/>
              <a:ahLst/>
              <a:cxnLst/>
              <a:rect l="l" t="t" r="r" b="b"/>
              <a:pathLst>
                <a:path w="5821" h="3573" extrusionOk="0">
                  <a:moveTo>
                    <a:pt x="1483" y="1"/>
                  </a:moveTo>
                  <a:cubicBezTo>
                    <a:pt x="905" y="1"/>
                    <a:pt x="383" y="378"/>
                    <a:pt x="245" y="932"/>
                  </a:cubicBezTo>
                  <a:lnTo>
                    <a:pt x="163" y="1298"/>
                  </a:lnTo>
                  <a:cubicBezTo>
                    <a:pt x="1" y="1949"/>
                    <a:pt x="407" y="2641"/>
                    <a:pt x="1099" y="2804"/>
                  </a:cubicBezTo>
                  <a:lnTo>
                    <a:pt x="4070" y="3537"/>
                  </a:lnTo>
                  <a:cubicBezTo>
                    <a:pt x="4167" y="3561"/>
                    <a:pt x="4265" y="3573"/>
                    <a:pt x="4363" y="3573"/>
                  </a:cubicBezTo>
                  <a:cubicBezTo>
                    <a:pt x="4916" y="3573"/>
                    <a:pt x="5438" y="3195"/>
                    <a:pt x="5576" y="2641"/>
                  </a:cubicBezTo>
                  <a:lnTo>
                    <a:pt x="5657" y="2275"/>
                  </a:lnTo>
                  <a:cubicBezTo>
                    <a:pt x="5820" y="1624"/>
                    <a:pt x="5413" y="932"/>
                    <a:pt x="4762" y="769"/>
                  </a:cubicBezTo>
                  <a:lnTo>
                    <a:pt x="1791" y="37"/>
                  </a:lnTo>
                  <a:cubicBezTo>
                    <a:pt x="1688" y="12"/>
                    <a:pt x="1585" y="1"/>
                    <a:pt x="14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9"/>
            <p:cNvSpPr/>
            <p:nvPr/>
          </p:nvSpPr>
          <p:spPr>
            <a:xfrm>
              <a:off x="1543150" y="4015825"/>
              <a:ext cx="397850" cy="1377625"/>
            </a:xfrm>
            <a:custGeom>
              <a:avLst/>
              <a:gdLst/>
              <a:ahLst/>
              <a:cxnLst/>
              <a:rect l="l" t="t" r="r" b="b"/>
              <a:pathLst>
                <a:path w="15914" h="55105" extrusionOk="0">
                  <a:moveTo>
                    <a:pt x="2443" y="1"/>
                  </a:moveTo>
                  <a:lnTo>
                    <a:pt x="1" y="611"/>
                  </a:lnTo>
                  <a:lnTo>
                    <a:pt x="13512" y="55105"/>
                  </a:lnTo>
                  <a:lnTo>
                    <a:pt x="15913" y="54494"/>
                  </a:lnTo>
                  <a:lnTo>
                    <a:pt x="24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9"/>
            <p:cNvSpPr/>
            <p:nvPr/>
          </p:nvSpPr>
          <p:spPr>
            <a:xfrm>
              <a:off x="1373250" y="3383000"/>
              <a:ext cx="419200" cy="1352175"/>
            </a:xfrm>
            <a:custGeom>
              <a:avLst/>
              <a:gdLst/>
              <a:ahLst/>
              <a:cxnLst/>
              <a:rect l="l" t="t" r="r" b="b"/>
              <a:pathLst>
                <a:path w="16768" h="54087" extrusionOk="0">
                  <a:moveTo>
                    <a:pt x="3582" y="0"/>
                  </a:moveTo>
                  <a:lnTo>
                    <a:pt x="0" y="895"/>
                  </a:lnTo>
                  <a:lnTo>
                    <a:pt x="13145" y="54087"/>
                  </a:lnTo>
                  <a:lnTo>
                    <a:pt x="16768" y="53191"/>
                  </a:lnTo>
                  <a:lnTo>
                    <a:pt x="358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9"/>
            <p:cNvSpPr/>
            <p:nvPr/>
          </p:nvSpPr>
          <p:spPr>
            <a:xfrm>
              <a:off x="1344750" y="3293450"/>
              <a:ext cx="255400" cy="644075"/>
            </a:xfrm>
            <a:custGeom>
              <a:avLst/>
              <a:gdLst/>
              <a:ahLst/>
              <a:cxnLst/>
              <a:rect l="l" t="t" r="r" b="b"/>
              <a:pathLst>
                <a:path w="10216" h="25763" extrusionOk="0">
                  <a:moveTo>
                    <a:pt x="4111" y="1"/>
                  </a:moveTo>
                  <a:lnTo>
                    <a:pt x="1" y="1018"/>
                  </a:lnTo>
                  <a:lnTo>
                    <a:pt x="6105" y="25762"/>
                  </a:lnTo>
                  <a:lnTo>
                    <a:pt x="10216" y="24745"/>
                  </a:lnTo>
                  <a:lnTo>
                    <a:pt x="411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9"/>
            <p:cNvSpPr/>
            <p:nvPr/>
          </p:nvSpPr>
          <p:spPr>
            <a:xfrm>
              <a:off x="1675425" y="4692800"/>
              <a:ext cx="148575" cy="82025"/>
            </a:xfrm>
            <a:custGeom>
              <a:avLst/>
              <a:gdLst/>
              <a:ahLst/>
              <a:cxnLst/>
              <a:rect l="l" t="t" r="r" b="b"/>
              <a:pathLst>
                <a:path w="5943" h="3281" extrusionOk="0">
                  <a:moveTo>
                    <a:pt x="4676" y="1"/>
                  </a:moveTo>
                  <a:cubicBezTo>
                    <a:pt x="4597" y="1"/>
                    <a:pt x="4517" y="9"/>
                    <a:pt x="4436" y="26"/>
                  </a:cubicBezTo>
                  <a:lnTo>
                    <a:pt x="896" y="921"/>
                  </a:lnTo>
                  <a:cubicBezTo>
                    <a:pt x="326" y="1044"/>
                    <a:pt x="0" y="1613"/>
                    <a:pt x="122" y="2183"/>
                  </a:cubicBezTo>
                  <a:lnTo>
                    <a:pt x="204" y="2468"/>
                  </a:lnTo>
                  <a:cubicBezTo>
                    <a:pt x="340" y="2945"/>
                    <a:pt x="763" y="3280"/>
                    <a:pt x="1231" y="3280"/>
                  </a:cubicBezTo>
                  <a:cubicBezTo>
                    <a:pt x="1322" y="3280"/>
                    <a:pt x="1414" y="3268"/>
                    <a:pt x="1506" y="3241"/>
                  </a:cubicBezTo>
                  <a:lnTo>
                    <a:pt x="5006" y="2387"/>
                  </a:lnTo>
                  <a:cubicBezTo>
                    <a:pt x="5576" y="2224"/>
                    <a:pt x="5942" y="1654"/>
                    <a:pt x="5779" y="1084"/>
                  </a:cubicBezTo>
                  <a:lnTo>
                    <a:pt x="5698" y="799"/>
                  </a:lnTo>
                  <a:cubicBezTo>
                    <a:pt x="5593" y="310"/>
                    <a:pt x="5158" y="1"/>
                    <a:pt x="46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9"/>
            <p:cNvSpPr/>
            <p:nvPr/>
          </p:nvSpPr>
          <p:spPr>
            <a:xfrm>
              <a:off x="1837200" y="5344975"/>
              <a:ext cx="147550" cy="82000"/>
            </a:xfrm>
            <a:custGeom>
              <a:avLst/>
              <a:gdLst/>
              <a:ahLst/>
              <a:cxnLst/>
              <a:rect l="l" t="t" r="r" b="b"/>
              <a:pathLst>
                <a:path w="5902" h="3280" extrusionOk="0">
                  <a:moveTo>
                    <a:pt x="4676" y="1"/>
                  </a:moveTo>
                  <a:cubicBezTo>
                    <a:pt x="4597" y="1"/>
                    <a:pt x="4516" y="9"/>
                    <a:pt x="4436" y="26"/>
                  </a:cubicBezTo>
                  <a:lnTo>
                    <a:pt x="896" y="921"/>
                  </a:lnTo>
                  <a:cubicBezTo>
                    <a:pt x="326" y="1043"/>
                    <a:pt x="0" y="1613"/>
                    <a:pt x="122" y="2183"/>
                  </a:cubicBezTo>
                  <a:lnTo>
                    <a:pt x="204" y="2468"/>
                  </a:lnTo>
                  <a:cubicBezTo>
                    <a:pt x="306" y="2945"/>
                    <a:pt x="723" y="3280"/>
                    <a:pt x="1190" y="3280"/>
                  </a:cubicBezTo>
                  <a:cubicBezTo>
                    <a:pt x="1281" y="3280"/>
                    <a:pt x="1373" y="3268"/>
                    <a:pt x="1465" y="3241"/>
                  </a:cubicBezTo>
                  <a:lnTo>
                    <a:pt x="5006" y="2387"/>
                  </a:lnTo>
                  <a:cubicBezTo>
                    <a:pt x="5576" y="2224"/>
                    <a:pt x="5901" y="1654"/>
                    <a:pt x="5779" y="1084"/>
                  </a:cubicBezTo>
                  <a:lnTo>
                    <a:pt x="5698" y="799"/>
                  </a:lnTo>
                  <a:cubicBezTo>
                    <a:pt x="5593" y="310"/>
                    <a:pt x="5158" y="1"/>
                    <a:pt x="46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9"/>
            <p:cNvSpPr/>
            <p:nvPr/>
          </p:nvSpPr>
          <p:spPr>
            <a:xfrm>
              <a:off x="1476000" y="3877575"/>
              <a:ext cx="145525" cy="89325"/>
            </a:xfrm>
            <a:custGeom>
              <a:avLst/>
              <a:gdLst/>
              <a:ahLst/>
              <a:cxnLst/>
              <a:rect l="l" t="t" r="r" b="b"/>
              <a:pathLst>
                <a:path w="5821" h="3573" extrusionOk="0">
                  <a:moveTo>
                    <a:pt x="4338" y="1"/>
                  </a:moveTo>
                  <a:cubicBezTo>
                    <a:pt x="4236" y="1"/>
                    <a:pt x="4133" y="12"/>
                    <a:pt x="4030" y="37"/>
                  </a:cubicBezTo>
                  <a:lnTo>
                    <a:pt x="1059" y="769"/>
                  </a:lnTo>
                  <a:cubicBezTo>
                    <a:pt x="408" y="932"/>
                    <a:pt x="1" y="1624"/>
                    <a:pt x="164" y="2275"/>
                  </a:cubicBezTo>
                  <a:lnTo>
                    <a:pt x="245" y="2641"/>
                  </a:lnTo>
                  <a:cubicBezTo>
                    <a:pt x="383" y="3195"/>
                    <a:pt x="905" y="3573"/>
                    <a:pt x="1458" y="3573"/>
                  </a:cubicBezTo>
                  <a:cubicBezTo>
                    <a:pt x="1555" y="3573"/>
                    <a:pt x="1654" y="3561"/>
                    <a:pt x="1751" y="3537"/>
                  </a:cubicBezTo>
                  <a:lnTo>
                    <a:pt x="4722" y="2804"/>
                  </a:lnTo>
                  <a:cubicBezTo>
                    <a:pt x="5413" y="2641"/>
                    <a:pt x="5820" y="1949"/>
                    <a:pt x="5658" y="1298"/>
                  </a:cubicBezTo>
                  <a:lnTo>
                    <a:pt x="5576" y="932"/>
                  </a:lnTo>
                  <a:cubicBezTo>
                    <a:pt x="5438" y="378"/>
                    <a:pt x="4916" y="1"/>
                    <a:pt x="43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9"/>
            <p:cNvSpPr/>
            <p:nvPr/>
          </p:nvSpPr>
          <p:spPr>
            <a:xfrm>
              <a:off x="1243025" y="2593475"/>
              <a:ext cx="253350" cy="77350"/>
            </a:xfrm>
            <a:custGeom>
              <a:avLst/>
              <a:gdLst/>
              <a:ahLst/>
              <a:cxnLst/>
              <a:rect l="l" t="t" r="r" b="b"/>
              <a:pathLst>
                <a:path w="10134" h="3094" extrusionOk="0">
                  <a:moveTo>
                    <a:pt x="733" y="0"/>
                  </a:moveTo>
                  <a:cubicBezTo>
                    <a:pt x="326" y="0"/>
                    <a:pt x="0" y="326"/>
                    <a:pt x="0" y="733"/>
                  </a:cubicBezTo>
                  <a:lnTo>
                    <a:pt x="0" y="2361"/>
                  </a:lnTo>
                  <a:cubicBezTo>
                    <a:pt x="0" y="2767"/>
                    <a:pt x="326" y="3093"/>
                    <a:pt x="733" y="3093"/>
                  </a:cubicBezTo>
                  <a:lnTo>
                    <a:pt x="9401" y="3093"/>
                  </a:lnTo>
                  <a:cubicBezTo>
                    <a:pt x="9767" y="3093"/>
                    <a:pt x="10134" y="2767"/>
                    <a:pt x="10134" y="2361"/>
                  </a:cubicBezTo>
                  <a:lnTo>
                    <a:pt x="10134" y="733"/>
                  </a:lnTo>
                  <a:cubicBezTo>
                    <a:pt x="10134" y="326"/>
                    <a:pt x="9767" y="0"/>
                    <a:pt x="94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9"/>
            <p:cNvSpPr/>
            <p:nvPr/>
          </p:nvSpPr>
          <p:spPr>
            <a:xfrm>
              <a:off x="1150425" y="2114250"/>
              <a:ext cx="438550" cy="502650"/>
            </a:xfrm>
            <a:custGeom>
              <a:avLst/>
              <a:gdLst/>
              <a:ahLst/>
              <a:cxnLst/>
              <a:rect l="l" t="t" r="r" b="b"/>
              <a:pathLst>
                <a:path w="17542" h="20106" extrusionOk="0">
                  <a:moveTo>
                    <a:pt x="2280" y="1"/>
                  </a:moveTo>
                  <a:cubicBezTo>
                    <a:pt x="1018" y="1"/>
                    <a:pt x="1" y="1018"/>
                    <a:pt x="1" y="2280"/>
                  </a:cubicBezTo>
                  <a:lnTo>
                    <a:pt x="1" y="17826"/>
                  </a:lnTo>
                  <a:cubicBezTo>
                    <a:pt x="1" y="19088"/>
                    <a:pt x="1018" y="20105"/>
                    <a:pt x="2280" y="20105"/>
                  </a:cubicBezTo>
                  <a:lnTo>
                    <a:pt x="15262" y="20105"/>
                  </a:lnTo>
                  <a:cubicBezTo>
                    <a:pt x="16524" y="20105"/>
                    <a:pt x="17541" y="19088"/>
                    <a:pt x="17541" y="17826"/>
                  </a:cubicBezTo>
                  <a:lnTo>
                    <a:pt x="17541" y="2280"/>
                  </a:lnTo>
                  <a:cubicBezTo>
                    <a:pt x="17541" y="1018"/>
                    <a:pt x="16524" y="1"/>
                    <a:pt x="152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9"/>
            <p:cNvSpPr/>
            <p:nvPr/>
          </p:nvSpPr>
          <p:spPr>
            <a:xfrm>
              <a:off x="1217575" y="2190550"/>
              <a:ext cx="301200" cy="300175"/>
            </a:xfrm>
            <a:custGeom>
              <a:avLst/>
              <a:gdLst/>
              <a:ahLst/>
              <a:cxnLst/>
              <a:rect l="l" t="t" r="r" b="b"/>
              <a:pathLst>
                <a:path w="12048" h="12007" extrusionOk="0">
                  <a:moveTo>
                    <a:pt x="6024" y="1"/>
                  </a:moveTo>
                  <a:cubicBezTo>
                    <a:pt x="2687" y="1"/>
                    <a:pt x="1" y="2687"/>
                    <a:pt x="1" y="6024"/>
                  </a:cubicBezTo>
                  <a:cubicBezTo>
                    <a:pt x="1" y="9321"/>
                    <a:pt x="2687" y="12007"/>
                    <a:pt x="6024" y="12007"/>
                  </a:cubicBezTo>
                  <a:cubicBezTo>
                    <a:pt x="9320" y="12007"/>
                    <a:pt x="12047" y="9321"/>
                    <a:pt x="12047" y="6024"/>
                  </a:cubicBezTo>
                  <a:cubicBezTo>
                    <a:pt x="12047" y="2687"/>
                    <a:pt x="9320" y="1"/>
                    <a:pt x="60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9"/>
            <p:cNvSpPr/>
            <p:nvPr/>
          </p:nvSpPr>
          <p:spPr>
            <a:xfrm>
              <a:off x="1636975" y="2049225"/>
              <a:ext cx="729100" cy="535025"/>
            </a:xfrm>
            <a:custGeom>
              <a:avLst/>
              <a:gdLst/>
              <a:ahLst/>
              <a:cxnLst/>
              <a:rect l="l" t="t" r="r" b="b"/>
              <a:pathLst>
                <a:path w="29164" h="21401" extrusionOk="0">
                  <a:moveTo>
                    <a:pt x="2014" y="0"/>
                  </a:moveTo>
                  <a:cubicBezTo>
                    <a:pt x="940" y="0"/>
                    <a:pt x="0" y="902"/>
                    <a:pt x="73" y="2032"/>
                  </a:cubicBezTo>
                  <a:lnTo>
                    <a:pt x="73" y="14038"/>
                  </a:lnTo>
                  <a:cubicBezTo>
                    <a:pt x="114" y="15421"/>
                    <a:pt x="1050" y="16602"/>
                    <a:pt x="2393" y="16886"/>
                  </a:cubicBezTo>
                  <a:lnTo>
                    <a:pt x="26771" y="21363"/>
                  </a:lnTo>
                  <a:cubicBezTo>
                    <a:pt x="26902" y="21389"/>
                    <a:pt x="27032" y="21401"/>
                    <a:pt x="27160" y="21401"/>
                  </a:cubicBezTo>
                  <a:cubicBezTo>
                    <a:pt x="28256" y="21401"/>
                    <a:pt x="29163" y="20499"/>
                    <a:pt x="29090" y="19369"/>
                  </a:cubicBezTo>
                  <a:lnTo>
                    <a:pt x="29090" y="7363"/>
                  </a:lnTo>
                  <a:cubicBezTo>
                    <a:pt x="29090" y="5980"/>
                    <a:pt x="28114" y="4799"/>
                    <a:pt x="26771" y="4514"/>
                  </a:cubicBezTo>
                  <a:lnTo>
                    <a:pt x="2393" y="38"/>
                  </a:lnTo>
                  <a:cubicBezTo>
                    <a:pt x="2266" y="12"/>
                    <a:pt x="2139" y="0"/>
                    <a:pt x="2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9"/>
            <p:cNvSpPr/>
            <p:nvPr/>
          </p:nvSpPr>
          <p:spPr>
            <a:xfrm>
              <a:off x="1726300" y="2055250"/>
              <a:ext cx="550450" cy="521950"/>
            </a:xfrm>
            <a:custGeom>
              <a:avLst/>
              <a:gdLst/>
              <a:ahLst/>
              <a:cxnLst/>
              <a:rect l="l" t="t" r="r" b="b"/>
              <a:pathLst>
                <a:path w="22018" h="20878" extrusionOk="0">
                  <a:moveTo>
                    <a:pt x="0" y="0"/>
                  </a:moveTo>
                  <a:lnTo>
                    <a:pt x="0" y="16890"/>
                  </a:lnTo>
                  <a:lnTo>
                    <a:pt x="22017" y="20878"/>
                  </a:lnTo>
                  <a:lnTo>
                    <a:pt x="22017" y="4029"/>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9"/>
            <p:cNvSpPr/>
            <p:nvPr/>
          </p:nvSpPr>
          <p:spPr>
            <a:xfrm>
              <a:off x="2123325" y="2196600"/>
              <a:ext cx="97350" cy="99575"/>
            </a:xfrm>
            <a:custGeom>
              <a:avLst/>
              <a:gdLst/>
              <a:ahLst/>
              <a:cxnLst/>
              <a:rect l="l" t="t" r="r" b="b"/>
              <a:pathLst>
                <a:path w="3894" h="3983" extrusionOk="0">
                  <a:moveTo>
                    <a:pt x="1580" y="0"/>
                  </a:moveTo>
                  <a:cubicBezTo>
                    <a:pt x="715" y="0"/>
                    <a:pt x="1" y="737"/>
                    <a:pt x="73" y="1631"/>
                  </a:cubicBezTo>
                  <a:cubicBezTo>
                    <a:pt x="73" y="2771"/>
                    <a:pt x="886" y="3707"/>
                    <a:pt x="1945" y="3951"/>
                  </a:cubicBezTo>
                  <a:cubicBezTo>
                    <a:pt x="2051" y="3972"/>
                    <a:pt x="2156" y="3982"/>
                    <a:pt x="2259" y="3982"/>
                  </a:cubicBezTo>
                  <a:cubicBezTo>
                    <a:pt x="3147" y="3982"/>
                    <a:pt x="3894" y="3234"/>
                    <a:pt x="3857" y="2323"/>
                  </a:cubicBezTo>
                  <a:cubicBezTo>
                    <a:pt x="3817" y="1224"/>
                    <a:pt x="3043" y="288"/>
                    <a:pt x="1945" y="44"/>
                  </a:cubicBezTo>
                  <a:cubicBezTo>
                    <a:pt x="1821" y="14"/>
                    <a:pt x="1699" y="0"/>
                    <a:pt x="15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9"/>
            <p:cNvSpPr/>
            <p:nvPr/>
          </p:nvSpPr>
          <p:spPr>
            <a:xfrm>
              <a:off x="1341700" y="3909000"/>
              <a:ext cx="62100" cy="1504800"/>
            </a:xfrm>
            <a:custGeom>
              <a:avLst/>
              <a:gdLst/>
              <a:ahLst/>
              <a:cxnLst/>
              <a:rect l="l" t="t" r="r" b="b"/>
              <a:pathLst>
                <a:path w="2484" h="60192" extrusionOk="0">
                  <a:moveTo>
                    <a:pt x="1" y="1"/>
                  </a:moveTo>
                  <a:lnTo>
                    <a:pt x="1" y="60192"/>
                  </a:lnTo>
                  <a:lnTo>
                    <a:pt x="2483" y="60192"/>
                  </a:lnTo>
                  <a:lnTo>
                    <a:pt x="248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9"/>
            <p:cNvSpPr/>
            <p:nvPr/>
          </p:nvSpPr>
          <p:spPr>
            <a:xfrm>
              <a:off x="1326450" y="3259875"/>
              <a:ext cx="92600" cy="1421375"/>
            </a:xfrm>
            <a:custGeom>
              <a:avLst/>
              <a:gdLst/>
              <a:ahLst/>
              <a:cxnLst/>
              <a:rect l="l" t="t" r="r" b="b"/>
              <a:pathLst>
                <a:path w="3704" h="56855" extrusionOk="0">
                  <a:moveTo>
                    <a:pt x="0" y="1"/>
                  </a:moveTo>
                  <a:lnTo>
                    <a:pt x="0" y="56855"/>
                  </a:lnTo>
                  <a:lnTo>
                    <a:pt x="3704" y="56855"/>
                  </a:lnTo>
                  <a:lnTo>
                    <a:pt x="370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9"/>
            <p:cNvSpPr/>
            <p:nvPr/>
          </p:nvSpPr>
          <p:spPr>
            <a:xfrm>
              <a:off x="1319325" y="3170350"/>
              <a:ext cx="106850" cy="635925"/>
            </a:xfrm>
            <a:custGeom>
              <a:avLst/>
              <a:gdLst/>
              <a:ahLst/>
              <a:cxnLst/>
              <a:rect l="l" t="t" r="r" b="b"/>
              <a:pathLst>
                <a:path w="4274" h="25437" extrusionOk="0">
                  <a:moveTo>
                    <a:pt x="0" y="0"/>
                  </a:moveTo>
                  <a:lnTo>
                    <a:pt x="0" y="25436"/>
                  </a:lnTo>
                  <a:lnTo>
                    <a:pt x="4274" y="25436"/>
                  </a:lnTo>
                  <a:lnTo>
                    <a:pt x="427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9"/>
            <p:cNvSpPr/>
            <p:nvPr/>
          </p:nvSpPr>
          <p:spPr>
            <a:xfrm>
              <a:off x="1301000" y="4660875"/>
              <a:ext cx="143500" cy="61075"/>
            </a:xfrm>
            <a:custGeom>
              <a:avLst/>
              <a:gdLst/>
              <a:ahLst/>
              <a:cxnLst/>
              <a:rect l="l" t="t" r="r" b="b"/>
              <a:pathLst>
                <a:path w="5740" h="2443" extrusionOk="0">
                  <a:moveTo>
                    <a:pt x="1059" y="1"/>
                  </a:moveTo>
                  <a:cubicBezTo>
                    <a:pt x="489" y="1"/>
                    <a:pt x="1" y="489"/>
                    <a:pt x="1" y="1059"/>
                  </a:cubicBezTo>
                  <a:lnTo>
                    <a:pt x="1" y="1385"/>
                  </a:lnTo>
                  <a:cubicBezTo>
                    <a:pt x="1" y="1954"/>
                    <a:pt x="489" y="2443"/>
                    <a:pt x="1059" y="2443"/>
                  </a:cubicBezTo>
                  <a:lnTo>
                    <a:pt x="4681" y="2443"/>
                  </a:lnTo>
                  <a:cubicBezTo>
                    <a:pt x="5291" y="2443"/>
                    <a:pt x="5739" y="1954"/>
                    <a:pt x="5739" y="1385"/>
                  </a:cubicBezTo>
                  <a:lnTo>
                    <a:pt x="5739" y="1059"/>
                  </a:lnTo>
                  <a:cubicBezTo>
                    <a:pt x="5739" y="489"/>
                    <a:pt x="5291" y="1"/>
                    <a:pt x="46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9"/>
            <p:cNvSpPr/>
            <p:nvPr/>
          </p:nvSpPr>
          <p:spPr>
            <a:xfrm>
              <a:off x="1301000" y="5384275"/>
              <a:ext cx="143500" cy="60050"/>
            </a:xfrm>
            <a:custGeom>
              <a:avLst/>
              <a:gdLst/>
              <a:ahLst/>
              <a:cxnLst/>
              <a:rect l="l" t="t" r="r" b="b"/>
              <a:pathLst>
                <a:path w="5740" h="2402" extrusionOk="0">
                  <a:moveTo>
                    <a:pt x="1059" y="1"/>
                  </a:moveTo>
                  <a:cubicBezTo>
                    <a:pt x="489" y="1"/>
                    <a:pt x="1" y="448"/>
                    <a:pt x="1" y="1059"/>
                  </a:cubicBezTo>
                  <a:lnTo>
                    <a:pt x="1" y="1344"/>
                  </a:lnTo>
                  <a:cubicBezTo>
                    <a:pt x="1" y="1913"/>
                    <a:pt x="489" y="2402"/>
                    <a:pt x="1059" y="2402"/>
                  </a:cubicBezTo>
                  <a:lnTo>
                    <a:pt x="4681" y="2402"/>
                  </a:lnTo>
                  <a:cubicBezTo>
                    <a:pt x="5291" y="2402"/>
                    <a:pt x="5739" y="1913"/>
                    <a:pt x="5739" y="1344"/>
                  </a:cubicBezTo>
                  <a:lnTo>
                    <a:pt x="5739" y="1059"/>
                  </a:lnTo>
                  <a:cubicBezTo>
                    <a:pt x="5739" y="448"/>
                    <a:pt x="5291" y="1"/>
                    <a:pt x="46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9"/>
            <p:cNvSpPr/>
            <p:nvPr/>
          </p:nvSpPr>
          <p:spPr>
            <a:xfrm>
              <a:off x="1303050" y="3768600"/>
              <a:ext cx="139400" cy="71250"/>
            </a:xfrm>
            <a:custGeom>
              <a:avLst/>
              <a:gdLst/>
              <a:ahLst/>
              <a:cxnLst/>
              <a:rect l="l" t="t" r="r" b="b"/>
              <a:pathLst>
                <a:path w="5576" h="2850" extrusionOk="0">
                  <a:moveTo>
                    <a:pt x="1262" y="0"/>
                  </a:moveTo>
                  <a:cubicBezTo>
                    <a:pt x="570" y="0"/>
                    <a:pt x="0" y="570"/>
                    <a:pt x="0" y="1262"/>
                  </a:cubicBezTo>
                  <a:lnTo>
                    <a:pt x="0" y="1628"/>
                  </a:lnTo>
                  <a:cubicBezTo>
                    <a:pt x="0" y="2320"/>
                    <a:pt x="570" y="2849"/>
                    <a:pt x="1262" y="2849"/>
                  </a:cubicBezTo>
                  <a:lnTo>
                    <a:pt x="4314" y="2849"/>
                  </a:lnTo>
                  <a:cubicBezTo>
                    <a:pt x="5006" y="2849"/>
                    <a:pt x="5576" y="2320"/>
                    <a:pt x="5576" y="1628"/>
                  </a:cubicBezTo>
                  <a:lnTo>
                    <a:pt x="5576" y="1262"/>
                  </a:lnTo>
                  <a:cubicBezTo>
                    <a:pt x="5576" y="570"/>
                    <a:pt x="5006" y="0"/>
                    <a:pt x="43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9"/>
            <p:cNvSpPr/>
            <p:nvPr/>
          </p:nvSpPr>
          <p:spPr>
            <a:xfrm>
              <a:off x="1214525" y="3128625"/>
              <a:ext cx="316450" cy="193350"/>
            </a:xfrm>
            <a:custGeom>
              <a:avLst/>
              <a:gdLst/>
              <a:ahLst/>
              <a:cxnLst/>
              <a:rect l="l" t="t" r="r" b="b"/>
              <a:pathLst>
                <a:path w="12658" h="7734" extrusionOk="0">
                  <a:moveTo>
                    <a:pt x="733" y="1"/>
                  </a:moveTo>
                  <a:cubicBezTo>
                    <a:pt x="326" y="1"/>
                    <a:pt x="1" y="326"/>
                    <a:pt x="1" y="733"/>
                  </a:cubicBezTo>
                  <a:lnTo>
                    <a:pt x="1" y="7001"/>
                  </a:lnTo>
                  <a:cubicBezTo>
                    <a:pt x="1" y="7408"/>
                    <a:pt x="326" y="7733"/>
                    <a:pt x="733" y="7733"/>
                  </a:cubicBezTo>
                  <a:lnTo>
                    <a:pt x="11925" y="7733"/>
                  </a:lnTo>
                  <a:cubicBezTo>
                    <a:pt x="12332" y="7733"/>
                    <a:pt x="12657" y="7408"/>
                    <a:pt x="12657" y="7001"/>
                  </a:cubicBezTo>
                  <a:lnTo>
                    <a:pt x="12657" y="733"/>
                  </a:lnTo>
                  <a:cubicBezTo>
                    <a:pt x="12657" y="326"/>
                    <a:pt x="12332" y="1"/>
                    <a:pt x="119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6" name="Google Shape;966;p49"/>
          <p:cNvGrpSpPr/>
          <p:nvPr/>
        </p:nvGrpSpPr>
        <p:grpSpPr>
          <a:xfrm rot="-2699856">
            <a:off x="7720956" y="939864"/>
            <a:ext cx="614794" cy="535380"/>
            <a:chOff x="1434628" y="2199861"/>
            <a:chExt cx="363255" cy="316293"/>
          </a:xfrm>
        </p:grpSpPr>
        <p:sp>
          <p:nvSpPr>
            <p:cNvPr id="967" name="Google Shape;967;p49"/>
            <p:cNvSpPr/>
            <p:nvPr/>
          </p:nvSpPr>
          <p:spPr>
            <a:xfrm>
              <a:off x="1434628" y="2199861"/>
              <a:ext cx="363255" cy="273558"/>
            </a:xfrm>
            <a:custGeom>
              <a:avLst/>
              <a:gdLst/>
              <a:ahLst/>
              <a:cxnLst/>
              <a:rect l="l" t="t" r="r" b="b"/>
              <a:pathLst>
                <a:path w="18131" h="13654" extrusionOk="0">
                  <a:moveTo>
                    <a:pt x="2352" y="0"/>
                  </a:moveTo>
                  <a:cubicBezTo>
                    <a:pt x="1576" y="0"/>
                    <a:pt x="790" y="57"/>
                    <a:pt x="0" y="173"/>
                  </a:cubicBezTo>
                  <a:lnTo>
                    <a:pt x="85" y="728"/>
                  </a:lnTo>
                  <a:cubicBezTo>
                    <a:pt x="868" y="608"/>
                    <a:pt x="1646" y="551"/>
                    <a:pt x="2414" y="551"/>
                  </a:cubicBezTo>
                  <a:cubicBezTo>
                    <a:pt x="9894" y="551"/>
                    <a:pt x="16458" y="6032"/>
                    <a:pt x="17619" y="13654"/>
                  </a:cubicBezTo>
                  <a:lnTo>
                    <a:pt x="18131" y="13569"/>
                  </a:lnTo>
                  <a:cubicBezTo>
                    <a:pt x="16929" y="5656"/>
                    <a:pt x="10119" y="0"/>
                    <a:pt x="2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9"/>
            <p:cNvSpPr/>
            <p:nvPr/>
          </p:nvSpPr>
          <p:spPr>
            <a:xfrm>
              <a:off x="1451718" y="2315463"/>
              <a:ext cx="231645" cy="175066"/>
            </a:xfrm>
            <a:custGeom>
              <a:avLst/>
              <a:gdLst/>
              <a:ahLst/>
              <a:cxnLst/>
              <a:rect l="l" t="t" r="r" b="b"/>
              <a:pathLst>
                <a:path w="11562" h="8738" extrusionOk="0">
                  <a:moveTo>
                    <a:pt x="1547" y="1"/>
                  </a:moveTo>
                  <a:cubicBezTo>
                    <a:pt x="1037" y="1"/>
                    <a:pt x="520" y="40"/>
                    <a:pt x="0" y="120"/>
                  </a:cubicBezTo>
                  <a:lnTo>
                    <a:pt x="86" y="632"/>
                  </a:lnTo>
                  <a:cubicBezTo>
                    <a:pt x="558" y="562"/>
                    <a:pt x="1027" y="529"/>
                    <a:pt x="1490" y="529"/>
                  </a:cubicBezTo>
                  <a:cubicBezTo>
                    <a:pt x="6182" y="529"/>
                    <a:pt x="10312" y="3962"/>
                    <a:pt x="11050" y="8737"/>
                  </a:cubicBezTo>
                  <a:lnTo>
                    <a:pt x="11561" y="8652"/>
                  </a:lnTo>
                  <a:cubicBezTo>
                    <a:pt x="10827" y="3626"/>
                    <a:pt x="6483" y="1"/>
                    <a:pt x="1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9"/>
            <p:cNvSpPr/>
            <p:nvPr/>
          </p:nvSpPr>
          <p:spPr>
            <a:xfrm>
              <a:off x="1465381" y="2409027"/>
              <a:ext cx="125680" cy="96028"/>
            </a:xfrm>
            <a:custGeom>
              <a:avLst/>
              <a:gdLst/>
              <a:ahLst/>
              <a:cxnLst/>
              <a:rect l="l" t="t" r="r" b="b"/>
              <a:pathLst>
                <a:path w="6273" h="4793" extrusionOk="0">
                  <a:moveTo>
                    <a:pt x="798" y="1"/>
                  </a:moveTo>
                  <a:cubicBezTo>
                    <a:pt x="536" y="1"/>
                    <a:pt x="269" y="19"/>
                    <a:pt x="1" y="57"/>
                  </a:cubicBezTo>
                  <a:lnTo>
                    <a:pt x="86" y="612"/>
                  </a:lnTo>
                  <a:cubicBezTo>
                    <a:pt x="347" y="571"/>
                    <a:pt x="606" y="551"/>
                    <a:pt x="861" y="551"/>
                  </a:cubicBezTo>
                  <a:cubicBezTo>
                    <a:pt x="3278" y="551"/>
                    <a:pt x="5370" y="2323"/>
                    <a:pt x="5717" y="4792"/>
                  </a:cubicBezTo>
                  <a:lnTo>
                    <a:pt x="6272" y="4707"/>
                  </a:lnTo>
                  <a:cubicBezTo>
                    <a:pt x="5844" y="1946"/>
                    <a:pt x="3503"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9"/>
            <p:cNvSpPr/>
            <p:nvPr/>
          </p:nvSpPr>
          <p:spPr>
            <a:xfrm>
              <a:off x="1477362" y="2487584"/>
              <a:ext cx="35903" cy="28570"/>
            </a:xfrm>
            <a:custGeom>
              <a:avLst/>
              <a:gdLst/>
              <a:ahLst/>
              <a:cxnLst/>
              <a:rect l="l" t="t" r="r" b="b"/>
              <a:pathLst>
                <a:path w="1792" h="1426" extrusionOk="0">
                  <a:moveTo>
                    <a:pt x="231" y="1"/>
                  </a:moveTo>
                  <a:cubicBezTo>
                    <a:pt x="155" y="1"/>
                    <a:pt x="78" y="6"/>
                    <a:pt x="0" y="18"/>
                  </a:cubicBezTo>
                  <a:lnTo>
                    <a:pt x="86" y="530"/>
                  </a:lnTo>
                  <a:cubicBezTo>
                    <a:pt x="133" y="523"/>
                    <a:pt x="181" y="519"/>
                    <a:pt x="228" y="519"/>
                  </a:cubicBezTo>
                  <a:cubicBezTo>
                    <a:pt x="732" y="519"/>
                    <a:pt x="1202" y="919"/>
                    <a:pt x="1280" y="1426"/>
                  </a:cubicBezTo>
                  <a:lnTo>
                    <a:pt x="1792" y="1341"/>
                  </a:lnTo>
                  <a:cubicBezTo>
                    <a:pt x="1676" y="565"/>
                    <a:pt x="995" y="1"/>
                    <a:pt x="2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65008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048"/>
        <p:cNvGrpSpPr/>
        <p:nvPr/>
      </p:nvGrpSpPr>
      <p:grpSpPr>
        <a:xfrm>
          <a:off x="0" y="0"/>
          <a:ext cx="0" cy="0"/>
          <a:chOff x="0" y="0"/>
          <a:chExt cx="0" cy="0"/>
        </a:xfrm>
      </p:grpSpPr>
      <p:grpSp>
        <p:nvGrpSpPr>
          <p:cNvPr id="1049" name="Google Shape;1049;p51"/>
          <p:cNvGrpSpPr/>
          <p:nvPr/>
        </p:nvGrpSpPr>
        <p:grpSpPr>
          <a:xfrm flipH="1">
            <a:off x="2625717" y="245265"/>
            <a:ext cx="3229200" cy="862425"/>
            <a:chOff x="3842475" y="409575"/>
            <a:chExt cx="3229200" cy="862425"/>
          </a:xfrm>
        </p:grpSpPr>
        <p:sp>
          <p:nvSpPr>
            <p:cNvPr id="1050" name="Google Shape;1050;p51"/>
            <p:cNvSpPr/>
            <p:nvPr/>
          </p:nvSpPr>
          <p:spPr>
            <a:xfrm>
              <a:off x="3842475" y="409575"/>
              <a:ext cx="3229200" cy="5727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1"/>
            <p:cNvSpPr/>
            <p:nvPr/>
          </p:nvSpPr>
          <p:spPr>
            <a:xfrm rot="-10419122" flipH="1">
              <a:off x="3886428" y="737931"/>
              <a:ext cx="488394" cy="508637"/>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2" name="Google Shape;1052;p51"/>
          <p:cNvSpPr txBox="1">
            <a:spLocks noGrp="1"/>
          </p:cNvSpPr>
          <p:nvPr>
            <p:ph type="subTitle" idx="1"/>
          </p:nvPr>
        </p:nvSpPr>
        <p:spPr>
          <a:xfrm>
            <a:off x="1123166" y="2876602"/>
            <a:ext cx="6691200" cy="1478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Using 140 characters or less, describe your partner as though you were writing a classic Tweet! </a:t>
            </a:r>
          </a:p>
          <a:p>
            <a:pPr marL="0" lvl="0" indent="0" algn="r" rtl="0">
              <a:spcBef>
                <a:spcPts val="0"/>
              </a:spcBef>
              <a:spcAft>
                <a:spcPts val="0"/>
              </a:spcAft>
              <a:buNone/>
            </a:pPr>
            <a:endParaRPr lang="en" dirty="0"/>
          </a:p>
          <a:p>
            <a:pPr marL="0" lvl="0" indent="0" algn="r" rtl="0">
              <a:spcBef>
                <a:spcPts val="0"/>
              </a:spcBef>
              <a:spcAft>
                <a:spcPts val="0"/>
              </a:spcAft>
              <a:buNone/>
            </a:pPr>
            <a:r>
              <a:rPr lang="en" dirty="0"/>
              <a:t>Read them to one another and see how well you know each other!</a:t>
            </a:r>
          </a:p>
          <a:p>
            <a:pPr marL="0" lvl="0" indent="0" algn="r" rtl="0">
              <a:spcBef>
                <a:spcPts val="0"/>
              </a:spcBef>
              <a:spcAft>
                <a:spcPts val="0"/>
              </a:spcAft>
              <a:buNone/>
            </a:pPr>
            <a:r>
              <a:rPr lang="en" dirty="0"/>
              <a:t>I will ask some of you to share what you’ve written</a:t>
            </a:r>
          </a:p>
          <a:p>
            <a:pPr marL="0" lvl="0" indent="0" algn="r" rtl="0">
              <a:spcBef>
                <a:spcPts val="0"/>
              </a:spcBef>
              <a:spcAft>
                <a:spcPts val="0"/>
              </a:spcAft>
              <a:buNone/>
            </a:pPr>
            <a:endParaRPr lang="en" dirty="0"/>
          </a:p>
          <a:p>
            <a:pPr marL="0" lvl="0" indent="0" algn="r" rtl="0">
              <a:spcBef>
                <a:spcPts val="0"/>
              </a:spcBef>
              <a:spcAft>
                <a:spcPts val="0"/>
              </a:spcAft>
              <a:buNone/>
            </a:pPr>
            <a:r>
              <a:rPr lang="en" dirty="0"/>
              <a:t> </a:t>
            </a:r>
            <a:endParaRPr dirty="0"/>
          </a:p>
        </p:txBody>
      </p:sp>
      <p:sp>
        <p:nvSpPr>
          <p:cNvPr id="1053" name="Google Shape;1053;p51"/>
          <p:cNvSpPr txBox="1">
            <a:spLocks noGrp="1"/>
          </p:cNvSpPr>
          <p:nvPr>
            <p:ph type="title"/>
          </p:nvPr>
        </p:nvSpPr>
        <p:spPr>
          <a:xfrm>
            <a:off x="2468067" y="336187"/>
            <a:ext cx="3098700" cy="40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TWITTER PRESENTATIONS</a:t>
            </a:r>
            <a:endParaRPr dirty="0"/>
          </a:p>
        </p:txBody>
      </p:sp>
      <p:grpSp>
        <p:nvGrpSpPr>
          <p:cNvPr id="1054" name="Google Shape;1054;p51"/>
          <p:cNvGrpSpPr/>
          <p:nvPr/>
        </p:nvGrpSpPr>
        <p:grpSpPr>
          <a:xfrm flipH="1">
            <a:off x="7860190" y="4515467"/>
            <a:ext cx="522225" cy="259700"/>
            <a:chOff x="-1391825" y="4240400"/>
            <a:chExt cx="522225" cy="259700"/>
          </a:xfrm>
        </p:grpSpPr>
        <p:sp>
          <p:nvSpPr>
            <p:cNvPr id="1055" name="Google Shape;1055;p51"/>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1"/>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7" name="Google Shape;1057;p51"/>
          <p:cNvGrpSpPr/>
          <p:nvPr/>
        </p:nvGrpSpPr>
        <p:grpSpPr>
          <a:xfrm rot="10800000" flipH="1">
            <a:off x="181376" y="2571750"/>
            <a:ext cx="1070972" cy="802814"/>
            <a:chOff x="13519600" y="1618956"/>
            <a:chExt cx="1138000" cy="852969"/>
          </a:xfrm>
        </p:grpSpPr>
        <p:sp>
          <p:nvSpPr>
            <p:cNvPr id="1058" name="Google Shape;1058;p51"/>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1"/>
            <p:cNvSpPr/>
            <p:nvPr/>
          </p:nvSpPr>
          <p:spPr>
            <a:xfrm rot="-8495660" flipH="1">
              <a:off x="13804537" y="1620868"/>
              <a:ext cx="178143" cy="49380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1"/>
            <p:cNvSpPr/>
            <p:nvPr/>
          </p:nvSpPr>
          <p:spPr>
            <a:xfrm>
              <a:off x="13720600" y="2120525"/>
              <a:ext cx="796700" cy="162625"/>
            </a:xfrm>
            <a:custGeom>
              <a:avLst/>
              <a:gdLst/>
              <a:ahLst/>
              <a:cxnLst/>
              <a:rect l="l" t="t" r="r" b="b"/>
              <a:pathLst>
                <a:path w="31868" h="6505" extrusionOk="0">
                  <a:moveTo>
                    <a:pt x="8319" y="532"/>
                  </a:moveTo>
                  <a:cubicBezTo>
                    <a:pt x="8490" y="532"/>
                    <a:pt x="8703" y="617"/>
                    <a:pt x="8831" y="703"/>
                  </a:cubicBezTo>
                  <a:cubicBezTo>
                    <a:pt x="9300" y="1129"/>
                    <a:pt x="9471" y="1726"/>
                    <a:pt x="9343" y="2281"/>
                  </a:cubicBezTo>
                  <a:cubicBezTo>
                    <a:pt x="9172" y="3134"/>
                    <a:pt x="8703" y="3945"/>
                    <a:pt x="8020" y="4457"/>
                  </a:cubicBezTo>
                  <a:cubicBezTo>
                    <a:pt x="7892" y="4329"/>
                    <a:pt x="7722" y="4158"/>
                    <a:pt x="7594" y="4030"/>
                  </a:cubicBezTo>
                  <a:cubicBezTo>
                    <a:pt x="6997" y="3348"/>
                    <a:pt x="6783" y="2452"/>
                    <a:pt x="6911" y="1598"/>
                  </a:cubicBezTo>
                  <a:cubicBezTo>
                    <a:pt x="7082" y="1129"/>
                    <a:pt x="7423" y="788"/>
                    <a:pt x="7892" y="617"/>
                  </a:cubicBezTo>
                  <a:cubicBezTo>
                    <a:pt x="8020" y="575"/>
                    <a:pt x="8148" y="532"/>
                    <a:pt x="8319" y="532"/>
                  </a:cubicBezTo>
                  <a:close/>
                  <a:moveTo>
                    <a:pt x="23378" y="276"/>
                  </a:moveTo>
                  <a:cubicBezTo>
                    <a:pt x="23549" y="276"/>
                    <a:pt x="23762" y="319"/>
                    <a:pt x="23933" y="404"/>
                  </a:cubicBezTo>
                  <a:cubicBezTo>
                    <a:pt x="24189" y="575"/>
                    <a:pt x="24359" y="873"/>
                    <a:pt x="24402" y="1172"/>
                  </a:cubicBezTo>
                  <a:cubicBezTo>
                    <a:pt x="24445" y="2025"/>
                    <a:pt x="24146" y="2836"/>
                    <a:pt x="23592" y="3433"/>
                  </a:cubicBezTo>
                  <a:cubicBezTo>
                    <a:pt x="23250" y="3859"/>
                    <a:pt x="22909" y="4243"/>
                    <a:pt x="22482" y="4585"/>
                  </a:cubicBezTo>
                  <a:cubicBezTo>
                    <a:pt x="22397" y="4457"/>
                    <a:pt x="22312" y="4371"/>
                    <a:pt x="22226" y="4243"/>
                  </a:cubicBezTo>
                  <a:cubicBezTo>
                    <a:pt x="21714" y="3518"/>
                    <a:pt x="21501" y="2622"/>
                    <a:pt x="21714" y="1769"/>
                  </a:cubicBezTo>
                  <a:cubicBezTo>
                    <a:pt x="21842" y="1129"/>
                    <a:pt x="22312" y="617"/>
                    <a:pt x="22866" y="361"/>
                  </a:cubicBezTo>
                  <a:cubicBezTo>
                    <a:pt x="23037" y="276"/>
                    <a:pt x="23208" y="276"/>
                    <a:pt x="23378" y="276"/>
                  </a:cubicBezTo>
                  <a:close/>
                  <a:moveTo>
                    <a:pt x="16169" y="1001"/>
                  </a:moveTo>
                  <a:cubicBezTo>
                    <a:pt x="16425" y="1001"/>
                    <a:pt x="16638" y="1087"/>
                    <a:pt x="16808" y="1257"/>
                  </a:cubicBezTo>
                  <a:cubicBezTo>
                    <a:pt x="17150" y="1513"/>
                    <a:pt x="17406" y="1897"/>
                    <a:pt x="17448" y="2324"/>
                  </a:cubicBezTo>
                  <a:cubicBezTo>
                    <a:pt x="17448" y="3092"/>
                    <a:pt x="17107" y="3817"/>
                    <a:pt x="16553" y="4371"/>
                  </a:cubicBezTo>
                  <a:cubicBezTo>
                    <a:pt x="16297" y="4585"/>
                    <a:pt x="16083" y="4798"/>
                    <a:pt x="15827" y="5011"/>
                  </a:cubicBezTo>
                  <a:cubicBezTo>
                    <a:pt x="15699" y="4883"/>
                    <a:pt x="15571" y="4755"/>
                    <a:pt x="15486" y="4627"/>
                  </a:cubicBezTo>
                  <a:cubicBezTo>
                    <a:pt x="14931" y="3945"/>
                    <a:pt x="14718" y="3049"/>
                    <a:pt x="14889" y="2238"/>
                  </a:cubicBezTo>
                  <a:cubicBezTo>
                    <a:pt x="15017" y="1641"/>
                    <a:pt x="15401" y="1172"/>
                    <a:pt x="15955" y="1001"/>
                  </a:cubicBezTo>
                  <a:close/>
                  <a:moveTo>
                    <a:pt x="23328" y="0"/>
                  </a:moveTo>
                  <a:cubicBezTo>
                    <a:pt x="23145" y="0"/>
                    <a:pt x="22959" y="34"/>
                    <a:pt x="22781" y="105"/>
                  </a:cubicBezTo>
                  <a:cubicBezTo>
                    <a:pt x="22098" y="404"/>
                    <a:pt x="21629" y="1001"/>
                    <a:pt x="21416" y="1726"/>
                  </a:cubicBezTo>
                  <a:cubicBezTo>
                    <a:pt x="21245" y="2665"/>
                    <a:pt x="21459" y="3603"/>
                    <a:pt x="22013" y="4371"/>
                  </a:cubicBezTo>
                  <a:cubicBezTo>
                    <a:pt x="22098" y="4499"/>
                    <a:pt x="22226" y="4627"/>
                    <a:pt x="22312" y="4713"/>
                  </a:cubicBezTo>
                  <a:cubicBezTo>
                    <a:pt x="21245" y="5656"/>
                    <a:pt x="19942" y="6166"/>
                    <a:pt x="18554" y="6166"/>
                  </a:cubicBezTo>
                  <a:cubicBezTo>
                    <a:pt x="18499" y="6166"/>
                    <a:pt x="18443" y="6165"/>
                    <a:pt x="18387" y="6163"/>
                  </a:cubicBezTo>
                  <a:cubicBezTo>
                    <a:pt x="17534" y="6120"/>
                    <a:pt x="16680" y="5779"/>
                    <a:pt x="16041" y="5182"/>
                  </a:cubicBezTo>
                  <a:cubicBezTo>
                    <a:pt x="16297" y="4969"/>
                    <a:pt x="16553" y="4755"/>
                    <a:pt x="16766" y="4542"/>
                  </a:cubicBezTo>
                  <a:cubicBezTo>
                    <a:pt x="17363" y="3945"/>
                    <a:pt x="17704" y="3092"/>
                    <a:pt x="17704" y="2238"/>
                  </a:cubicBezTo>
                  <a:cubicBezTo>
                    <a:pt x="17662" y="1769"/>
                    <a:pt x="17363" y="1300"/>
                    <a:pt x="16979" y="1001"/>
                  </a:cubicBezTo>
                  <a:cubicBezTo>
                    <a:pt x="16755" y="809"/>
                    <a:pt x="16483" y="713"/>
                    <a:pt x="16199" y="713"/>
                  </a:cubicBezTo>
                  <a:cubicBezTo>
                    <a:pt x="16105" y="713"/>
                    <a:pt x="16009" y="724"/>
                    <a:pt x="15913" y="745"/>
                  </a:cubicBezTo>
                  <a:cubicBezTo>
                    <a:pt x="15273" y="916"/>
                    <a:pt x="14761" y="1470"/>
                    <a:pt x="14675" y="2153"/>
                  </a:cubicBezTo>
                  <a:cubicBezTo>
                    <a:pt x="14462" y="3092"/>
                    <a:pt x="14675" y="4030"/>
                    <a:pt x="15273" y="4755"/>
                  </a:cubicBezTo>
                  <a:cubicBezTo>
                    <a:pt x="15401" y="4883"/>
                    <a:pt x="15486" y="5011"/>
                    <a:pt x="15614" y="5139"/>
                  </a:cubicBezTo>
                  <a:cubicBezTo>
                    <a:pt x="14607" y="5784"/>
                    <a:pt x="13410" y="6124"/>
                    <a:pt x="12202" y="6124"/>
                  </a:cubicBezTo>
                  <a:cubicBezTo>
                    <a:pt x="12130" y="6124"/>
                    <a:pt x="12059" y="6123"/>
                    <a:pt x="11988" y="6120"/>
                  </a:cubicBezTo>
                  <a:cubicBezTo>
                    <a:pt x="10623" y="6078"/>
                    <a:pt x="9258" y="5566"/>
                    <a:pt x="8234" y="4627"/>
                  </a:cubicBezTo>
                  <a:cubicBezTo>
                    <a:pt x="8959" y="4030"/>
                    <a:pt x="9428" y="3220"/>
                    <a:pt x="9599" y="2281"/>
                  </a:cubicBezTo>
                  <a:cubicBezTo>
                    <a:pt x="9727" y="1598"/>
                    <a:pt x="9513" y="916"/>
                    <a:pt x="9002" y="489"/>
                  </a:cubicBezTo>
                  <a:cubicBezTo>
                    <a:pt x="8783" y="325"/>
                    <a:pt x="8511" y="249"/>
                    <a:pt x="8244" y="249"/>
                  </a:cubicBezTo>
                  <a:cubicBezTo>
                    <a:pt x="8094" y="249"/>
                    <a:pt x="7945" y="273"/>
                    <a:pt x="7807" y="319"/>
                  </a:cubicBezTo>
                  <a:cubicBezTo>
                    <a:pt x="7252" y="532"/>
                    <a:pt x="6869" y="959"/>
                    <a:pt x="6698" y="1513"/>
                  </a:cubicBezTo>
                  <a:cubicBezTo>
                    <a:pt x="6357" y="2580"/>
                    <a:pt x="6997" y="3646"/>
                    <a:pt x="7423" y="4158"/>
                  </a:cubicBezTo>
                  <a:cubicBezTo>
                    <a:pt x="7508" y="4329"/>
                    <a:pt x="7679" y="4457"/>
                    <a:pt x="7807" y="4627"/>
                  </a:cubicBezTo>
                  <a:cubicBezTo>
                    <a:pt x="7124" y="5097"/>
                    <a:pt x="6314" y="5438"/>
                    <a:pt x="5503" y="5566"/>
                  </a:cubicBezTo>
                  <a:cubicBezTo>
                    <a:pt x="5204" y="5608"/>
                    <a:pt x="4903" y="5627"/>
                    <a:pt x="4602" y="5627"/>
                  </a:cubicBezTo>
                  <a:cubicBezTo>
                    <a:pt x="3060" y="5627"/>
                    <a:pt x="1513" y="5127"/>
                    <a:pt x="85" y="4627"/>
                  </a:cubicBezTo>
                  <a:lnTo>
                    <a:pt x="0" y="4883"/>
                  </a:lnTo>
                  <a:cubicBezTo>
                    <a:pt x="1450" y="5414"/>
                    <a:pt x="2988" y="5886"/>
                    <a:pt x="4566" y="5886"/>
                  </a:cubicBezTo>
                  <a:cubicBezTo>
                    <a:pt x="4891" y="5886"/>
                    <a:pt x="5218" y="5866"/>
                    <a:pt x="5546" y="5822"/>
                  </a:cubicBezTo>
                  <a:cubicBezTo>
                    <a:pt x="6442" y="5694"/>
                    <a:pt x="7295" y="5353"/>
                    <a:pt x="8020" y="4798"/>
                  </a:cubicBezTo>
                  <a:cubicBezTo>
                    <a:pt x="9087" y="5779"/>
                    <a:pt x="10537" y="6376"/>
                    <a:pt x="11988" y="6419"/>
                  </a:cubicBezTo>
                  <a:cubicBezTo>
                    <a:pt x="12064" y="6421"/>
                    <a:pt x="12139" y="6423"/>
                    <a:pt x="12215" y="6423"/>
                  </a:cubicBezTo>
                  <a:cubicBezTo>
                    <a:pt x="13499" y="6423"/>
                    <a:pt x="14739" y="6080"/>
                    <a:pt x="15827" y="5395"/>
                  </a:cubicBezTo>
                  <a:cubicBezTo>
                    <a:pt x="16510" y="6035"/>
                    <a:pt x="17406" y="6419"/>
                    <a:pt x="18387" y="6462"/>
                  </a:cubicBezTo>
                  <a:cubicBezTo>
                    <a:pt x="18441" y="6463"/>
                    <a:pt x="18494" y="6464"/>
                    <a:pt x="18548" y="6464"/>
                  </a:cubicBezTo>
                  <a:cubicBezTo>
                    <a:pt x="19984" y="6464"/>
                    <a:pt x="21372" y="5915"/>
                    <a:pt x="22482" y="4969"/>
                  </a:cubicBezTo>
                  <a:cubicBezTo>
                    <a:pt x="23250" y="5779"/>
                    <a:pt x="24274" y="6291"/>
                    <a:pt x="25426" y="6462"/>
                  </a:cubicBezTo>
                  <a:cubicBezTo>
                    <a:pt x="25682" y="6462"/>
                    <a:pt x="25938" y="6504"/>
                    <a:pt x="26237" y="6504"/>
                  </a:cubicBezTo>
                  <a:cubicBezTo>
                    <a:pt x="28242" y="6504"/>
                    <a:pt x="30204" y="5566"/>
                    <a:pt x="31868" y="4670"/>
                  </a:cubicBezTo>
                  <a:lnTo>
                    <a:pt x="31740" y="4457"/>
                  </a:lnTo>
                  <a:cubicBezTo>
                    <a:pt x="30061" y="5334"/>
                    <a:pt x="28144" y="6246"/>
                    <a:pt x="26140" y="6246"/>
                  </a:cubicBezTo>
                  <a:cubicBezTo>
                    <a:pt x="25903" y="6246"/>
                    <a:pt x="25665" y="6233"/>
                    <a:pt x="25426" y="6206"/>
                  </a:cubicBezTo>
                  <a:cubicBezTo>
                    <a:pt x="24402" y="6035"/>
                    <a:pt x="23421" y="5566"/>
                    <a:pt x="22696" y="4798"/>
                  </a:cubicBezTo>
                  <a:cubicBezTo>
                    <a:pt x="23080" y="4414"/>
                    <a:pt x="23464" y="4030"/>
                    <a:pt x="23805" y="3646"/>
                  </a:cubicBezTo>
                  <a:cubicBezTo>
                    <a:pt x="24402" y="2964"/>
                    <a:pt x="24701" y="2068"/>
                    <a:pt x="24658" y="1172"/>
                  </a:cubicBezTo>
                  <a:cubicBezTo>
                    <a:pt x="24615" y="788"/>
                    <a:pt x="24402" y="404"/>
                    <a:pt x="24061" y="191"/>
                  </a:cubicBezTo>
                  <a:cubicBezTo>
                    <a:pt x="23837" y="66"/>
                    <a:pt x="23584" y="0"/>
                    <a:pt x="23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1" name="Google Shape;1061;p51"/>
          <p:cNvGrpSpPr/>
          <p:nvPr/>
        </p:nvGrpSpPr>
        <p:grpSpPr>
          <a:xfrm>
            <a:off x="2689369" y="2513773"/>
            <a:ext cx="522232" cy="527571"/>
            <a:chOff x="-5142500" y="4841450"/>
            <a:chExt cx="310575" cy="313750"/>
          </a:xfrm>
        </p:grpSpPr>
        <p:sp>
          <p:nvSpPr>
            <p:cNvPr id="1062" name="Google Shape;1062;p51"/>
            <p:cNvSpPr/>
            <p:nvPr/>
          </p:nvSpPr>
          <p:spPr>
            <a:xfrm>
              <a:off x="-5142500" y="4841450"/>
              <a:ext cx="310575" cy="313750"/>
            </a:xfrm>
            <a:custGeom>
              <a:avLst/>
              <a:gdLst/>
              <a:ahLst/>
              <a:cxnLst/>
              <a:rect l="l" t="t" r="r" b="b"/>
              <a:pathLst>
                <a:path w="12423" h="12550" extrusionOk="0">
                  <a:moveTo>
                    <a:pt x="6097" y="1"/>
                  </a:moveTo>
                  <a:cubicBezTo>
                    <a:pt x="5927" y="1"/>
                    <a:pt x="5755" y="8"/>
                    <a:pt x="5583" y="24"/>
                  </a:cubicBezTo>
                  <a:cubicBezTo>
                    <a:pt x="2330" y="357"/>
                    <a:pt x="1" y="3426"/>
                    <a:pt x="333" y="6864"/>
                  </a:cubicBezTo>
                  <a:cubicBezTo>
                    <a:pt x="646" y="10132"/>
                    <a:pt x="3248" y="12550"/>
                    <a:pt x="6262" y="12550"/>
                  </a:cubicBezTo>
                  <a:cubicBezTo>
                    <a:pt x="6453" y="12550"/>
                    <a:pt x="6646" y="12540"/>
                    <a:pt x="6840" y="12520"/>
                  </a:cubicBezTo>
                  <a:cubicBezTo>
                    <a:pt x="10057" y="12225"/>
                    <a:pt x="12423" y="9156"/>
                    <a:pt x="12053" y="5718"/>
                  </a:cubicBezTo>
                  <a:cubicBezTo>
                    <a:pt x="11738" y="2429"/>
                    <a:pt x="9105" y="1"/>
                    <a:pt x="60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3" name="Google Shape;1063;p51"/>
            <p:cNvSpPr/>
            <p:nvPr/>
          </p:nvSpPr>
          <p:spPr>
            <a:xfrm>
              <a:off x="-5053716" y="4951581"/>
              <a:ext cx="44391" cy="34463"/>
            </a:xfrm>
            <a:custGeom>
              <a:avLst/>
              <a:gdLst/>
              <a:ahLst/>
              <a:cxnLst/>
              <a:rect l="l" t="t" r="r" b="b"/>
              <a:pathLst>
                <a:path w="1776" h="1647" extrusionOk="0">
                  <a:moveTo>
                    <a:pt x="1042" y="1"/>
                  </a:moveTo>
                  <a:cubicBezTo>
                    <a:pt x="1015" y="1"/>
                    <a:pt x="989" y="2"/>
                    <a:pt x="962" y="5"/>
                  </a:cubicBezTo>
                  <a:cubicBezTo>
                    <a:pt x="296" y="116"/>
                    <a:pt x="1" y="1188"/>
                    <a:pt x="592" y="1558"/>
                  </a:cubicBezTo>
                  <a:cubicBezTo>
                    <a:pt x="673" y="1612"/>
                    <a:pt x="774" y="1646"/>
                    <a:pt x="881" y="1646"/>
                  </a:cubicBezTo>
                  <a:cubicBezTo>
                    <a:pt x="920" y="1646"/>
                    <a:pt x="959" y="1642"/>
                    <a:pt x="999" y="1632"/>
                  </a:cubicBezTo>
                  <a:cubicBezTo>
                    <a:pt x="1332" y="1595"/>
                    <a:pt x="1590" y="1373"/>
                    <a:pt x="1701" y="1077"/>
                  </a:cubicBezTo>
                  <a:cubicBezTo>
                    <a:pt x="1775" y="929"/>
                    <a:pt x="1775" y="744"/>
                    <a:pt x="1738" y="560"/>
                  </a:cubicBezTo>
                  <a:cubicBezTo>
                    <a:pt x="1670" y="217"/>
                    <a:pt x="1378" y="1"/>
                    <a:pt x="1042"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4" name="Google Shape;1064;p51"/>
            <p:cNvSpPr/>
            <p:nvPr/>
          </p:nvSpPr>
          <p:spPr>
            <a:xfrm>
              <a:off x="-4978003" y="4953700"/>
              <a:ext cx="41150" cy="34325"/>
            </a:xfrm>
            <a:custGeom>
              <a:avLst/>
              <a:gdLst/>
              <a:ahLst/>
              <a:cxnLst/>
              <a:rect l="l" t="t" r="r" b="b"/>
              <a:pathLst>
                <a:path w="1646" h="1373" extrusionOk="0">
                  <a:moveTo>
                    <a:pt x="906" y="0"/>
                  </a:moveTo>
                  <a:cubicBezTo>
                    <a:pt x="659" y="0"/>
                    <a:pt x="413" y="122"/>
                    <a:pt x="277" y="377"/>
                  </a:cubicBezTo>
                  <a:cubicBezTo>
                    <a:pt x="1" y="954"/>
                    <a:pt x="500" y="1372"/>
                    <a:pt x="970" y="1372"/>
                  </a:cubicBezTo>
                  <a:cubicBezTo>
                    <a:pt x="1253" y="1372"/>
                    <a:pt x="1525" y="1220"/>
                    <a:pt x="1608" y="858"/>
                  </a:cubicBezTo>
                  <a:cubicBezTo>
                    <a:pt x="1645" y="710"/>
                    <a:pt x="1608" y="599"/>
                    <a:pt x="1608" y="488"/>
                  </a:cubicBezTo>
                  <a:cubicBezTo>
                    <a:pt x="1488" y="169"/>
                    <a:pt x="1196" y="0"/>
                    <a:pt x="906" y="0"/>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5" name="Google Shape;1065;p51"/>
            <p:cNvSpPr/>
            <p:nvPr/>
          </p:nvSpPr>
          <p:spPr>
            <a:xfrm rot="10800000">
              <a:off x="-5060175" y="5017494"/>
              <a:ext cx="150675" cy="63800"/>
            </a:xfrm>
            <a:custGeom>
              <a:avLst/>
              <a:gdLst/>
              <a:ahLst/>
              <a:cxnLst/>
              <a:rect l="l" t="t" r="r" b="b"/>
              <a:pathLst>
                <a:path w="6027" h="2552" extrusionOk="0">
                  <a:moveTo>
                    <a:pt x="3253" y="1"/>
                  </a:moveTo>
                  <a:cubicBezTo>
                    <a:pt x="1960" y="38"/>
                    <a:pt x="702" y="925"/>
                    <a:pt x="0" y="2330"/>
                  </a:cubicBezTo>
                  <a:lnTo>
                    <a:pt x="407" y="2552"/>
                  </a:lnTo>
                  <a:cubicBezTo>
                    <a:pt x="1035" y="1295"/>
                    <a:pt x="2181" y="482"/>
                    <a:pt x="3253" y="482"/>
                  </a:cubicBezTo>
                  <a:cubicBezTo>
                    <a:pt x="4215" y="482"/>
                    <a:pt x="5028" y="1036"/>
                    <a:pt x="5620" y="2071"/>
                  </a:cubicBezTo>
                  <a:lnTo>
                    <a:pt x="6026" y="1849"/>
                  </a:lnTo>
                  <a:cubicBezTo>
                    <a:pt x="5324" y="666"/>
                    <a:pt x="4363"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1066" name="Google Shape;1066;p51"/>
          <p:cNvGrpSpPr/>
          <p:nvPr/>
        </p:nvGrpSpPr>
        <p:grpSpPr>
          <a:xfrm flipH="1">
            <a:off x="8075466" y="4226568"/>
            <a:ext cx="275004" cy="136758"/>
            <a:chOff x="-1391825" y="4240400"/>
            <a:chExt cx="522225" cy="259700"/>
          </a:xfrm>
        </p:grpSpPr>
        <p:sp>
          <p:nvSpPr>
            <p:cNvPr id="1067" name="Google Shape;1067;p51"/>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1"/>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9" name="Google Shape;1069;p51"/>
          <p:cNvGrpSpPr/>
          <p:nvPr/>
        </p:nvGrpSpPr>
        <p:grpSpPr>
          <a:xfrm rot="3228472" flipH="1">
            <a:off x="7587463" y="862924"/>
            <a:ext cx="614801" cy="535388"/>
            <a:chOff x="1434628" y="2199861"/>
            <a:chExt cx="363255" cy="316293"/>
          </a:xfrm>
        </p:grpSpPr>
        <p:sp>
          <p:nvSpPr>
            <p:cNvPr id="1070" name="Google Shape;1070;p51"/>
            <p:cNvSpPr/>
            <p:nvPr/>
          </p:nvSpPr>
          <p:spPr>
            <a:xfrm>
              <a:off x="1434628" y="2199861"/>
              <a:ext cx="363255" cy="273558"/>
            </a:xfrm>
            <a:custGeom>
              <a:avLst/>
              <a:gdLst/>
              <a:ahLst/>
              <a:cxnLst/>
              <a:rect l="l" t="t" r="r" b="b"/>
              <a:pathLst>
                <a:path w="18131" h="13654" extrusionOk="0">
                  <a:moveTo>
                    <a:pt x="2352" y="0"/>
                  </a:moveTo>
                  <a:cubicBezTo>
                    <a:pt x="1576" y="0"/>
                    <a:pt x="790" y="57"/>
                    <a:pt x="0" y="173"/>
                  </a:cubicBezTo>
                  <a:lnTo>
                    <a:pt x="85" y="728"/>
                  </a:lnTo>
                  <a:cubicBezTo>
                    <a:pt x="868" y="608"/>
                    <a:pt x="1646" y="551"/>
                    <a:pt x="2414" y="551"/>
                  </a:cubicBezTo>
                  <a:cubicBezTo>
                    <a:pt x="9894" y="551"/>
                    <a:pt x="16458" y="6032"/>
                    <a:pt x="17619" y="13654"/>
                  </a:cubicBezTo>
                  <a:lnTo>
                    <a:pt x="18131" y="13569"/>
                  </a:lnTo>
                  <a:cubicBezTo>
                    <a:pt x="16929" y="5656"/>
                    <a:pt x="10119" y="0"/>
                    <a:pt x="2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1"/>
            <p:cNvSpPr/>
            <p:nvPr/>
          </p:nvSpPr>
          <p:spPr>
            <a:xfrm>
              <a:off x="1451718" y="2315463"/>
              <a:ext cx="231645" cy="175066"/>
            </a:xfrm>
            <a:custGeom>
              <a:avLst/>
              <a:gdLst/>
              <a:ahLst/>
              <a:cxnLst/>
              <a:rect l="l" t="t" r="r" b="b"/>
              <a:pathLst>
                <a:path w="11562" h="8738" extrusionOk="0">
                  <a:moveTo>
                    <a:pt x="1547" y="1"/>
                  </a:moveTo>
                  <a:cubicBezTo>
                    <a:pt x="1037" y="1"/>
                    <a:pt x="520" y="40"/>
                    <a:pt x="0" y="120"/>
                  </a:cubicBezTo>
                  <a:lnTo>
                    <a:pt x="86" y="632"/>
                  </a:lnTo>
                  <a:cubicBezTo>
                    <a:pt x="558" y="562"/>
                    <a:pt x="1027" y="529"/>
                    <a:pt x="1490" y="529"/>
                  </a:cubicBezTo>
                  <a:cubicBezTo>
                    <a:pt x="6182" y="529"/>
                    <a:pt x="10312" y="3962"/>
                    <a:pt x="11050" y="8737"/>
                  </a:cubicBezTo>
                  <a:lnTo>
                    <a:pt x="11561" y="8652"/>
                  </a:lnTo>
                  <a:cubicBezTo>
                    <a:pt x="10827" y="3626"/>
                    <a:pt x="6483" y="1"/>
                    <a:pt x="1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1"/>
            <p:cNvSpPr/>
            <p:nvPr/>
          </p:nvSpPr>
          <p:spPr>
            <a:xfrm>
              <a:off x="1465381" y="2409027"/>
              <a:ext cx="125680" cy="96028"/>
            </a:xfrm>
            <a:custGeom>
              <a:avLst/>
              <a:gdLst/>
              <a:ahLst/>
              <a:cxnLst/>
              <a:rect l="l" t="t" r="r" b="b"/>
              <a:pathLst>
                <a:path w="6273" h="4793" extrusionOk="0">
                  <a:moveTo>
                    <a:pt x="798" y="1"/>
                  </a:moveTo>
                  <a:cubicBezTo>
                    <a:pt x="536" y="1"/>
                    <a:pt x="269" y="19"/>
                    <a:pt x="1" y="57"/>
                  </a:cubicBezTo>
                  <a:lnTo>
                    <a:pt x="86" y="612"/>
                  </a:lnTo>
                  <a:cubicBezTo>
                    <a:pt x="347" y="571"/>
                    <a:pt x="606" y="551"/>
                    <a:pt x="861" y="551"/>
                  </a:cubicBezTo>
                  <a:cubicBezTo>
                    <a:pt x="3278" y="551"/>
                    <a:pt x="5370" y="2323"/>
                    <a:pt x="5717" y="4792"/>
                  </a:cubicBezTo>
                  <a:lnTo>
                    <a:pt x="6272" y="4707"/>
                  </a:lnTo>
                  <a:cubicBezTo>
                    <a:pt x="5844" y="1946"/>
                    <a:pt x="3503"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51"/>
            <p:cNvSpPr/>
            <p:nvPr/>
          </p:nvSpPr>
          <p:spPr>
            <a:xfrm>
              <a:off x="1477362" y="2487584"/>
              <a:ext cx="35903" cy="28570"/>
            </a:xfrm>
            <a:custGeom>
              <a:avLst/>
              <a:gdLst/>
              <a:ahLst/>
              <a:cxnLst/>
              <a:rect l="l" t="t" r="r" b="b"/>
              <a:pathLst>
                <a:path w="1792" h="1426" extrusionOk="0">
                  <a:moveTo>
                    <a:pt x="231" y="1"/>
                  </a:moveTo>
                  <a:cubicBezTo>
                    <a:pt x="155" y="1"/>
                    <a:pt x="78" y="6"/>
                    <a:pt x="0" y="18"/>
                  </a:cubicBezTo>
                  <a:lnTo>
                    <a:pt x="86" y="530"/>
                  </a:lnTo>
                  <a:cubicBezTo>
                    <a:pt x="133" y="523"/>
                    <a:pt x="181" y="519"/>
                    <a:pt x="228" y="519"/>
                  </a:cubicBezTo>
                  <a:cubicBezTo>
                    <a:pt x="732" y="519"/>
                    <a:pt x="1202" y="919"/>
                    <a:pt x="1280" y="1426"/>
                  </a:cubicBezTo>
                  <a:lnTo>
                    <a:pt x="1792" y="1341"/>
                  </a:lnTo>
                  <a:cubicBezTo>
                    <a:pt x="1676" y="565"/>
                    <a:pt x="995" y="1"/>
                    <a:pt x="2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4" name="Google Shape;1074;p51"/>
          <p:cNvGrpSpPr/>
          <p:nvPr/>
        </p:nvGrpSpPr>
        <p:grpSpPr>
          <a:xfrm rot="877982">
            <a:off x="1908927" y="574353"/>
            <a:ext cx="583975" cy="579344"/>
            <a:chOff x="14582925" y="1556650"/>
            <a:chExt cx="280525" cy="278300"/>
          </a:xfrm>
        </p:grpSpPr>
        <p:sp>
          <p:nvSpPr>
            <p:cNvPr id="1075" name="Google Shape;1075;p51"/>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1"/>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74DF3BB8-66BB-4C5A-B470-2769B2DF5F2F}"/>
              </a:ext>
            </a:extLst>
          </p:cNvPr>
          <p:cNvPicPr>
            <a:picLocks noChangeAspect="1"/>
          </p:cNvPicPr>
          <p:nvPr/>
        </p:nvPicPr>
        <p:blipFill>
          <a:blip r:embed="rId3"/>
          <a:stretch>
            <a:fillRect/>
          </a:stretch>
        </p:blipFill>
        <p:spPr>
          <a:xfrm>
            <a:off x="897033" y="759013"/>
            <a:ext cx="5121084" cy="810838"/>
          </a:xfrm>
          <a:prstGeom prst="rect">
            <a:avLst/>
          </a:prstGeom>
        </p:spPr>
      </p:pic>
      <p:sp>
        <p:nvSpPr>
          <p:cNvPr id="5" name="Tekstfelt 4">
            <a:extLst>
              <a:ext uri="{FF2B5EF4-FFF2-40B4-BE49-F238E27FC236}">
                <a16:creationId xmlns:a16="http://schemas.microsoft.com/office/drawing/2014/main" id="{21137C9F-7ECD-E820-E7C6-414BD404E52A}"/>
              </a:ext>
            </a:extLst>
          </p:cNvPr>
          <p:cNvSpPr txBox="1"/>
          <p:nvPr/>
        </p:nvSpPr>
        <p:spPr>
          <a:xfrm>
            <a:off x="1621630" y="840368"/>
            <a:ext cx="5672138" cy="400110"/>
          </a:xfrm>
          <a:prstGeom prst="rect">
            <a:avLst/>
          </a:prstGeom>
          <a:noFill/>
        </p:spPr>
        <p:txBody>
          <a:bodyPr wrap="square" rtlCol="0">
            <a:spAutoFit/>
          </a:bodyPr>
          <a:lstStyle/>
          <a:p>
            <a:r>
              <a:rPr lang="da-DK" sz="2000" b="1" dirty="0">
                <a:latin typeface="Nunito" pitchFamily="2" charset="0"/>
              </a:rPr>
              <a:t>SoMe VOCABULARY TASK</a:t>
            </a:r>
            <a:r>
              <a:rPr lang="da-DK" sz="1600" b="1" dirty="0">
                <a:latin typeface="Nunito" pitchFamily="2" charset="0"/>
              </a:rPr>
              <a:t>:</a:t>
            </a:r>
            <a:endParaRPr lang="da-DK" b="1" dirty="0">
              <a:latin typeface="Nunito" pitchFamily="2" charset="0"/>
            </a:endParaRPr>
          </a:p>
        </p:txBody>
      </p:sp>
      <p:sp>
        <p:nvSpPr>
          <p:cNvPr id="6" name="Tekstfelt 5">
            <a:extLst>
              <a:ext uri="{FF2B5EF4-FFF2-40B4-BE49-F238E27FC236}">
                <a16:creationId xmlns:a16="http://schemas.microsoft.com/office/drawing/2014/main" id="{45660D15-F5DB-C86B-81AA-053D3BF42A09}"/>
              </a:ext>
            </a:extLst>
          </p:cNvPr>
          <p:cNvSpPr txBox="1"/>
          <p:nvPr/>
        </p:nvSpPr>
        <p:spPr>
          <a:xfrm>
            <a:off x="842962" y="1421606"/>
            <a:ext cx="6729413" cy="2893100"/>
          </a:xfrm>
          <a:prstGeom prst="rect">
            <a:avLst/>
          </a:prstGeom>
          <a:noFill/>
        </p:spPr>
        <p:txBody>
          <a:bodyPr wrap="square" rtlCol="0">
            <a:spAutoFit/>
          </a:bodyPr>
          <a:lstStyle/>
          <a:p>
            <a:r>
              <a:rPr lang="da-DK" b="1" dirty="0" err="1">
                <a:latin typeface="Nunito" pitchFamily="2" charset="0"/>
              </a:rPr>
              <a:t>Individually</a:t>
            </a:r>
            <a:r>
              <a:rPr lang="da-DK" dirty="0"/>
              <a:t>:</a:t>
            </a:r>
          </a:p>
          <a:p>
            <a:endParaRPr lang="da-DK" dirty="0"/>
          </a:p>
          <a:p>
            <a:pPr marL="342900" indent="-342900">
              <a:buAutoNum type="arabicParenR"/>
            </a:pPr>
            <a:r>
              <a:rPr lang="da-DK" dirty="0">
                <a:latin typeface="Nunito" pitchFamily="2" charset="0"/>
              </a:rPr>
              <a:t>Find the </a:t>
            </a:r>
            <a:r>
              <a:rPr lang="da-DK" dirty="0" err="1">
                <a:latin typeface="Nunito" pitchFamily="2" charset="0"/>
              </a:rPr>
              <a:t>word</a:t>
            </a:r>
            <a:r>
              <a:rPr lang="da-DK" dirty="0">
                <a:latin typeface="Nunito" pitchFamily="2" charset="0"/>
              </a:rPr>
              <a:t> list in </a:t>
            </a:r>
            <a:r>
              <a:rPr lang="da-DK" dirty="0" err="1">
                <a:latin typeface="Nunito" pitchFamily="2" charset="0"/>
              </a:rPr>
              <a:t>your</a:t>
            </a:r>
            <a:r>
              <a:rPr lang="da-DK" dirty="0">
                <a:latin typeface="Nunito" pitchFamily="2" charset="0"/>
              </a:rPr>
              <a:t> ”Holdnotesbog” on Teams (If </a:t>
            </a:r>
            <a:r>
              <a:rPr lang="da-DK" dirty="0" err="1">
                <a:latin typeface="Nunito" pitchFamily="2" charset="0"/>
              </a:rPr>
              <a:t>you</a:t>
            </a:r>
            <a:r>
              <a:rPr lang="da-DK" dirty="0">
                <a:latin typeface="Nunito" pitchFamily="2" charset="0"/>
              </a:rPr>
              <a:t> </a:t>
            </a:r>
            <a:r>
              <a:rPr lang="da-DK" dirty="0" err="1">
                <a:latin typeface="Nunito" pitchFamily="2" charset="0"/>
              </a:rPr>
              <a:t>are</a:t>
            </a:r>
            <a:r>
              <a:rPr lang="da-DK" dirty="0">
                <a:latin typeface="Nunito" pitchFamily="2" charset="0"/>
              </a:rPr>
              <a:t> still </a:t>
            </a:r>
            <a:r>
              <a:rPr lang="da-DK" dirty="0" err="1">
                <a:latin typeface="Nunito" pitchFamily="2" charset="0"/>
              </a:rPr>
              <a:t>struggling</a:t>
            </a:r>
            <a:r>
              <a:rPr lang="da-DK" dirty="0">
                <a:latin typeface="Nunito" pitchFamily="2" charset="0"/>
              </a:rPr>
              <a:t> with Teams, download the list from </a:t>
            </a:r>
            <a:r>
              <a:rPr lang="da-DK" dirty="0" err="1">
                <a:latin typeface="Nunito" pitchFamily="2" charset="0"/>
              </a:rPr>
              <a:t>today’s</a:t>
            </a:r>
            <a:r>
              <a:rPr lang="da-DK" dirty="0">
                <a:latin typeface="Nunito" pitchFamily="2" charset="0"/>
              </a:rPr>
              <a:t> </a:t>
            </a:r>
            <a:r>
              <a:rPr lang="da-DK" dirty="0" err="1">
                <a:latin typeface="Nunito" pitchFamily="2" charset="0"/>
              </a:rPr>
              <a:t>lesson</a:t>
            </a:r>
            <a:r>
              <a:rPr lang="da-DK" dirty="0">
                <a:latin typeface="Nunito" pitchFamily="2" charset="0"/>
              </a:rPr>
              <a:t>)</a:t>
            </a:r>
          </a:p>
          <a:p>
            <a:pPr marL="342900" indent="-342900">
              <a:buAutoNum type="arabicParenR"/>
            </a:pPr>
            <a:endParaRPr lang="da-DK" dirty="0">
              <a:latin typeface="Nunito" pitchFamily="2" charset="0"/>
            </a:endParaRPr>
          </a:p>
          <a:p>
            <a:pPr marL="342900" indent="-342900">
              <a:buAutoNum type="arabicParenR"/>
            </a:pPr>
            <a:r>
              <a:rPr lang="da-DK" dirty="0">
                <a:latin typeface="Nunito" pitchFamily="2" charset="0"/>
              </a:rPr>
              <a:t>Using the </a:t>
            </a:r>
            <a:r>
              <a:rPr lang="da-DK" dirty="0" err="1">
                <a:latin typeface="Nunito" pitchFamily="2" charset="0"/>
              </a:rPr>
              <a:t>dictionary</a:t>
            </a:r>
            <a:r>
              <a:rPr lang="da-DK" dirty="0">
                <a:latin typeface="Nunito" pitchFamily="2" charset="0"/>
              </a:rPr>
              <a:t> (</a:t>
            </a:r>
            <a:r>
              <a:rPr lang="da-DK" dirty="0" err="1">
                <a:latin typeface="Nunito" pitchFamily="2" charset="0"/>
              </a:rPr>
              <a:t>there</a:t>
            </a:r>
            <a:r>
              <a:rPr lang="da-DK" dirty="0">
                <a:latin typeface="Nunito" pitchFamily="2" charset="0"/>
              </a:rPr>
              <a:t> is a link </a:t>
            </a:r>
            <a:r>
              <a:rPr lang="da-DK" dirty="0" err="1">
                <a:latin typeface="Nunito" pitchFamily="2" charset="0"/>
              </a:rPr>
              <a:t>attached</a:t>
            </a:r>
            <a:r>
              <a:rPr lang="da-DK" dirty="0">
                <a:latin typeface="Nunito" pitchFamily="2" charset="0"/>
              </a:rPr>
              <a:t> to the list), </a:t>
            </a:r>
            <a:r>
              <a:rPr lang="da-DK" dirty="0" err="1">
                <a:latin typeface="Nunito" pitchFamily="2" charset="0"/>
              </a:rPr>
              <a:t>write</a:t>
            </a:r>
            <a:r>
              <a:rPr lang="da-DK" dirty="0">
                <a:latin typeface="Nunito" pitchFamily="2" charset="0"/>
              </a:rPr>
              <a:t> BOTH the </a:t>
            </a:r>
            <a:r>
              <a:rPr lang="da-DK" dirty="0" err="1">
                <a:latin typeface="Nunito" pitchFamily="2" charset="0"/>
              </a:rPr>
              <a:t>danish</a:t>
            </a:r>
            <a:r>
              <a:rPr lang="da-DK" dirty="0">
                <a:latin typeface="Nunito" pitchFamily="2" charset="0"/>
              </a:rPr>
              <a:t> translation of </a:t>
            </a:r>
            <a:r>
              <a:rPr lang="da-DK" dirty="0" err="1">
                <a:latin typeface="Nunito" pitchFamily="2" charset="0"/>
              </a:rPr>
              <a:t>each</a:t>
            </a:r>
            <a:r>
              <a:rPr lang="da-DK" dirty="0">
                <a:latin typeface="Nunito" pitchFamily="2" charset="0"/>
              </a:rPr>
              <a:t> </a:t>
            </a:r>
            <a:r>
              <a:rPr lang="da-DK" dirty="0" err="1">
                <a:latin typeface="Nunito" pitchFamily="2" charset="0"/>
              </a:rPr>
              <a:t>word</a:t>
            </a:r>
            <a:r>
              <a:rPr lang="da-DK" dirty="0">
                <a:latin typeface="Nunito" pitchFamily="2" charset="0"/>
              </a:rPr>
              <a:t> and a definition in English of </a:t>
            </a:r>
            <a:r>
              <a:rPr lang="da-DK" dirty="0" err="1">
                <a:latin typeface="Nunito" pitchFamily="2" charset="0"/>
              </a:rPr>
              <a:t>word</a:t>
            </a:r>
            <a:r>
              <a:rPr lang="da-DK" dirty="0">
                <a:latin typeface="Nunito" pitchFamily="2" charset="0"/>
              </a:rPr>
              <a:t> as </a:t>
            </a:r>
            <a:r>
              <a:rPr lang="da-DK" dirty="0" err="1">
                <a:latin typeface="Nunito" pitchFamily="2" charset="0"/>
              </a:rPr>
              <a:t>many</a:t>
            </a:r>
            <a:r>
              <a:rPr lang="da-DK" dirty="0">
                <a:latin typeface="Nunito" pitchFamily="2" charset="0"/>
              </a:rPr>
              <a:t> </a:t>
            </a:r>
            <a:r>
              <a:rPr lang="da-DK" dirty="0" err="1">
                <a:latin typeface="Nunito" pitchFamily="2" charset="0"/>
              </a:rPr>
              <a:t>words</a:t>
            </a:r>
            <a:r>
              <a:rPr lang="da-DK" dirty="0">
                <a:latin typeface="Nunito" pitchFamily="2" charset="0"/>
              </a:rPr>
              <a:t> </a:t>
            </a:r>
            <a:r>
              <a:rPr lang="da-DK" dirty="0" err="1">
                <a:latin typeface="Nunito" pitchFamily="2" charset="0"/>
              </a:rPr>
              <a:t>you</a:t>
            </a:r>
            <a:r>
              <a:rPr lang="da-DK" dirty="0">
                <a:latin typeface="Nunito" pitchFamily="2" charset="0"/>
              </a:rPr>
              <a:t> have time for. Work in pairs. </a:t>
            </a:r>
          </a:p>
          <a:p>
            <a:pPr marL="342900" indent="-342900">
              <a:buAutoNum type="arabicParenR"/>
            </a:pPr>
            <a:endParaRPr lang="da-DK" dirty="0">
              <a:latin typeface="Nunito" pitchFamily="2" charset="0"/>
            </a:endParaRPr>
          </a:p>
          <a:p>
            <a:pPr marL="342900" indent="-342900">
              <a:buAutoNum type="arabicParenR"/>
            </a:pPr>
            <a:r>
              <a:rPr lang="da-DK" dirty="0">
                <a:latin typeface="Nunito" pitchFamily="2" charset="0"/>
              </a:rPr>
              <a:t>For </a:t>
            </a:r>
            <a:r>
              <a:rPr lang="da-DK" dirty="0" err="1">
                <a:latin typeface="Nunito" pitchFamily="2" charset="0"/>
              </a:rPr>
              <a:t>those</a:t>
            </a:r>
            <a:r>
              <a:rPr lang="da-DK" dirty="0">
                <a:latin typeface="Nunito" pitchFamily="2" charset="0"/>
              </a:rPr>
              <a:t> </a:t>
            </a:r>
            <a:r>
              <a:rPr lang="da-DK" dirty="0" err="1">
                <a:latin typeface="Nunito" pitchFamily="2" charset="0"/>
              </a:rPr>
              <a:t>who</a:t>
            </a:r>
            <a:r>
              <a:rPr lang="da-DK" dirty="0">
                <a:latin typeface="Nunito" pitchFamily="2" charset="0"/>
              </a:rPr>
              <a:t> finish </a:t>
            </a:r>
            <a:r>
              <a:rPr lang="da-DK" dirty="0" err="1">
                <a:latin typeface="Nunito" pitchFamily="2" charset="0"/>
              </a:rPr>
              <a:t>quickly</a:t>
            </a:r>
            <a:r>
              <a:rPr lang="da-DK" dirty="0">
                <a:latin typeface="Nunito" pitchFamily="2" charset="0"/>
              </a:rPr>
              <a:t>: </a:t>
            </a:r>
            <a:r>
              <a:rPr lang="da-DK" dirty="0" err="1">
                <a:latin typeface="Nunito" pitchFamily="2" charset="0"/>
              </a:rPr>
              <a:t>read</a:t>
            </a:r>
            <a:r>
              <a:rPr lang="da-DK" dirty="0">
                <a:latin typeface="Nunito" pitchFamily="2" charset="0"/>
              </a:rPr>
              <a:t> the poem on the handout on </a:t>
            </a:r>
            <a:r>
              <a:rPr lang="da-DK" dirty="0" err="1">
                <a:latin typeface="Nunito" pitchFamily="2" charset="0"/>
              </a:rPr>
              <a:t>my</a:t>
            </a:r>
            <a:r>
              <a:rPr lang="da-DK" dirty="0">
                <a:latin typeface="Nunito" pitchFamily="2" charset="0"/>
              </a:rPr>
              <a:t> </a:t>
            </a:r>
            <a:r>
              <a:rPr lang="da-DK" dirty="0" err="1">
                <a:latin typeface="Nunito" pitchFamily="2" charset="0"/>
              </a:rPr>
              <a:t>desk</a:t>
            </a:r>
            <a:r>
              <a:rPr lang="da-DK" dirty="0">
                <a:latin typeface="Nunito" pitchFamily="2" charset="0"/>
              </a:rPr>
              <a:t> and start </a:t>
            </a:r>
            <a:r>
              <a:rPr lang="da-DK" dirty="0" err="1">
                <a:latin typeface="Nunito" pitchFamily="2" charset="0"/>
              </a:rPr>
              <a:t>looking</a:t>
            </a:r>
            <a:r>
              <a:rPr lang="da-DK" dirty="0">
                <a:latin typeface="Nunito" pitchFamily="2" charset="0"/>
              </a:rPr>
              <a:t> up </a:t>
            </a:r>
            <a:r>
              <a:rPr lang="da-DK" dirty="0" err="1">
                <a:latin typeface="Nunito" pitchFamily="2" charset="0"/>
              </a:rPr>
              <a:t>some</a:t>
            </a:r>
            <a:r>
              <a:rPr lang="da-DK" dirty="0">
                <a:latin typeface="Nunito" pitchFamily="2" charset="0"/>
              </a:rPr>
              <a:t> of the </a:t>
            </a:r>
            <a:r>
              <a:rPr lang="da-DK" dirty="0" err="1">
                <a:latin typeface="Nunito" pitchFamily="2" charset="0"/>
              </a:rPr>
              <a:t>words</a:t>
            </a:r>
            <a:r>
              <a:rPr lang="da-DK" dirty="0">
                <a:latin typeface="Nunito" pitchFamily="2" charset="0"/>
              </a:rPr>
              <a:t> </a:t>
            </a:r>
            <a:r>
              <a:rPr lang="da-DK" dirty="0" err="1">
                <a:latin typeface="Nunito" pitchFamily="2" charset="0"/>
              </a:rPr>
              <a:t>that</a:t>
            </a:r>
            <a:r>
              <a:rPr lang="da-DK" dirty="0">
                <a:latin typeface="Nunito" pitchFamily="2" charset="0"/>
              </a:rPr>
              <a:t> </a:t>
            </a:r>
            <a:r>
              <a:rPr lang="da-DK" dirty="0" err="1">
                <a:latin typeface="Nunito" pitchFamily="2" charset="0"/>
              </a:rPr>
              <a:t>confuse</a:t>
            </a:r>
            <a:r>
              <a:rPr lang="da-DK" dirty="0">
                <a:latin typeface="Nunito" pitchFamily="2" charset="0"/>
              </a:rPr>
              <a:t> </a:t>
            </a:r>
            <a:r>
              <a:rPr lang="da-DK" dirty="0" err="1">
                <a:latin typeface="Nunito" pitchFamily="2" charset="0"/>
              </a:rPr>
              <a:t>you</a:t>
            </a:r>
            <a:r>
              <a:rPr lang="da-DK" dirty="0">
                <a:latin typeface="Nunito" pitchFamily="2" charset="0"/>
              </a:rPr>
              <a:t> … </a:t>
            </a:r>
          </a:p>
          <a:p>
            <a:endParaRPr lang="da-DK" dirty="0"/>
          </a:p>
          <a:p>
            <a:endParaRPr lang="da-DK" dirty="0"/>
          </a:p>
        </p:txBody>
      </p:sp>
    </p:spTree>
    <p:extLst>
      <p:ext uri="{BB962C8B-B14F-4D97-AF65-F5344CB8AC3E}">
        <p14:creationId xmlns:p14="http://schemas.microsoft.com/office/powerpoint/2010/main" val="110262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6110B10-A384-CE69-3BC2-9745496C6C7A}"/>
              </a:ext>
            </a:extLst>
          </p:cNvPr>
          <p:cNvSpPr>
            <a:spLocks noGrp="1"/>
          </p:cNvSpPr>
          <p:nvPr>
            <p:ph type="ctrTitle"/>
          </p:nvPr>
        </p:nvSpPr>
        <p:spPr>
          <a:xfrm>
            <a:off x="-857794" y="1355798"/>
            <a:ext cx="7187700" cy="480422"/>
          </a:xfrm>
        </p:spPr>
        <p:txBody>
          <a:bodyPr/>
          <a:lstStyle/>
          <a:p>
            <a:r>
              <a:rPr lang="da-DK" sz="2000" dirty="0" err="1"/>
              <a:t>Why</a:t>
            </a:r>
            <a:r>
              <a:rPr lang="da-DK" sz="2000" dirty="0"/>
              <a:t> is English so Hard? </a:t>
            </a:r>
          </a:p>
        </p:txBody>
      </p:sp>
      <p:sp>
        <p:nvSpPr>
          <p:cNvPr id="6" name="Undertitel 5">
            <a:extLst>
              <a:ext uri="{FF2B5EF4-FFF2-40B4-BE49-F238E27FC236}">
                <a16:creationId xmlns:a16="http://schemas.microsoft.com/office/drawing/2014/main" id="{041046FC-B2A3-E298-3F11-DFFBF878365A}"/>
              </a:ext>
            </a:extLst>
          </p:cNvPr>
          <p:cNvSpPr>
            <a:spLocks noGrp="1"/>
          </p:cNvSpPr>
          <p:nvPr>
            <p:ph type="subTitle" idx="1"/>
          </p:nvPr>
        </p:nvSpPr>
        <p:spPr>
          <a:xfrm>
            <a:off x="636375" y="1891904"/>
            <a:ext cx="4499400" cy="420600"/>
          </a:xfrm>
        </p:spPr>
        <p:txBody>
          <a:bodyPr/>
          <a:lstStyle/>
          <a:p>
            <a:r>
              <a:rPr lang="da-DK" dirty="0" err="1"/>
              <a:t>We</a:t>
            </a:r>
            <a:r>
              <a:rPr lang="da-DK" dirty="0"/>
              <a:t> </a:t>
            </a:r>
            <a:r>
              <a:rPr lang="da-DK" dirty="0" err="1"/>
              <a:t>will</a:t>
            </a:r>
            <a:r>
              <a:rPr lang="da-DK" dirty="0"/>
              <a:t> </a:t>
            </a:r>
            <a:r>
              <a:rPr lang="da-DK" dirty="0" err="1"/>
              <a:t>read</a:t>
            </a:r>
            <a:r>
              <a:rPr lang="da-DK" dirty="0"/>
              <a:t> the poem </a:t>
            </a:r>
            <a:r>
              <a:rPr lang="da-DK" dirty="0" err="1"/>
              <a:t>aloud</a:t>
            </a:r>
            <a:r>
              <a:rPr lang="da-DK" dirty="0"/>
              <a:t> </a:t>
            </a:r>
            <a:r>
              <a:rPr lang="da-DK" dirty="0" err="1"/>
              <a:t>together</a:t>
            </a:r>
            <a:r>
              <a:rPr lang="da-DK" dirty="0"/>
              <a:t> and talk </a:t>
            </a:r>
            <a:r>
              <a:rPr lang="da-DK" dirty="0" err="1"/>
              <a:t>about</a:t>
            </a:r>
            <a:r>
              <a:rPr lang="da-DK" dirty="0"/>
              <a:t> </a:t>
            </a:r>
            <a:r>
              <a:rPr lang="da-DK" dirty="0" err="1"/>
              <a:t>some</a:t>
            </a:r>
            <a:r>
              <a:rPr lang="da-DK" dirty="0"/>
              <a:t> of the tricky </a:t>
            </a:r>
            <a:r>
              <a:rPr lang="da-DK" dirty="0" err="1"/>
              <a:t>words</a:t>
            </a:r>
            <a:r>
              <a:rPr lang="da-DK" dirty="0"/>
              <a:t> </a:t>
            </a:r>
            <a:r>
              <a:rPr lang="da-DK" dirty="0">
                <a:sym typeface="Wingdings" panose="05000000000000000000" pitchFamily="2" charset="2"/>
              </a:rPr>
              <a:t> </a:t>
            </a:r>
            <a:endParaRPr lang="da-DK" dirty="0"/>
          </a:p>
        </p:txBody>
      </p:sp>
      <p:pic>
        <p:nvPicPr>
          <p:cNvPr id="8" name="Billede 7">
            <a:extLst>
              <a:ext uri="{FF2B5EF4-FFF2-40B4-BE49-F238E27FC236}">
                <a16:creationId xmlns:a16="http://schemas.microsoft.com/office/drawing/2014/main" id="{0B3002E7-F4BD-3ADC-57B1-1CD8AAA29F4B}"/>
              </a:ext>
            </a:extLst>
          </p:cNvPr>
          <p:cNvPicPr>
            <a:picLocks noChangeAspect="1"/>
          </p:cNvPicPr>
          <p:nvPr/>
        </p:nvPicPr>
        <p:blipFill>
          <a:blip r:embed="rId3"/>
          <a:stretch>
            <a:fillRect/>
          </a:stretch>
        </p:blipFill>
        <p:spPr>
          <a:xfrm>
            <a:off x="5186962" y="1670123"/>
            <a:ext cx="3259331" cy="21446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36964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74DF3BB8-66BB-4C5A-B470-2769B2DF5F2F}"/>
              </a:ext>
            </a:extLst>
          </p:cNvPr>
          <p:cNvPicPr>
            <a:picLocks noChangeAspect="1"/>
          </p:cNvPicPr>
          <p:nvPr/>
        </p:nvPicPr>
        <p:blipFill>
          <a:blip r:embed="rId3"/>
          <a:stretch>
            <a:fillRect/>
          </a:stretch>
        </p:blipFill>
        <p:spPr>
          <a:xfrm>
            <a:off x="897033" y="759013"/>
            <a:ext cx="5121084" cy="810838"/>
          </a:xfrm>
          <a:prstGeom prst="rect">
            <a:avLst/>
          </a:prstGeom>
        </p:spPr>
      </p:pic>
      <p:sp>
        <p:nvSpPr>
          <p:cNvPr id="5" name="Tekstfelt 4">
            <a:extLst>
              <a:ext uri="{FF2B5EF4-FFF2-40B4-BE49-F238E27FC236}">
                <a16:creationId xmlns:a16="http://schemas.microsoft.com/office/drawing/2014/main" id="{21137C9F-7ECD-E820-E7C6-414BD404E52A}"/>
              </a:ext>
            </a:extLst>
          </p:cNvPr>
          <p:cNvSpPr txBox="1"/>
          <p:nvPr/>
        </p:nvSpPr>
        <p:spPr>
          <a:xfrm>
            <a:off x="1628774" y="844183"/>
            <a:ext cx="5672138" cy="400110"/>
          </a:xfrm>
          <a:prstGeom prst="rect">
            <a:avLst/>
          </a:prstGeom>
          <a:noFill/>
        </p:spPr>
        <p:txBody>
          <a:bodyPr wrap="square" rtlCol="0">
            <a:spAutoFit/>
          </a:bodyPr>
          <a:lstStyle/>
          <a:p>
            <a:r>
              <a:rPr lang="da-DK" sz="2000" b="1" dirty="0" err="1">
                <a:latin typeface="Nunito" pitchFamily="2" charset="0"/>
              </a:rPr>
              <a:t>Homework</a:t>
            </a:r>
            <a:r>
              <a:rPr lang="da-DK" sz="2000" b="1" dirty="0">
                <a:latin typeface="Nunito" pitchFamily="2" charset="0"/>
              </a:rPr>
              <a:t> and </a:t>
            </a:r>
            <a:r>
              <a:rPr lang="da-DK" sz="2000" b="1" dirty="0" err="1">
                <a:latin typeface="Nunito" pitchFamily="2" charset="0"/>
              </a:rPr>
              <a:t>next</a:t>
            </a:r>
            <a:r>
              <a:rPr lang="da-DK" sz="2000" b="1" dirty="0">
                <a:latin typeface="Nunito" pitchFamily="2" charset="0"/>
              </a:rPr>
              <a:t> time</a:t>
            </a:r>
            <a:r>
              <a:rPr lang="da-DK" sz="1600" b="1" dirty="0">
                <a:latin typeface="Nunito" pitchFamily="2" charset="0"/>
              </a:rPr>
              <a:t>:</a:t>
            </a:r>
            <a:endParaRPr lang="da-DK" b="1" dirty="0">
              <a:latin typeface="Nunito" pitchFamily="2" charset="0"/>
            </a:endParaRPr>
          </a:p>
        </p:txBody>
      </p:sp>
      <p:sp>
        <p:nvSpPr>
          <p:cNvPr id="6" name="Tekstfelt 5">
            <a:extLst>
              <a:ext uri="{FF2B5EF4-FFF2-40B4-BE49-F238E27FC236}">
                <a16:creationId xmlns:a16="http://schemas.microsoft.com/office/drawing/2014/main" id="{45660D15-F5DB-C86B-81AA-053D3BF42A09}"/>
              </a:ext>
            </a:extLst>
          </p:cNvPr>
          <p:cNvSpPr txBox="1"/>
          <p:nvPr/>
        </p:nvSpPr>
        <p:spPr>
          <a:xfrm>
            <a:off x="842962" y="1421606"/>
            <a:ext cx="6729413" cy="2985433"/>
          </a:xfrm>
          <a:prstGeom prst="rect">
            <a:avLst/>
          </a:prstGeom>
          <a:noFill/>
        </p:spPr>
        <p:txBody>
          <a:bodyPr wrap="square" rtlCol="0">
            <a:spAutoFit/>
          </a:bodyPr>
          <a:lstStyle/>
          <a:p>
            <a:endParaRPr lang="da-DK" dirty="0">
              <a:latin typeface="Nunito" pitchFamily="2" charset="0"/>
            </a:endParaRPr>
          </a:p>
          <a:p>
            <a:r>
              <a:rPr lang="da-DK" sz="1600" dirty="0" err="1">
                <a:latin typeface="Nunito" pitchFamily="2" charset="0"/>
              </a:rPr>
              <a:t>Your</a:t>
            </a:r>
            <a:r>
              <a:rPr lang="da-DK" sz="1600" dirty="0">
                <a:latin typeface="Nunito" pitchFamily="2" charset="0"/>
              </a:rPr>
              <a:t> </a:t>
            </a:r>
            <a:r>
              <a:rPr lang="da-DK" sz="1600" dirty="0" err="1">
                <a:latin typeface="Nunito" pitchFamily="2" charset="0"/>
              </a:rPr>
              <a:t>little</a:t>
            </a:r>
            <a:r>
              <a:rPr lang="da-DK" sz="1600" dirty="0">
                <a:latin typeface="Nunito" pitchFamily="2" charset="0"/>
              </a:rPr>
              <a:t> task for </a:t>
            </a:r>
            <a:r>
              <a:rPr lang="da-DK" sz="1600" dirty="0" err="1">
                <a:latin typeface="Nunito" pitchFamily="2" charset="0"/>
              </a:rPr>
              <a:t>next</a:t>
            </a:r>
            <a:r>
              <a:rPr lang="da-DK" sz="1600" dirty="0">
                <a:latin typeface="Nunito" pitchFamily="2" charset="0"/>
              </a:rPr>
              <a:t> time: </a:t>
            </a:r>
          </a:p>
          <a:p>
            <a:endParaRPr lang="da-DK" sz="1600" dirty="0">
              <a:latin typeface="Nunito" pitchFamily="2" charset="0"/>
            </a:endParaRPr>
          </a:p>
          <a:p>
            <a:r>
              <a:rPr lang="da-DK" sz="1600" dirty="0">
                <a:latin typeface="Nunito" pitchFamily="2" charset="0"/>
              </a:rPr>
              <a:t>Write </a:t>
            </a:r>
            <a:r>
              <a:rPr lang="da-DK" sz="1600" dirty="0" err="1">
                <a:latin typeface="Nunito" pitchFamily="2" charset="0"/>
              </a:rPr>
              <a:t>down</a:t>
            </a:r>
            <a:r>
              <a:rPr lang="da-DK" sz="1600" dirty="0">
                <a:latin typeface="Nunito" pitchFamily="2" charset="0"/>
              </a:rPr>
              <a:t> </a:t>
            </a:r>
            <a:r>
              <a:rPr lang="da-DK" sz="1600" dirty="0" err="1">
                <a:latin typeface="Nunito" pitchFamily="2" charset="0"/>
              </a:rPr>
              <a:t>how</a:t>
            </a:r>
            <a:r>
              <a:rPr lang="da-DK" sz="1600" dirty="0">
                <a:latin typeface="Nunito" pitchFamily="2" charset="0"/>
              </a:rPr>
              <a:t> </a:t>
            </a:r>
            <a:r>
              <a:rPr lang="da-DK" sz="1600" dirty="0" err="1">
                <a:latin typeface="Nunito" pitchFamily="2" charset="0"/>
              </a:rPr>
              <a:t>many</a:t>
            </a:r>
            <a:r>
              <a:rPr lang="da-DK" sz="1600" dirty="0">
                <a:latin typeface="Nunito" pitchFamily="2" charset="0"/>
              </a:rPr>
              <a:t> times </a:t>
            </a:r>
            <a:r>
              <a:rPr lang="da-DK" sz="1600" dirty="0" err="1">
                <a:latin typeface="Nunito" pitchFamily="2" charset="0"/>
              </a:rPr>
              <a:t>you</a:t>
            </a:r>
            <a:r>
              <a:rPr lang="da-DK" sz="1600" dirty="0">
                <a:latin typeface="Nunito" pitchFamily="2" charset="0"/>
              </a:rPr>
              <a:t> (</a:t>
            </a:r>
            <a:r>
              <a:rPr lang="da-DK" sz="1600" dirty="0" err="1">
                <a:latin typeface="Nunito" pitchFamily="2" charset="0"/>
              </a:rPr>
              <a:t>approximately</a:t>
            </a:r>
            <a:r>
              <a:rPr lang="da-DK" sz="1600" dirty="0">
                <a:latin typeface="Nunito" pitchFamily="2" charset="0"/>
              </a:rPr>
              <a:t>) </a:t>
            </a:r>
          </a:p>
          <a:p>
            <a:pPr marL="342900" indent="-342900">
              <a:buAutoNum type="arabicParenR"/>
            </a:pPr>
            <a:r>
              <a:rPr lang="da-DK" sz="1600" dirty="0" err="1">
                <a:latin typeface="Nunito" pitchFamily="2" charset="0"/>
              </a:rPr>
              <a:t>Use</a:t>
            </a:r>
            <a:r>
              <a:rPr lang="da-DK" sz="1600" dirty="0">
                <a:latin typeface="Nunito" pitchFamily="2" charset="0"/>
              </a:rPr>
              <a:t> Social Media</a:t>
            </a:r>
          </a:p>
          <a:p>
            <a:pPr marL="342900" indent="-342900">
              <a:buAutoNum type="arabicParenR"/>
            </a:pPr>
            <a:endParaRPr lang="da-DK" sz="1600" dirty="0">
              <a:latin typeface="Nunito" pitchFamily="2" charset="0"/>
            </a:endParaRPr>
          </a:p>
          <a:p>
            <a:pPr marL="342900" indent="-342900">
              <a:buAutoNum type="arabicParenR"/>
            </a:pPr>
            <a:r>
              <a:rPr lang="da-DK" sz="1600" dirty="0">
                <a:latin typeface="Nunito" pitchFamily="2" charset="0"/>
              </a:rPr>
              <a:t>Post on Social Media</a:t>
            </a:r>
          </a:p>
          <a:p>
            <a:pPr marL="342900" indent="-342900">
              <a:buAutoNum type="arabicParenR"/>
            </a:pPr>
            <a:endParaRPr lang="da-DK" sz="1600" dirty="0">
              <a:latin typeface="Nunito" pitchFamily="2" charset="0"/>
            </a:endParaRPr>
          </a:p>
          <a:p>
            <a:pPr marL="342900" indent="-342900">
              <a:buAutoNum type="arabicParenR"/>
            </a:pPr>
            <a:r>
              <a:rPr lang="da-DK" sz="1600" dirty="0" err="1">
                <a:latin typeface="Nunito" pitchFamily="2" charset="0"/>
              </a:rPr>
              <a:t>Interact</a:t>
            </a:r>
            <a:r>
              <a:rPr lang="da-DK" sz="1600" dirty="0">
                <a:latin typeface="Nunito" pitchFamily="2" charset="0"/>
              </a:rPr>
              <a:t> with </a:t>
            </a:r>
            <a:r>
              <a:rPr lang="da-DK" sz="1600" dirty="0" err="1">
                <a:latin typeface="Nunito" pitchFamily="2" charset="0"/>
              </a:rPr>
              <a:t>other</a:t>
            </a:r>
            <a:r>
              <a:rPr lang="da-DK" sz="1600" dirty="0">
                <a:latin typeface="Nunito" pitchFamily="2" charset="0"/>
              </a:rPr>
              <a:t> users on Social Media (like, </a:t>
            </a:r>
            <a:r>
              <a:rPr lang="da-DK" sz="1600" dirty="0" err="1">
                <a:latin typeface="Nunito" pitchFamily="2" charset="0"/>
              </a:rPr>
              <a:t>comment</a:t>
            </a:r>
            <a:r>
              <a:rPr lang="da-DK" sz="1600" dirty="0">
                <a:latin typeface="Nunito" pitchFamily="2" charset="0"/>
              </a:rPr>
              <a:t>, </a:t>
            </a:r>
            <a:r>
              <a:rPr lang="da-DK" sz="1600" dirty="0" err="1">
                <a:latin typeface="Nunito" pitchFamily="2" charset="0"/>
              </a:rPr>
              <a:t>share</a:t>
            </a:r>
            <a:r>
              <a:rPr lang="da-DK" sz="1600" dirty="0">
                <a:latin typeface="Nunito" pitchFamily="2" charset="0"/>
              </a:rPr>
              <a:t> etc.)</a:t>
            </a:r>
          </a:p>
          <a:p>
            <a:pPr marL="342900" indent="-342900">
              <a:buAutoNum type="arabicParenR"/>
            </a:pPr>
            <a:endParaRPr lang="da-DK" sz="1600" dirty="0">
              <a:latin typeface="Nunito" pitchFamily="2" charset="0"/>
            </a:endParaRPr>
          </a:p>
          <a:p>
            <a:r>
              <a:rPr lang="da-DK" sz="1600" dirty="0" err="1">
                <a:latin typeface="Nunito" pitchFamily="2" charset="0"/>
              </a:rPr>
              <a:t>You</a:t>
            </a:r>
            <a:r>
              <a:rPr lang="da-DK" sz="1600" dirty="0">
                <a:latin typeface="Nunito" pitchFamily="2" charset="0"/>
              </a:rPr>
              <a:t> </a:t>
            </a:r>
            <a:r>
              <a:rPr lang="da-DK" sz="1600" dirty="0" err="1">
                <a:latin typeface="Nunito" pitchFamily="2" charset="0"/>
              </a:rPr>
              <a:t>will</a:t>
            </a:r>
            <a:r>
              <a:rPr lang="da-DK" sz="1600" dirty="0">
                <a:latin typeface="Nunito" pitchFamily="2" charset="0"/>
              </a:rPr>
              <a:t> </a:t>
            </a:r>
            <a:r>
              <a:rPr lang="da-DK" sz="1600" dirty="0" err="1">
                <a:latin typeface="Nunito" pitchFamily="2" charset="0"/>
              </a:rPr>
              <a:t>probably</a:t>
            </a:r>
            <a:r>
              <a:rPr lang="da-DK" sz="1600" dirty="0">
                <a:latin typeface="Nunito" pitchFamily="2" charset="0"/>
              </a:rPr>
              <a:t> </a:t>
            </a:r>
            <a:r>
              <a:rPr lang="da-DK" sz="1600" dirty="0" err="1">
                <a:latin typeface="Nunito" pitchFamily="2" charset="0"/>
              </a:rPr>
              <a:t>loose</a:t>
            </a:r>
            <a:r>
              <a:rPr lang="da-DK" sz="1600" dirty="0">
                <a:latin typeface="Nunito" pitchFamily="2" charset="0"/>
              </a:rPr>
              <a:t> track at </a:t>
            </a:r>
            <a:r>
              <a:rPr lang="da-DK" sz="1600" dirty="0" err="1">
                <a:latin typeface="Nunito" pitchFamily="2" charset="0"/>
              </a:rPr>
              <a:t>some</a:t>
            </a:r>
            <a:r>
              <a:rPr lang="da-DK" sz="1600" dirty="0">
                <a:latin typeface="Nunito" pitchFamily="2" charset="0"/>
              </a:rPr>
              <a:t> point – note </a:t>
            </a:r>
            <a:r>
              <a:rPr lang="da-DK" sz="1600" dirty="0" err="1">
                <a:latin typeface="Nunito" pitchFamily="2" charset="0"/>
              </a:rPr>
              <a:t>when</a:t>
            </a:r>
            <a:r>
              <a:rPr lang="da-DK" sz="1600" dirty="0">
                <a:latin typeface="Nunito" pitchFamily="2" charset="0"/>
              </a:rPr>
              <a:t> </a:t>
            </a:r>
            <a:r>
              <a:rPr lang="da-DK" sz="1600" dirty="0" err="1">
                <a:latin typeface="Nunito" pitchFamily="2" charset="0"/>
              </a:rPr>
              <a:t>if</a:t>
            </a:r>
            <a:r>
              <a:rPr lang="da-DK" sz="1600" dirty="0">
                <a:latin typeface="Nunito" pitchFamily="2" charset="0"/>
              </a:rPr>
              <a:t> </a:t>
            </a:r>
            <a:r>
              <a:rPr lang="da-DK" sz="1600" dirty="0" err="1">
                <a:latin typeface="Nunito" pitchFamily="2" charset="0"/>
              </a:rPr>
              <a:t>you</a:t>
            </a:r>
            <a:r>
              <a:rPr lang="da-DK" sz="1600" dirty="0">
                <a:latin typeface="Nunito" pitchFamily="2" charset="0"/>
              </a:rPr>
              <a:t> give up </a:t>
            </a:r>
            <a:r>
              <a:rPr lang="da-DK" dirty="0">
                <a:latin typeface="Nunito" pitchFamily="2" charset="0"/>
                <a:sym typeface="Wingdings" panose="05000000000000000000" pitchFamily="2" charset="2"/>
              </a:rPr>
              <a:t> </a:t>
            </a:r>
            <a:endParaRPr lang="da-DK" dirty="0">
              <a:latin typeface="Nunito" pitchFamily="2" charset="0"/>
            </a:endParaRPr>
          </a:p>
        </p:txBody>
      </p:sp>
    </p:spTree>
    <p:extLst>
      <p:ext uri="{BB962C8B-B14F-4D97-AF65-F5344CB8AC3E}">
        <p14:creationId xmlns:p14="http://schemas.microsoft.com/office/powerpoint/2010/main" val="4025301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28"/>
        <p:cNvGrpSpPr/>
        <p:nvPr/>
      </p:nvGrpSpPr>
      <p:grpSpPr>
        <a:xfrm>
          <a:off x="0" y="0"/>
          <a:ext cx="0" cy="0"/>
          <a:chOff x="0" y="0"/>
          <a:chExt cx="0" cy="0"/>
        </a:xfrm>
      </p:grpSpPr>
      <p:grpSp>
        <p:nvGrpSpPr>
          <p:cNvPr id="529" name="Google Shape;529;p43"/>
          <p:cNvGrpSpPr/>
          <p:nvPr/>
        </p:nvGrpSpPr>
        <p:grpSpPr>
          <a:xfrm flipH="1">
            <a:off x="373004" y="4026025"/>
            <a:ext cx="522225" cy="259700"/>
            <a:chOff x="-1391825" y="4240400"/>
            <a:chExt cx="522225" cy="259700"/>
          </a:xfrm>
        </p:grpSpPr>
        <p:sp>
          <p:nvSpPr>
            <p:cNvPr id="530" name="Google Shape;530;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2" name="Google Shape;532;p43"/>
          <p:cNvSpPr txBox="1">
            <a:spLocks noGrp="1"/>
          </p:cNvSpPr>
          <p:nvPr>
            <p:ph type="ctrTitle"/>
          </p:nvPr>
        </p:nvSpPr>
        <p:spPr>
          <a:xfrm>
            <a:off x="951270" y="669533"/>
            <a:ext cx="7187700" cy="2279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 SOCIAL MEDIA</a:t>
            </a:r>
            <a:endParaRPr dirty="0"/>
          </a:p>
        </p:txBody>
      </p:sp>
      <p:grpSp>
        <p:nvGrpSpPr>
          <p:cNvPr id="533" name="Google Shape;533;p43"/>
          <p:cNvGrpSpPr/>
          <p:nvPr/>
        </p:nvGrpSpPr>
        <p:grpSpPr>
          <a:xfrm flipH="1">
            <a:off x="7831336" y="3211851"/>
            <a:ext cx="1070972" cy="802814"/>
            <a:chOff x="13519600" y="1618956"/>
            <a:chExt cx="1138000" cy="852969"/>
          </a:xfrm>
        </p:grpSpPr>
        <p:sp>
          <p:nvSpPr>
            <p:cNvPr id="534" name="Google Shape;534;p43"/>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3"/>
            <p:cNvSpPr/>
            <p:nvPr/>
          </p:nvSpPr>
          <p:spPr>
            <a:xfrm rot="-8495660" flipH="1">
              <a:off x="13804537" y="1620868"/>
              <a:ext cx="178143" cy="49380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3"/>
            <p:cNvSpPr/>
            <p:nvPr/>
          </p:nvSpPr>
          <p:spPr>
            <a:xfrm>
              <a:off x="13720600" y="2120525"/>
              <a:ext cx="796700" cy="162625"/>
            </a:xfrm>
            <a:custGeom>
              <a:avLst/>
              <a:gdLst/>
              <a:ahLst/>
              <a:cxnLst/>
              <a:rect l="l" t="t" r="r" b="b"/>
              <a:pathLst>
                <a:path w="31868" h="6505" extrusionOk="0">
                  <a:moveTo>
                    <a:pt x="8319" y="532"/>
                  </a:moveTo>
                  <a:cubicBezTo>
                    <a:pt x="8490" y="532"/>
                    <a:pt x="8703" y="617"/>
                    <a:pt x="8831" y="703"/>
                  </a:cubicBezTo>
                  <a:cubicBezTo>
                    <a:pt x="9300" y="1129"/>
                    <a:pt x="9471" y="1726"/>
                    <a:pt x="9343" y="2281"/>
                  </a:cubicBezTo>
                  <a:cubicBezTo>
                    <a:pt x="9172" y="3134"/>
                    <a:pt x="8703" y="3945"/>
                    <a:pt x="8020" y="4457"/>
                  </a:cubicBezTo>
                  <a:cubicBezTo>
                    <a:pt x="7892" y="4329"/>
                    <a:pt x="7722" y="4158"/>
                    <a:pt x="7594" y="4030"/>
                  </a:cubicBezTo>
                  <a:cubicBezTo>
                    <a:pt x="6997" y="3348"/>
                    <a:pt x="6783" y="2452"/>
                    <a:pt x="6911" y="1598"/>
                  </a:cubicBezTo>
                  <a:cubicBezTo>
                    <a:pt x="7082" y="1129"/>
                    <a:pt x="7423" y="788"/>
                    <a:pt x="7892" y="617"/>
                  </a:cubicBezTo>
                  <a:cubicBezTo>
                    <a:pt x="8020" y="575"/>
                    <a:pt x="8148" y="532"/>
                    <a:pt x="8319" y="532"/>
                  </a:cubicBezTo>
                  <a:close/>
                  <a:moveTo>
                    <a:pt x="23378" y="276"/>
                  </a:moveTo>
                  <a:cubicBezTo>
                    <a:pt x="23549" y="276"/>
                    <a:pt x="23762" y="319"/>
                    <a:pt x="23933" y="404"/>
                  </a:cubicBezTo>
                  <a:cubicBezTo>
                    <a:pt x="24189" y="575"/>
                    <a:pt x="24359" y="873"/>
                    <a:pt x="24402" y="1172"/>
                  </a:cubicBezTo>
                  <a:cubicBezTo>
                    <a:pt x="24445" y="2025"/>
                    <a:pt x="24146" y="2836"/>
                    <a:pt x="23592" y="3433"/>
                  </a:cubicBezTo>
                  <a:cubicBezTo>
                    <a:pt x="23250" y="3859"/>
                    <a:pt x="22909" y="4243"/>
                    <a:pt x="22482" y="4585"/>
                  </a:cubicBezTo>
                  <a:cubicBezTo>
                    <a:pt x="22397" y="4457"/>
                    <a:pt x="22312" y="4371"/>
                    <a:pt x="22226" y="4243"/>
                  </a:cubicBezTo>
                  <a:cubicBezTo>
                    <a:pt x="21714" y="3518"/>
                    <a:pt x="21501" y="2622"/>
                    <a:pt x="21714" y="1769"/>
                  </a:cubicBezTo>
                  <a:cubicBezTo>
                    <a:pt x="21842" y="1129"/>
                    <a:pt x="22312" y="617"/>
                    <a:pt x="22866" y="361"/>
                  </a:cubicBezTo>
                  <a:cubicBezTo>
                    <a:pt x="23037" y="276"/>
                    <a:pt x="23208" y="276"/>
                    <a:pt x="23378" y="276"/>
                  </a:cubicBezTo>
                  <a:close/>
                  <a:moveTo>
                    <a:pt x="16169" y="1001"/>
                  </a:moveTo>
                  <a:cubicBezTo>
                    <a:pt x="16425" y="1001"/>
                    <a:pt x="16638" y="1087"/>
                    <a:pt x="16808" y="1257"/>
                  </a:cubicBezTo>
                  <a:cubicBezTo>
                    <a:pt x="17150" y="1513"/>
                    <a:pt x="17406" y="1897"/>
                    <a:pt x="17448" y="2324"/>
                  </a:cubicBezTo>
                  <a:cubicBezTo>
                    <a:pt x="17448" y="3092"/>
                    <a:pt x="17107" y="3817"/>
                    <a:pt x="16553" y="4371"/>
                  </a:cubicBezTo>
                  <a:cubicBezTo>
                    <a:pt x="16297" y="4585"/>
                    <a:pt x="16083" y="4798"/>
                    <a:pt x="15827" y="5011"/>
                  </a:cubicBezTo>
                  <a:cubicBezTo>
                    <a:pt x="15699" y="4883"/>
                    <a:pt x="15571" y="4755"/>
                    <a:pt x="15486" y="4627"/>
                  </a:cubicBezTo>
                  <a:cubicBezTo>
                    <a:pt x="14931" y="3945"/>
                    <a:pt x="14718" y="3049"/>
                    <a:pt x="14889" y="2238"/>
                  </a:cubicBezTo>
                  <a:cubicBezTo>
                    <a:pt x="15017" y="1641"/>
                    <a:pt x="15401" y="1172"/>
                    <a:pt x="15955" y="1001"/>
                  </a:cubicBezTo>
                  <a:close/>
                  <a:moveTo>
                    <a:pt x="23328" y="0"/>
                  </a:moveTo>
                  <a:cubicBezTo>
                    <a:pt x="23145" y="0"/>
                    <a:pt x="22959" y="34"/>
                    <a:pt x="22781" y="105"/>
                  </a:cubicBezTo>
                  <a:cubicBezTo>
                    <a:pt x="22098" y="404"/>
                    <a:pt x="21629" y="1001"/>
                    <a:pt x="21416" y="1726"/>
                  </a:cubicBezTo>
                  <a:cubicBezTo>
                    <a:pt x="21245" y="2665"/>
                    <a:pt x="21459" y="3603"/>
                    <a:pt x="22013" y="4371"/>
                  </a:cubicBezTo>
                  <a:cubicBezTo>
                    <a:pt x="22098" y="4499"/>
                    <a:pt x="22226" y="4627"/>
                    <a:pt x="22312" y="4713"/>
                  </a:cubicBezTo>
                  <a:cubicBezTo>
                    <a:pt x="21245" y="5656"/>
                    <a:pt x="19942" y="6166"/>
                    <a:pt x="18554" y="6166"/>
                  </a:cubicBezTo>
                  <a:cubicBezTo>
                    <a:pt x="18499" y="6166"/>
                    <a:pt x="18443" y="6165"/>
                    <a:pt x="18387" y="6163"/>
                  </a:cubicBezTo>
                  <a:cubicBezTo>
                    <a:pt x="17534" y="6120"/>
                    <a:pt x="16680" y="5779"/>
                    <a:pt x="16041" y="5182"/>
                  </a:cubicBezTo>
                  <a:cubicBezTo>
                    <a:pt x="16297" y="4969"/>
                    <a:pt x="16553" y="4755"/>
                    <a:pt x="16766" y="4542"/>
                  </a:cubicBezTo>
                  <a:cubicBezTo>
                    <a:pt x="17363" y="3945"/>
                    <a:pt x="17704" y="3092"/>
                    <a:pt x="17704" y="2238"/>
                  </a:cubicBezTo>
                  <a:cubicBezTo>
                    <a:pt x="17662" y="1769"/>
                    <a:pt x="17363" y="1300"/>
                    <a:pt x="16979" y="1001"/>
                  </a:cubicBezTo>
                  <a:cubicBezTo>
                    <a:pt x="16755" y="809"/>
                    <a:pt x="16483" y="713"/>
                    <a:pt x="16199" y="713"/>
                  </a:cubicBezTo>
                  <a:cubicBezTo>
                    <a:pt x="16105" y="713"/>
                    <a:pt x="16009" y="724"/>
                    <a:pt x="15913" y="745"/>
                  </a:cubicBezTo>
                  <a:cubicBezTo>
                    <a:pt x="15273" y="916"/>
                    <a:pt x="14761" y="1470"/>
                    <a:pt x="14675" y="2153"/>
                  </a:cubicBezTo>
                  <a:cubicBezTo>
                    <a:pt x="14462" y="3092"/>
                    <a:pt x="14675" y="4030"/>
                    <a:pt x="15273" y="4755"/>
                  </a:cubicBezTo>
                  <a:cubicBezTo>
                    <a:pt x="15401" y="4883"/>
                    <a:pt x="15486" y="5011"/>
                    <a:pt x="15614" y="5139"/>
                  </a:cubicBezTo>
                  <a:cubicBezTo>
                    <a:pt x="14607" y="5784"/>
                    <a:pt x="13410" y="6124"/>
                    <a:pt x="12202" y="6124"/>
                  </a:cubicBezTo>
                  <a:cubicBezTo>
                    <a:pt x="12130" y="6124"/>
                    <a:pt x="12059" y="6123"/>
                    <a:pt x="11988" y="6120"/>
                  </a:cubicBezTo>
                  <a:cubicBezTo>
                    <a:pt x="10623" y="6078"/>
                    <a:pt x="9258" y="5566"/>
                    <a:pt x="8234" y="4627"/>
                  </a:cubicBezTo>
                  <a:cubicBezTo>
                    <a:pt x="8959" y="4030"/>
                    <a:pt x="9428" y="3220"/>
                    <a:pt x="9599" y="2281"/>
                  </a:cubicBezTo>
                  <a:cubicBezTo>
                    <a:pt x="9727" y="1598"/>
                    <a:pt x="9513" y="916"/>
                    <a:pt x="9002" y="489"/>
                  </a:cubicBezTo>
                  <a:cubicBezTo>
                    <a:pt x="8783" y="325"/>
                    <a:pt x="8511" y="249"/>
                    <a:pt x="8244" y="249"/>
                  </a:cubicBezTo>
                  <a:cubicBezTo>
                    <a:pt x="8094" y="249"/>
                    <a:pt x="7945" y="273"/>
                    <a:pt x="7807" y="319"/>
                  </a:cubicBezTo>
                  <a:cubicBezTo>
                    <a:pt x="7252" y="532"/>
                    <a:pt x="6869" y="959"/>
                    <a:pt x="6698" y="1513"/>
                  </a:cubicBezTo>
                  <a:cubicBezTo>
                    <a:pt x="6357" y="2580"/>
                    <a:pt x="6997" y="3646"/>
                    <a:pt x="7423" y="4158"/>
                  </a:cubicBezTo>
                  <a:cubicBezTo>
                    <a:pt x="7508" y="4329"/>
                    <a:pt x="7679" y="4457"/>
                    <a:pt x="7807" y="4627"/>
                  </a:cubicBezTo>
                  <a:cubicBezTo>
                    <a:pt x="7124" y="5097"/>
                    <a:pt x="6314" y="5438"/>
                    <a:pt x="5503" y="5566"/>
                  </a:cubicBezTo>
                  <a:cubicBezTo>
                    <a:pt x="5204" y="5608"/>
                    <a:pt x="4903" y="5627"/>
                    <a:pt x="4602" y="5627"/>
                  </a:cubicBezTo>
                  <a:cubicBezTo>
                    <a:pt x="3060" y="5627"/>
                    <a:pt x="1513" y="5127"/>
                    <a:pt x="85" y="4627"/>
                  </a:cubicBezTo>
                  <a:lnTo>
                    <a:pt x="0" y="4883"/>
                  </a:lnTo>
                  <a:cubicBezTo>
                    <a:pt x="1450" y="5414"/>
                    <a:pt x="2988" y="5886"/>
                    <a:pt x="4566" y="5886"/>
                  </a:cubicBezTo>
                  <a:cubicBezTo>
                    <a:pt x="4891" y="5886"/>
                    <a:pt x="5218" y="5866"/>
                    <a:pt x="5546" y="5822"/>
                  </a:cubicBezTo>
                  <a:cubicBezTo>
                    <a:pt x="6442" y="5694"/>
                    <a:pt x="7295" y="5353"/>
                    <a:pt x="8020" y="4798"/>
                  </a:cubicBezTo>
                  <a:cubicBezTo>
                    <a:pt x="9087" y="5779"/>
                    <a:pt x="10537" y="6376"/>
                    <a:pt x="11988" y="6419"/>
                  </a:cubicBezTo>
                  <a:cubicBezTo>
                    <a:pt x="12064" y="6421"/>
                    <a:pt x="12139" y="6423"/>
                    <a:pt x="12215" y="6423"/>
                  </a:cubicBezTo>
                  <a:cubicBezTo>
                    <a:pt x="13499" y="6423"/>
                    <a:pt x="14739" y="6080"/>
                    <a:pt x="15827" y="5395"/>
                  </a:cubicBezTo>
                  <a:cubicBezTo>
                    <a:pt x="16510" y="6035"/>
                    <a:pt x="17406" y="6419"/>
                    <a:pt x="18387" y="6462"/>
                  </a:cubicBezTo>
                  <a:cubicBezTo>
                    <a:pt x="18441" y="6463"/>
                    <a:pt x="18494" y="6464"/>
                    <a:pt x="18548" y="6464"/>
                  </a:cubicBezTo>
                  <a:cubicBezTo>
                    <a:pt x="19984" y="6464"/>
                    <a:pt x="21372" y="5915"/>
                    <a:pt x="22482" y="4969"/>
                  </a:cubicBezTo>
                  <a:cubicBezTo>
                    <a:pt x="23250" y="5779"/>
                    <a:pt x="24274" y="6291"/>
                    <a:pt x="25426" y="6462"/>
                  </a:cubicBezTo>
                  <a:cubicBezTo>
                    <a:pt x="25682" y="6462"/>
                    <a:pt x="25938" y="6504"/>
                    <a:pt x="26237" y="6504"/>
                  </a:cubicBezTo>
                  <a:cubicBezTo>
                    <a:pt x="28242" y="6504"/>
                    <a:pt x="30204" y="5566"/>
                    <a:pt x="31868" y="4670"/>
                  </a:cubicBezTo>
                  <a:lnTo>
                    <a:pt x="31740" y="4457"/>
                  </a:lnTo>
                  <a:cubicBezTo>
                    <a:pt x="30061" y="5334"/>
                    <a:pt x="28144" y="6246"/>
                    <a:pt x="26140" y="6246"/>
                  </a:cubicBezTo>
                  <a:cubicBezTo>
                    <a:pt x="25903" y="6246"/>
                    <a:pt x="25665" y="6233"/>
                    <a:pt x="25426" y="6206"/>
                  </a:cubicBezTo>
                  <a:cubicBezTo>
                    <a:pt x="24402" y="6035"/>
                    <a:pt x="23421" y="5566"/>
                    <a:pt x="22696" y="4798"/>
                  </a:cubicBezTo>
                  <a:cubicBezTo>
                    <a:pt x="23080" y="4414"/>
                    <a:pt x="23464" y="4030"/>
                    <a:pt x="23805" y="3646"/>
                  </a:cubicBezTo>
                  <a:cubicBezTo>
                    <a:pt x="24402" y="2964"/>
                    <a:pt x="24701" y="2068"/>
                    <a:pt x="24658" y="1172"/>
                  </a:cubicBezTo>
                  <a:cubicBezTo>
                    <a:pt x="24615" y="788"/>
                    <a:pt x="24402" y="404"/>
                    <a:pt x="24061" y="191"/>
                  </a:cubicBezTo>
                  <a:cubicBezTo>
                    <a:pt x="23837" y="66"/>
                    <a:pt x="23584" y="0"/>
                    <a:pt x="23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43"/>
          <p:cNvGrpSpPr/>
          <p:nvPr/>
        </p:nvGrpSpPr>
        <p:grpSpPr>
          <a:xfrm>
            <a:off x="404621" y="418362"/>
            <a:ext cx="1035615" cy="777559"/>
            <a:chOff x="11717200" y="1003300"/>
            <a:chExt cx="987428" cy="741379"/>
          </a:xfrm>
        </p:grpSpPr>
        <p:sp>
          <p:nvSpPr>
            <p:cNvPr id="538" name="Google Shape;538;p43"/>
            <p:cNvSpPr/>
            <p:nvPr/>
          </p:nvSpPr>
          <p:spPr>
            <a:xfrm>
              <a:off x="11717200" y="1003300"/>
              <a:ext cx="868150" cy="482100"/>
            </a:xfrm>
            <a:custGeom>
              <a:avLst/>
              <a:gdLst/>
              <a:ahLst/>
              <a:cxnLst/>
              <a:rect l="l" t="t" r="r" b="b"/>
              <a:pathLst>
                <a:path w="34726" h="19284" extrusionOk="0">
                  <a:moveTo>
                    <a:pt x="17363" y="0"/>
                  </a:moveTo>
                  <a:cubicBezTo>
                    <a:pt x="7764" y="0"/>
                    <a:pt x="0" y="4309"/>
                    <a:pt x="0" y="9642"/>
                  </a:cubicBezTo>
                  <a:cubicBezTo>
                    <a:pt x="0" y="14974"/>
                    <a:pt x="7764" y="19283"/>
                    <a:pt x="17363" y="19283"/>
                  </a:cubicBezTo>
                  <a:cubicBezTo>
                    <a:pt x="26962" y="19283"/>
                    <a:pt x="34726" y="14974"/>
                    <a:pt x="34726" y="9642"/>
                  </a:cubicBezTo>
                  <a:cubicBezTo>
                    <a:pt x="34726" y="4309"/>
                    <a:pt x="26962" y="0"/>
                    <a:pt x="173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3"/>
            <p:cNvSpPr/>
            <p:nvPr/>
          </p:nvSpPr>
          <p:spPr>
            <a:xfrm rot="-2992783">
              <a:off x="12351520" y="1317929"/>
              <a:ext cx="240002" cy="407429"/>
            </a:xfrm>
            <a:custGeom>
              <a:avLst/>
              <a:gdLst/>
              <a:ahLst/>
              <a:cxnLst/>
              <a:rect l="l" t="t" r="r" b="b"/>
              <a:pathLst>
                <a:path w="9600" h="16297" extrusionOk="0">
                  <a:moveTo>
                    <a:pt x="2091" y="0"/>
                  </a:moveTo>
                  <a:lnTo>
                    <a:pt x="2091" y="0"/>
                  </a:lnTo>
                  <a:cubicBezTo>
                    <a:pt x="1" y="5333"/>
                    <a:pt x="427" y="11348"/>
                    <a:pt x="3243" y="16297"/>
                  </a:cubicBezTo>
                  <a:cubicBezTo>
                    <a:pt x="2518" y="10410"/>
                    <a:pt x="4907" y="4522"/>
                    <a:pt x="9599" y="854"/>
                  </a:cubicBezTo>
                  <a:lnTo>
                    <a:pt x="209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3"/>
            <p:cNvSpPr/>
            <p:nvPr/>
          </p:nvSpPr>
          <p:spPr>
            <a:xfrm>
              <a:off x="11830250" y="1176775"/>
              <a:ext cx="543950" cy="145650"/>
            </a:xfrm>
            <a:custGeom>
              <a:avLst/>
              <a:gdLst/>
              <a:ahLst/>
              <a:cxnLst/>
              <a:rect l="l" t="t" r="r" b="b"/>
              <a:pathLst>
                <a:path w="21758" h="5826" extrusionOk="0">
                  <a:moveTo>
                    <a:pt x="7230" y="271"/>
                  </a:moveTo>
                  <a:lnTo>
                    <a:pt x="7230" y="271"/>
                  </a:lnTo>
                  <a:cubicBezTo>
                    <a:pt x="7436" y="276"/>
                    <a:pt x="7643" y="360"/>
                    <a:pt x="7850" y="484"/>
                  </a:cubicBezTo>
                  <a:cubicBezTo>
                    <a:pt x="8276" y="740"/>
                    <a:pt x="8447" y="1252"/>
                    <a:pt x="8234" y="1722"/>
                  </a:cubicBezTo>
                  <a:cubicBezTo>
                    <a:pt x="8063" y="2191"/>
                    <a:pt x="7764" y="2617"/>
                    <a:pt x="7381" y="2959"/>
                  </a:cubicBezTo>
                  <a:cubicBezTo>
                    <a:pt x="7039" y="3215"/>
                    <a:pt x="6655" y="3471"/>
                    <a:pt x="6271" y="3599"/>
                  </a:cubicBezTo>
                  <a:cubicBezTo>
                    <a:pt x="5887" y="3044"/>
                    <a:pt x="5759" y="2361"/>
                    <a:pt x="5887" y="1679"/>
                  </a:cubicBezTo>
                  <a:cubicBezTo>
                    <a:pt x="5973" y="1252"/>
                    <a:pt x="6186" y="868"/>
                    <a:pt x="6527" y="570"/>
                  </a:cubicBezTo>
                  <a:cubicBezTo>
                    <a:pt x="6735" y="403"/>
                    <a:pt x="6943" y="278"/>
                    <a:pt x="7230" y="271"/>
                  </a:cubicBezTo>
                  <a:close/>
                  <a:moveTo>
                    <a:pt x="15785" y="399"/>
                  </a:moveTo>
                  <a:cubicBezTo>
                    <a:pt x="16510" y="399"/>
                    <a:pt x="17150" y="911"/>
                    <a:pt x="17278" y="1636"/>
                  </a:cubicBezTo>
                  <a:cubicBezTo>
                    <a:pt x="17320" y="2276"/>
                    <a:pt x="16979" y="2831"/>
                    <a:pt x="16211" y="3471"/>
                  </a:cubicBezTo>
                  <a:cubicBezTo>
                    <a:pt x="15742" y="3812"/>
                    <a:pt x="15315" y="4111"/>
                    <a:pt x="14803" y="4367"/>
                  </a:cubicBezTo>
                  <a:cubicBezTo>
                    <a:pt x="14462" y="4025"/>
                    <a:pt x="14164" y="3599"/>
                    <a:pt x="14036" y="3129"/>
                  </a:cubicBezTo>
                  <a:cubicBezTo>
                    <a:pt x="13865" y="2447"/>
                    <a:pt x="13993" y="1722"/>
                    <a:pt x="14377" y="1124"/>
                  </a:cubicBezTo>
                  <a:cubicBezTo>
                    <a:pt x="14718" y="655"/>
                    <a:pt x="15230" y="399"/>
                    <a:pt x="15785" y="399"/>
                  </a:cubicBezTo>
                  <a:close/>
                  <a:moveTo>
                    <a:pt x="7232" y="1"/>
                  </a:moveTo>
                  <a:cubicBezTo>
                    <a:pt x="6910" y="1"/>
                    <a:pt x="6594" y="119"/>
                    <a:pt x="6357" y="356"/>
                  </a:cubicBezTo>
                  <a:cubicBezTo>
                    <a:pt x="5973" y="698"/>
                    <a:pt x="5717" y="1124"/>
                    <a:pt x="5589" y="1636"/>
                  </a:cubicBezTo>
                  <a:cubicBezTo>
                    <a:pt x="5461" y="2361"/>
                    <a:pt x="5631" y="3087"/>
                    <a:pt x="6015" y="3684"/>
                  </a:cubicBezTo>
                  <a:cubicBezTo>
                    <a:pt x="5418" y="3897"/>
                    <a:pt x="4821" y="4025"/>
                    <a:pt x="4224" y="4111"/>
                  </a:cubicBezTo>
                  <a:cubicBezTo>
                    <a:pt x="3873" y="4187"/>
                    <a:pt x="3523" y="4225"/>
                    <a:pt x="3176" y="4225"/>
                  </a:cubicBezTo>
                  <a:cubicBezTo>
                    <a:pt x="2552" y="4225"/>
                    <a:pt x="1941" y="4101"/>
                    <a:pt x="1365" y="3855"/>
                  </a:cubicBezTo>
                  <a:cubicBezTo>
                    <a:pt x="896" y="3599"/>
                    <a:pt x="512" y="3129"/>
                    <a:pt x="384" y="2617"/>
                  </a:cubicBezTo>
                  <a:cubicBezTo>
                    <a:pt x="256" y="2234"/>
                    <a:pt x="299" y="1850"/>
                    <a:pt x="512" y="1551"/>
                  </a:cubicBezTo>
                  <a:lnTo>
                    <a:pt x="299" y="1380"/>
                  </a:lnTo>
                  <a:cubicBezTo>
                    <a:pt x="43" y="1764"/>
                    <a:pt x="0" y="2234"/>
                    <a:pt x="128" y="2660"/>
                  </a:cubicBezTo>
                  <a:cubicBezTo>
                    <a:pt x="256" y="3300"/>
                    <a:pt x="683" y="3812"/>
                    <a:pt x="1237" y="4111"/>
                  </a:cubicBezTo>
                  <a:cubicBezTo>
                    <a:pt x="1849" y="4389"/>
                    <a:pt x="2515" y="4522"/>
                    <a:pt x="3188" y="4522"/>
                  </a:cubicBezTo>
                  <a:cubicBezTo>
                    <a:pt x="3548" y="4522"/>
                    <a:pt x="3909" y="4484"/>
                    <a:pt x="4266" y="4409"/>
                  </a:cubicBezTo>
                  <a:cubicBezTo>
                    <a:pt x="4906" y="4324"/>
                    <a:pt x="5546" y="4153"/>
                    <a:pt x="6143" y="3940"/>
                  </a:cubicBezTo>
                  <a:cubicBezTo>
                    <a:pt x="6399" y="4281"/>
                    <a:pt x="6655" y="4580"/>
                    <a:pt x="6997" y="4836"/>
                  </a:cubicBezTo>
                  <a:cubicBezTo>
                    <a:pt x="7963" y="5440"/>
                    <a:pt x="9082" y="5778"/>
                    <a:pt x="10209" y="5778"/>
                  </a:cubicBezTo>
                  <a:cubicBezTo>
                    <a:pt x="10276" y="5778"/>
                    <a:pt x="10343" y="5777"/>
                    <a:pt x="10409" y="5774"/>
                  </a:cubicBezTo>
                  <a:cubicBezTo>
                    <a:pt x="11945" y="5732"/>
                    <a:pt x="13438" y="5390"/>
                    <a:pt x="14803" y="4708"/>
                  </a:cubicBezTo>
                  <a:cubicBezTo>
                    <a:pt x="15187" y="5049"/>
                    <a:pt x="15657" y="5305"/>
                    <a:pt x="16169" y="5476"/>
                  </a:cubicBezTo>
                  <a:cubicBezTo>
                    <a:pt x="16839" y="5699"/>
                    <a:pt x="17542" y="5825"/>
                    <a:pt x="18249" y="5825"/>
                  </a:cubicBezTo>
                  <a:cubicBezTo>
                    <a:pt x="18352" y="5825"/>
                    <a:pt x="18455" y="5822"/>
                    <a:pt x="18558" y="5817"/>
                  </a:cubicBezTo>
                  <a:lnTo>
                    <a:pt x="19496" y="5817"/>
                  </a:lnTo>
                  <a:cubicBezTo>
                    <a:pt x="20264" y="5817"/>
                    <a:pt x="21032" y="5646"/>
                    <a:pt x="21757" y="5305"/>
                  </a:cubicBezTo>
                  <a:lnTo>
                    <a:pt x="21629" y="5049"/>
                  </a:lnTo>
                  <a:cubicBezTo>
                    <a:pt x="20947" y="5390"/>
                    <a:pt x="20221" y="5518"/>
                    <a:pt x="19453" y="5518"/>
                  </a:cubicBezTo>
                  <a:cubicBezTo>
                    <a:pt x="19175" y="5552"/>
                    <a:pt x="18893" y="5568"/>
                    <a:pt x="18611" y="5568"/>
                  </a:cubicBezTo>
                  <a:cubicBezTo>
                    <a:pt x="17813" y="5568"/>
                    <a:pt x="17010" y="5440"/>
                    <a:pt x="16254" y="5220"/>
                  </a:cubicBezTo>
                  <a:cubicBezTo>
                    <a:pt x="15827" y="5092"/>
                    <a:pt x="15401" y="4836"/>
                    <a:pt x="15059" y="4537"/>
                  </a:cubicBezTo>
                  <a:cubicBezTo>
                    <a:pt x="15529" y="4281"/>
                    <a:pt x="15955" y="3983"/>
                    <a:pt x="16382" y="3684"/>
                  </a:cubicBezTo>
                  <a:cubicBezTo>
                    <a:pt x="16937" y="3215"/>
                    <a:pt x="17662" y="2532"/>
                    <a:pt x="17534" y="1594"/>
                  </a:cubicBezTo>
                  <a:cubicBezTo>
                    <a:pt x="17406" y="740"/>
                    <a:pt x="16638" y="143"/>
                    <a:pt x="15785" y="143"/>
                  </a:cubicBezTo>
                  <a:cubicBezTo>
                    <a:pt x="15145" y="143"/>
                    <a:pt x="14548" y="442"/>
                    <a:pt x="14206" y="954"/>
                  </a:cubicBezTo>
                  <a:cubicBezTo>
                    <a:pt x="13737" y="1594"/>
                    <a:pt x="13566" y="2404"/>
                    <a:pt x="13780" y="3172"/>
                  </a:cubicBezTo>
                  <a:cubicBezTo>
                    <a:pt x="13950" y="3684"/>
                    <a:pt x="14206" y="4111"/>
                    <a:pt x="14590" y="4495"/>
                  </a:cubicBezTo>
                  <a:cubicBezTo>
                    <a:pt x="13268" y="5134"/>
                    <a:pt x="11860" y="5476"/>
                    <a:pt x="10409" y="5476"/>
                  </a:cubicBezTo>
                  <a:lnTo>
                    <a:pt x="10367" y="5476"/>
                  </a:lnTo>
                  <a:cubicBezTo>
                    <a:pt x="10295" y="5478"/>
                    <a:pt x="10223" y="5480"/>
                    <a:pt x="10151" y="5480"/>
                  </a:cubicBezTo>
                  <a:cubicBezTo>
                    <a:pt x="9077" y="5480"/>
                    <a:pt x="8047" y="5180"/>
                    <a:pt x="7167" y="4580"/>
                  </a:cubicBezTo>
                  <a:cubicBezTo>
                    <a:pt x="6869" y="4367"/>
                    <a:pt x="6613" y="4111"/>
                    <a:pt x="6399" y="3855"/>
                  </a:cubicBezTo>
                  <a:cubicBezTo>
                    <a:pt x="6826" y="3684"/>
                    <a:pt x="7210" y="3428"/>
                    <a:pt x="7551" y="3172"/>
                  </a:cubicBezTo>
                  <a:cubicBezTo>
                    <a:pt x="7978" y="2788"/>
                    <a:pt x="8319" y="2319"/>
                    <a:pt x="8490" y="1807"/>
                  </a:cubicBezTo>
                  <a:cubicBezTo>
                    <a:pt x="8703" y="1210"/>
                    <a:pt x="8490" y="570"/>
                    <a:pt x="7978" y="228"/>
                  </a:cubicBezTo>
                  <a:cubicBezTo>
                    <a:pt x="7750" y="77"/>
                    <a:pt x="7489" y="1"/>
                    <a:pt x="7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6" name="Google Shape;546;p43"/>
          <p:cNvGrpSpPr/>
          <p:nvPr/>
        </p:nvGrpSpPr>
        <p:grpSpPr>
          <a:xfrm>
            <a:off x="7157277" y="652943"/>
            <a:ext cx="123967" cy="259704"/>
            <a:chOff x="12508550" y="1789325"/>
            <a:chExt cx="168525" cy="353050"/>
          </a:xfrm>
        </p:grpSpPr>
        <p:sp>
          <p:nvSpPr>
            <p:cNvPr id="547" name="Google Shape;547;p43"/>
            <p:cNvSpPr/>
            <p:nvPr/>
          </p:nvSpPr>
          <p:spPr>
            <a:xfrm>
              <a:off x="12508550" y="2047425"/>
              <a:ext cx="117350" cy="94950"/>
            </a:xfrm>
            <a:custGeom>
              <a:avLst/>
              <a:gdLst/>
              <a:ahLst/>
              <a:cxnLst/>
              <a:rect l="l" t="t" r="r" b="b"/>
              <a:pathLst>
                <a:path w="4694" h="3798" extrusionOk="0">
                  <a:moveTo>
                    <a:pt x="2347" y="0"/>
                  </a:moveTo>
                  <a:cubicBezTo>
                    <a:pt x="1067" y="0"/>
                    <a:pt x="0" y="854"/>
                    <a:pt x="0" y="1877"/>
                  </a:cubicBezTo>
                  <a:cubicBezTo>
                    <a:pt x="0" y="2944"/>
                    <a:pt x="1067" y="3797"/>
                    <a:pt x="2347" y="3797"/>
                  </a:cubicBezTo>
                  <a:cubicBezTo>
                    <a:pt x="3669" y="3797"/>
                    <a:pt x="4693" y="2944"/>
                    <a:pt x="4693" y="1877"/>
                  </a:cubicBezTo>
                  <a:cubicBezTo>
                    <a:pt x="4693" y="854"/>
                    <a:pt x="3669" y="0"/>
                    <a:pt x="2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3"/>
            <p:cNvSpPr/>
            <p:nvPr/>
          </p:nvSpPr>
          <p:spPr>
            <a:xfrm>
              <a:off x="12593875" y="1789325"/>
              <a:ext cx="83200" cy="303975"/>
            </a:xfrm>
            <a:custGeom>
              <a:avLst/>
              <a:gdLst/>
              <a:ahLst/>
              <a:cxnLst/>
              <a:rect l="l" t="t" r="r" b="b"/>
              <a:pathLst>
                <a:path w="3328" h="12159" extrusionOk="0">
                  <a:moveTo>
                    <a:pt x="0" y="0"/>
                  </a:moveTo>
                  <a:lnTo>
                    <a:pt x="811" y="12159"/>
                  </a:lnTo>
                  <a:lnTo>
                    <a:pt x="1067" y="12116"/>
                  </a:lnTo>
                  <a:lnTo>
                    <a:pt x="427" y="2475"/>
                  </a:lnTo>
                  <a:lnTo>
                    <a:pt x="427" y="2475"/>
                  </a:lnTo>
                  <a:cubicBezTo>
                    <a:pt x="470" y="2603"/>
                    <a:pt x="555" y="2731"/>
                    <a:pt x="598" y="2859"/>
                  </a:cubicBezTo>
                  <a:cubicBezTo>
                    <a:pt x="854" y="3243"/>
                    <a:pt x="1195" y="3541"/>
                    <a:pt x="1579" y="3755"/>
                  </a:cubicBezTo>
                  <a:cubicBezTo>
                    <a:pt x="1877" y="3883"/>
                    <a:pt x="2091" y="4096"/>
                    <a:pt x="2304" y="4267"/>
                  </a:cubicBezTo>
                  <a:cubicBezTo>
                    <a:pt x="3029" y="5034"/>
                    <a:pt x="2987" y="6272"/>
                    <a:pt x="2816" y="7466"/>
                  </a:cubicBezTo>
                  <a:lnTo>
                    <a:pt x="3072" y="7509"/>
                  </a:lnTo>
                  <a:cubicBezTo>
                    <a:pt x="3243" y="6229"/>
                    <a:pt x="3328" y="4906"/>
                    <a:pt x="2475" y="4096"/>
                  </a:cubicBezTo>
                  <a:cubicBezTo>
                    <a:pt x="2261" y="3883"/>
                    <a:pt x="2005" y="3712"/>
                    <a:pt x="1749" y="3584"/>
                  </a:cubicBezTo>
                  <a:cubicBezTo>
                    <a:pt x="1365" y="3371"/>
                    <a:pt x="1067" y="3115"/>
                    <a:pt x="811" y="2773"/>
                  </a:cubicBezTo>
                  <a:cubicBezTo>
                    <a:pt x="683" y="2432"/>
                    <a:pt x="598" y="2091"/>
                    <a:pt x="555" y="1707"/>
                  </a:cubicBezTo>
                  <a:cubicBezTo>
                    <a:pt x="555" y="1280"/>
                    <a:pt x="470" y="896"/>
                    <a:pt x="299" y="512"/>
                  </a:cubicBez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9" name="Google Shape;549;p43"/>
          <p:cNvSpPr/>
          <p:nvPr/>
        </p:nvSpPr>
        <p:spPr>
          <a:xfrm>
            <a:off x="1956700" y="3200404"/>
            <a:ext cx="5376300" cy="5211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0" name="Google Shape;550;p43"/>
          <p:cNvSpPr txBox="1">
            <a:spLocks noGrp="1"/>
          </p:cNvSpPr>
          <p:nvPr>
            <p:ph type="subTitle" idx="1"/>
          </p:nvPr>
        </p:nvSpPr>
        <p:spPr>
          <a:xfrm>
            <a:off x="2295420" y="3277340"/>
            <a:ext cx="4499400" cy="420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Class 2: How to define Social Media 2.0</a:t>
            </a:r>
            <a:endParaRPr dirty="0"/>
          </a:p>
        </p:txBody>
      </p:sp>
      <p:grpSp>
        <p:nvGrpSpPr>
          <p:cNvPr id="551" name="Google Shape;551;p43"/>
          <p:cNvGrpSpPr/>
          <p:nvPr/>
        </p:nvGrpSpPr>
        <p:grpSpPr>
          <a:xfrm flipH="1">
            <a:off x="8284904" y="4210213"/>
            <a:ext cx="522225" cy="259700"/>
            <a:chOff x="-1391825" y="4240400"/>
            <a:chExt cx="522225" cy="259700"/>
          </a:xfrm>
        </p:grpSpPr>
        <p:sp>
          <p:nvSpPr>
            <p:cNvPr id="552" name="Google Shape;552;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4" name="Google Shape;554;p43"/>
          <p:cNvGrpSpPr/>
          <p:nvPr/>
        </p:nvGrpSpPr>
        <p:grpSpPr>
          <a:xfrm flipH="1">
            <a:off x="784766" y="3788418"/>
            <a:ext cx="275004" cy="136758"/>
            <a:chOff x="-1391825" y="4240400"/>
            <a:chExt cx="522225" cy="259700"/>
          </a:xfrm>
        </p:grpSpPr>
        <p:sp>
          <p:nvSpPr>
            <p:cNvPr id="555" name="Google Shape;555;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7" name="Google Shape;557;p43"/>
          <p:cNvGrpSpPr/>
          <p:nvPr/>
        </p:nvGrpSpPr>
        <p:grpSpPr>
          <a:xfrm>
            <a:off x="1085675" y="4117350"/>
            <a:ext cx="167475" cy="354100"/>
            <a:chOff x="13256175" y="1380850"/>
            <a:chExt cx="167475" cy="354100"/>
          </a:xfrm>
        </p:grpSpPr>
        <p:sp>
          <p:nvSpPr>
            <p:cNvPr id="558" name="Google Shape;558;p43"/>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3"/>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0" name="Google Shape;560;p43"/>
          <p:cNvGrpSpPr/>
          <p:nvPr/>
        </p:nvGrpSpPr>
        <p:grpSpPr>
          <a:xfrm>
            <a:off x="7406250" y="298850"/>
            <a:ext cx="167475" cy="354100"/>
            <a:chOff x="13256175" y="1380850"/>
            <a:chExt cx="167475" cy="354100"/>
          </a:xfrm>
        </p:grpSpPr>
        <p:sp>
          <p:nvSpPr>
            <p:cNvPr id="561" name="Google Shape;561;p43"/>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3"/>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3" name="Google Shape;563;p43"/>
          <p:cNvGrpSpPr/>
          <p:nvPr/>
        </p:nvGrpSpPr>
        <p:grpSpPr>
          <a:xfrm>
            <a:off x="7816090" y="583085"/>
            <a:ext cx="614808" cy="535388"/>
            <a:chOff x="1434628" y="2199861"/>
            <a:chExt cx="363255" cy="316293"/>
          </a:xfrm>
        </p:grpSpPr>
        <p:sp>
          <p:nvSpPr>
            <p:cNvPr id="564" name="Google Shape;564;p43"/>
            <p:cNvSpPr/>
            <p:nvPr/>
          </p:nvSpPr>
          <p:spPr>
            <a:xfrm>
              <a:off x="1434628" y="2199861"/>
              <a:ext cx="363255" cy="273558"/>
            </a:xfrm>
            <a:custGeom>
              <a:avLst/>
              <a:gdLst/>
              <a:ahLst/>
              <a:cxnLst/>
              <a:rect l="l" t="t" r="r" b="b"/>
              <a:pathLst>
                <a:path w="18131" h="13654" extrusionOk="0">
                  <a:moveTo>
                    <a:pt x="2352" y="0"/>
                  </a:moveTo>
                  <a:cubicBezTo>
                    <a:pt x="1576" y="0"/>
                    <a:pt x="790" y="57"/>
                    <a:pt x="0" y="173"/>
                  </a:cubicBezTo>
                  <a:lnTo>
                    <a:pt x="85" y="728"/>
                  </a:lnTo>
                  <a:cubicBezTo>
                    <a:pt x="868" y="608"/>
                    <a:pt x="1646" y="551"/>
                    <a:pt x="2414" y="551"/>
                  </a:cubicBezTo>
                  <a:cubicBezTo>
                    <a:pt x="9894" y="551"/>
                    <a:pt x="16458" y="6032"/>
                    <a:pt x="17619" y="13654"/>
                  </a:cubicBezTo>
                  <a:lnTo>
                    <a:pt x="18131" y="13569"/>
                  </a:lnTo>
                  <a:cubicBezTo>
                    <a:pt x="16929" y="5656"/>
                    <a:pt x="10119" y="0"/>
                    <a:pt x="2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3"/>
            <p:cNvSpPr/>
            <p:nvPr/>
          </p:nvSpPr>
          <p:spPr>
            <a:xfrm>
              <a:off x="1451718" y="2315463"/>
              <a:ext cx="231645" cy="175066"/>
            </a:xfrm>
            <a:custGeom>
              <a:avLst/>
              <a:gdLst/>
              <a:ahLst/>
              <a:cxnLst/>
              <a:rect l="l" t="t" r="r" b="b"/>
              <a:pathLst>
                <a:path w="11562" h="8738" extrusionOk="0">
                  <a:moveTo>
                    <a:pt x="1547" y="1"/>
                  </a:moveTo>
                  <a:cubicBezTo>
                    <a:pt x="1037" y="1"/>
                    <a:pt x="520" y="40"/>
                    <a:pt x="0" y="120"/>
                  </a:cubicBezTo>
                  <a:lnTo>
                    <a:pt x="86" y="632"/>
                  </a:lnTo>
                  <a:cubicBezTo>
                    <a:pt x="558" y="562"/>
                    <a:pt x="1027" y="529"/>
                    <a:pt x="1490" y="529"/>
                  </a:cubicBezTo>
                  <a:cubicBezTo>
                    <a:pt x="6182" y="529"/>
                    <a:pt x="10312" y="3962"/>
                    <a:pt x="11050" y="8737"/>
                  </a:cubicBezTo>
                  <a:lnTo>
                    <a:pt x="11561" y="8652"/>
                  </a:lnTo>
                  <a:cubicBezTo>
                    <a:pt x="10827" y="3626"/>
                    <a:pt x="6483" y="1"/>
                    <a:pt x="1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3"/>
            <p:cNvSpPr/>
            <p:nvPr/>
          </p:nvSpPr>
          <p:spPr>
            <a:xfrm>
              <a:off x="1465381" y="2409027"/>
              <a:ext cx="125680" cy="96028"/>
            </a:xfrm>
            <a:custGeom>
              <a:avLst/>
              <a:gdLst/>
              <a:ahLst/>
              <a:cxnLst/>
              <a:rect l="l" t="t" r="r" b="b"/>
              <a:pathLst>
                <a:path w="6273" h="4793" extrusionOk="0">
                  <a:moveTo>
                    <a:pt x="798" y="1"/>
                  </a:moveTo>
                  <a:cubicBezTo>
                    <a:pt x="536" y="1"/>
                    <a:pt x="269" y="19"/>
                    <a:pt x="1" y="57"/>
                  </a:cubicBezTo>
                  <a:lnTo>
                    <a:pt x="86" y="612"/>
                  </a:lnTo>
                  <a:cubicBezTo>
                    <a:pt x="347" y="571"/>
                    <a:pt x="606" y="551"/>
                    <a:pt x="861" y="551"/>
                  </a:cubicBezTo>
                  <a:cubicBezTo>
                    <a:pt x="3278" y="551"/>
                    <a:pt x="5370" y="2323"/>
                    <a:pt x="5717" y="4792"/>
                  </a:cubicBezTo>
                  <a:lnTo>
                    <a:pt x="6272" y="4707"/>
                  </a:lnTo>
                  <a:cubicBezTo>
                    <a:pt x="5844" y="1946"/>
                    <a:pt x="3503"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3"/>
            <p:cNvSpPr/>
            <p:nvPr/>
          </p:nvSpPr>
          <p:spPr>
            <a:xfrm>
              <a:off x="1477362" y="2487584"/>
              <a:ext cx="35903" cy="28570"/>
            </a:xfrm>
            <a:custGeom>
              <a:avLst/>
              <a:gdLst/>
              <a:ahLst/>
              <a:cxnLst/>
              <a:rect l="l" t="t" r="r" b="b"/>
              <a:pathLst>
                <a:path w="1792" h="1426" extrusionOk="0">
                  <a:moveTo>
                    <a:pt x="231" y="1"/>
                  </a:moveTo>
                  <a:cubicBezTo>
                    <a:pt x="155" y="1"/>
                    <a:pt x="78" y="6"/>
                    <a:pt x="0" y="18"/>
                  </a:cubicBezTo>
                  <a:lnTo>
                    <a:pt x="86" y="530"/>
                  </a:lnTo>
                  <a:cubicBezTo>
                    <a:pt x="133" y="523"/>
                    <a:pt x="181" y="519"/>
                    <a:pt x="228" y="519"/>
                  </a:cubicBezTo>
                  <a:cubicBezTo>
                    <a:pt x="732" y="519"/>
                    <a:pt x="1202" y="919"/>
                    <a:pt x="1280" y="1426"/>
                  </a:cubicBezTo>
                  <a:lnTo>
                    <a:pt x="1792" y="1341"/>
                  </a:lnTo>
                  <a:cubicBezTo>
                    <a:pt x="1676" y="565"/>
                    <a:pt x="995" y="1"/>
                    <a:pt x="2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8" name="Google Shape;568;p43"/>
          <p:cNvGrpSpPr/>
          <p:nvPr/>
        </p:nvGrpSpPr>
        <p:grpSpPr>
          <a:xfrm flipH="1">
            <a:off x="7890858" y="4118892"/>
            <a:ext cx="275004" cy="136758"/>
            <a:chOff x="-1391825" y="4240400"/>
            <a:chExt cx="522225" cy="259700"/>
          </a:xfrm>
        </p:grpSpPr>
        <p:sp>
          <p:nvSpPr>
            <p:cNvPr id="569" name="Google Shape;569;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1" name="Google Shape;571;p43"/>
          <p:cNvSpPr/>
          <p:nvPr/>
        </p:nvSpPr>
        <p:spPr>
          <a:xfrm rot="9331077" flipH="1">
            <a:off x="1942478" y="3130650"/>
            <a:ext cx="248348" cy="688410"/>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538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713"/>
        <p:cNvGrpSpPr/>
        <p:nvPr/>
      </p:nvGrpSpPr>
      <p:grpSpPr>
        <a:xfrm>
          <a:off x="0" y="0"/>
          <a:ext cx="0" cy="0"/>
          <a:chOff x="0" y="0"/>
          <a:chExt cx="0" cy="0"/>
        </a:xfrm>
      </p:grpSpPr>
      <p:grpSp>
        <p:nvGrpSpPr>
          <p:cNvPr id="714" name="Google Shape;714;p46"/>
          <p:cNvGrpSpPr/>
          <p:nvPr/>
        </p:nvGrpSpPr>
        <p:grpSpPr>
          <a:xfrm>
            <a:off x="4078760" y="2815222"/>
            <a:ext cx="1018396" cy="738175"/>
            <a:chOff x="13519600" y="1911975"/>
            <a:chExt cx="1138000" cy="738175"/>
          </a:xfrm>
        </p:grpSpPr>
        <p:sp>
          <p:nvSpPr>
            <p:cNvPr id="715" name="Google Shape;715;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7" name="Google Shape;717;p46"/>
          <p:cNvGrpSpPr/>
          <p:nvPr/>
        </p:nvGrpSpPr>
        <p:grpSpPr>
          <a:xfrm>
            <a:off x="6507635" y="2815222"/>
            <a:ext cx="1018396" cy="738175"/>
            <a:chOff x="13519600" y="1911975"/>
            <a:chExt cx="1138000" cy="738175"/>
          </a:xfrm>
        </p:grpSpPr>
        <p:sp>
          <p:nvSpPr>
            <p:cNvPr id="718" name="Google Shape;718;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46"/>
          <p:cNvGrpSpPr/>
          <p:nvPr/>
        </p:nvGrpSpPr>
        <p:grpSpPr>
          <a:xfrm>
            <a:off x="1630835" y="2815222"/>
            <a:ext cx="1018396" cy="738175"/>
            <a:chOff x="13519600" y="1911975"/>
            <a:chExt cx="1138000" cy="738175"/>
          </a:xfrm>
        </p:grpSpPr>
        <p:sp>
          <p:nvSpPr>
            <p:cNvPr id="721" name="Google Shape;721;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3" name="Google Shape;723;p46"/>
          <p:cNvGrpSpPr/>
          <p:nvPr/>
        </p:nvGrpSpPr>
        <p:grpSpPr>
          <a:xfrm flipH="1">
            <a:off x="4059710" y="830450"/>
            <a:ext cx="1018396" cy="738175"/>
            <a:chOff x="13519600" y="1911975"/>
            <a:chExt cx="1138000" cy="738175"/>
          </a:xfrm>
        </p:grpSpPr>
        <p:sp>
          <p:nvSpPr>
            <p:cNvPr id="724" name="Google Shape;724;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6" name="Google Shape;726;p46"/>
          <p:cNvGrpSpPr/>
          <p:nvPr/>
        </p:nvGrpSpPr>
        <p:grpSpPr>
          <a:xfrm flipH="1">
            <a:off x="1630835" y="830450"/>
            <a:ext cx="1018396" cy="738175"/>
            <a:chOff x="13519600" y="1911975"/>
            <a:chExt cx="1138000" cy="738175"/>
          </a:xfrm>
        </p:grpSpPr>
        <p:sp>
          <p:nvSpPr>
            <p:cNvPr id="727" name="Google Shape;727;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9" name="Google Shape;729;p46"/>
          <p:cNvGrpSpPr/>
          <p:nvPr/>
        </p:nvGrpSpPr>
        <p:grpSpPr>
          <a:xfrm flipH="1">
            <a:off x="6507635" y="830450"/>
            <a:ext cx="1018396" cy="738175"/>
            <a:chOff x="13519600" y="1911975"/>
            <a:chExt cx="1138000" cy="738175"/>
          </a:xfrm>
        </p:grpSpPr>
        <p:sp>
          <p:nvSpPr>
            <p:cNvPr id="730" name="Google Shape;730;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2" name="Google Shape;732;p46"/>
          <p:cNvSpPr txBox="1">
            <a:spLocks noGrp="1"/>
          </p:cNvSpPr>
          <p:nvPr>
            <p:ph type="title"/>
          </p:nvPr>
        </p:nvSpPr>
        <p:spPr>
          <a:xfrm>
            <a:off x="685800" y="1445750"/>
            <a:ext cx="2625731"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Homework and chat</a:t>
            </a:r>
            <a:endParaRPr dirty="0"/>
          </a:p>
        </p:txBody>
      </p:sp>
      <p:sp>
        <p:nvSpPr>
          <p:cNvPr id="733" name="Google Shape;733;p46"/>
          <p:cNvSpPr txBox="1">
            <a:spLocks noGrp="1"/>
          </p:cNvSpPr>
          <p:nvPr>
            <p:ph type="subTitle" idx="1"/>
          </p:nvPr>
        </p:nvSpPr>
        <p:spPr>
          <a:xfrm>
            <a:off x="1003031" y="1824450"/>
            <a:ext cx="2257800"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We will do a little “speed dating” exercise </a:t>
            </a:r>
            <a:r>
              <a:rPr lang="en" dirty="0">
                <a:sym typeface="Wingdings" panose="05000000000000000000" pitchFamily="2" charset="2"/>
              </a:rPr>
              <a:t> </a:t>
            </a:r>
            <a:br>
              <a:rPr lang="en" dirty="0"/>
            </a:br>
            <a:endParaRPr dirty="0"/>
          </a:p>
        </p:txBody>
      </p:sp>
      <p:sp>
        <p:nvSpPr>
          <p:cNvPr id="734" name="Google Shape;734;p46"/>
          <p:cNvSpPr txBox="1">
            <a:spLocks noGrp="1"/>
          </p:cNvSpPr>
          <p:nvPr>
            <p:ph type="title" idx="2"/>
          </p:nvPr>
        </p:nvSpPr>
        <p:spPr>
          <a:xfrm>
            <a:off x="1510481" y="942112"/>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01</a:t>
            </a:r>
            <a:endParaRPr/>
          </a:p>
        </p:txBody>
      </p:sp>
      <p:sp>
        <p:nvSpPr>
          <p:cNvPr id="735" name="Google Shape;735;p46"/>
          <p:cNvSpPr txBox="1">
            <a:spLocks noGrp="1"/>
          </p:cNvSpPr>
          <p:nvPr>
            <p:ph type="title" idx="3"/>
          </p:nvPr>
        </p:nvSpPr>
        <p:spPr>
          <a:xfrm>
            <a:off x="3069798" y="1660202"/>
            <a:ext cx="299822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How to keep your things in order</a:t>
            </a:r>
            <a:endParaRPr dirty="0"/>
          </a:p>
        </p:txBody>
      </p:sp>
      <p:sp>
        <p:nvSpPr>
          <p:cNvPr id="736" name="Google Shape;736;p46"/>
          <p:cNvSpPr txBox="1">
            <a:spLocks noGrp="1"/>
          </p:cNvSpPr>
          <p:nvPr>
            <p:ph type="subTitle" idx="4"/>
          </p:nvPr>
        </p:nvSpPr>
        <p:spPr>
          <a:xfrm>
            <a:off x="3440008" y="1937561"/>
            <a:ext cx="2257800"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I’ll go through how we work in class from now on </a:t>
            </a:r>
            <a:r>
              <a:rPr lang="en" dirty="0">
                <a:sym typeface="Wingdings" panose="05000000000000000000" pitchFamily="2" charset="2"/>
              </a:rPr>
              <a:t> (in Danish) </a:t>
            </a:r>
            <a:endParaRPr dirty="0"/>
          </a:p>
        </p:txBody>
      </p:sp>
      <p:sp>
        <p:nvSpPr>
          <p:cNvPr id="737" name="Google Shape;737;p46"/>
          <p:cNvSpPr txBox="1">
            <a:spLocks noGrp="1"/>
          </p:cNvSpPr>
          <p:nvPr>
            <p:ph type="title" idx="5"/>
          </p:nvPr>
        </p:nvSpPr>
        <p:spPr>
          <a:xfrm>
            <a:off x="3950550" y="942112"/>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02</a:t>
            </a:r>
            <a:endParaRPr dirty="0"/>
          </a:p>
        </p:txBody>
      </p:sp>
      <p:sp>
        <p:nvSpPr>
          <p:cNvPr id="738" name="Google Shape;738;p46"/>
          <p:cNvSpPr txBox="1">
            <a:spLocks noGrp="1"/>
          </p:cNvSpPr>
          <p:nvPr>
            <p:ph type="title" idx="6"/>
          </p:nvPr>
        </p:nvSpPr>
        <p:spPr>
          <a:xfrm>
            <a:off x="5834569" y="1445750"/>
            <a:ext cx="23550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da-DK" dirty="0"/>
              <a:t>BREAK </a:t>
            </a:r>
            <a:endParaRPr dirty="0"/>
          </a:p>
        </p:txBody>
      </p:sp>
      <p:sp>
        <p:nvSpPr>
          <p:cNvPr id="739" name="Google Shape;739;p46"/>
          <p:cNvSpPr txBox="1">
            <a:spLocks noGrp="1"/>
          </p:cNvSpPr>
          <p:nvPr>
            <p:ph type="subTitle" idx="7"/>
          </p:nvPr>
        </p:nvSpPr>
        <p:spPr>
          <a:xfrm>
            <a:off x="5883169" y="1824450"/>
            <a:ext cx="2257800"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Break 5/10 minutes</a:t>
            </a:r>
            <a:endParaRPr dirty="0"/>
          </a:p>
        </p:txBody>
      </p:sp>
      <p:sp>
        <p:nvSpPr>
          <p:cNvPr id="740" name="Google Shape;740;p46"/>
          <p:cNvSpPr txBox="1">
            <a:spLocks noGrp="1"/>
          </p:cNvSpPr>
          <p:nvPr>
            <p:ph type="title" idx="8"/>
          </p:nvPr>
        </p:nvSpPr>
        <p:spPr>
          <a:xfrm>
            <a:off x="6390619" y="942112"/>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03</a:t>
            </a:r>
            <a:endParaRPr/>
          </a:p>
        </p:txBody>
      </p:sp>
      <p:sp>
        <p:nvSpPr>
          <p:cNvPr id="741" name="Google Shape;741;p46"/>
          <p:cNvSpPr txBox="1">
            <a:spLocks noGrp="1"/>
          </p:cNvSpPr>
          <p:nvPr>
            <p:ph type="title" idx="9"/>
          </p:nvPr>
        </p:nvSpPr>
        <p:spPr>
          <a:xfrm>
            <a:off x="564356" y="3428450"/>
            <a:ext cx="2747175"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da-DK" dirty="0" err="1"/>
              <a:t>Vocabulary</a:t>
            </a:r>
            <a:r>
              <a:rPr lang="da-DK" dirty="0"/>
              <a:t> </a:t>
            </a:r>
            <a:r>
              <a:rPr lang="da-DK" dirty="0" err="1"/>
              <a:t>Excercise</a:t>
            </a:r>
            <a:r>
              <a:rPr lang="da-DK" dirty="0"/>
              <a:t> </a:t>
            </a:r>
            <a:endParaRPr dirty="0"/>
          </a:p>
        </p:txBody>
      </p:sp>
      <p:sp>
        <p:nvSpPr>
          <p:cNvPr id="742" name="Google Shape;742;p46"/>
          <p:cNvSpPr txBox="1">
            <a:spLocks noGrp="1"/>
          </p:cNvSpPr>
          <p:nvPr>
            <p:ph type="subTitle" idx="13"/>
          </p:nvPr>
        </p:nvSpPr>
        <p:spPr>
          <a:xfrm>
            <a:off x="1003031" y="3807150"/>
            <a:ext cx="2257800"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dirty="0"/>
              <a:t>A task </a:t>
            </a:r>
            <a:r>
              <a:rPr lang="da-DK" dirty="0" err="1"/>
              <a:t>were</a:t>
            </a:r>
            <a:r>
              <a:rPr lang="da-DK" dirty="0"/>
              <a:t> </a:t>
            </a:r>
            <a:r>
              <a:rPr lang="da-DK" dirty="0" err="1"/>
              <a:t>you</a:t>
            </a:r>
            <a:r>
              <a:rPr lang="da-DK" dirty="0"/>
              <a:t> </a:t>
            </a:r>
            <a:r>
              <a:rPr lang="da-DK" dirty="0" err="1"/>
              <a:t>will</a:t>
            </a:r>
            <a:r>
              <a:rPr lang="da-DK" dirty="0"/>
              <a:t> practice </a:t>
            </a:r>
            <a:r>
              <a:rPr lang="da-DK" dirty="0" err="1"/>
              <a:t>dictionary</a:t>
            </a:r>
            <a:r>
              <a:rPr lang="da-DK" dirty="0"/>
              <a:t> </a:t>
            </a:r>
            <a:r>
              <a:rPr lang="da-DK" dirty="0" err="1"/>
              <a:t>work</a:t>
            </a:r>
            <a:r>
              <a:rPr lang="da-DK" dirty="0"/>
              <a:t> and </a:t>
            </a:r>
            <a:r>
              <a:rPr lang="da-DK" dirty="0" err="1"/>
              <a:t>presentation</a:t>
            </a:r>
            <a:endParaRPr dirty="0"/>
          </a:p>
        </p:txBody>
      </p:sp>
      <p:sp>
        <p:nvSpPr>
          <p:cNvPr id="743" name="Google Shape;743;p46"/>
          <p:cNvSpPr txBox="1">
            <a:spLocks noGrp="1"/>
          </p:cNvSpPr>
          <p:nvPr>
            <p:ph type="title" idx="14"/>
          </p:nvPr>
        </p:nvSpPr>
        <p:spPr>
          <a:xfrm>
            <a:off x="1510481" y="2913047"/>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04</a:t>
            </a:r>
            <a:endParaRPr/>
          </a:p>
        </p:txBody>
      </p:sp>
      <p:sp>
        <p:nvSpPr>
          <p:cNvPr id="745" name="Google Shape;745;p46"/>
          <p:cNvSpPr txBox="1">
            <a:spLocks noGrp="1"/>
          </p:cNvSpPr>
          <p:nvPr>
            <p:ph type="subTitle" idx="16"/>
          </p:nvPr>
        </p:nvSpPr>
        <p:spPr>
          <a:xfrm>
            <a:off x="3443100" y="3807150"/>
            <a:ext cx="2257800"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dirty="0"/>
              <a:t>If time: </a:t>
            </a:r>
            <a:r>
              <a:rPr lang="da-DK" dirty="0" err="1"/>
              <a:t>we</a:t>
            </a:r>
            <a:r>
              <a:rPr lang="da-DK" dirty="0"/>
              <a:t> </a:t>
            </a:r>
            <a:r>
              <a:rPr lang="da-DK" dirty="0" err="1"/>
              <a:t>will</a:t>
            </a:r>
            <a:r>
              <a:rPr lang="da-DK" dirty="0"/>
              <a:t> talk </a:t>
            </a:r>
            <a:r>
              <a:rPr lang="da-DK" dirty="0" err="1"/>
              <a:t>about</a:t>
            </a:r>
            <a:r>
              <a:rPr lang="da-DK" dirty="0"/>
              <a:t> ”</a:t>
            </a:r>
            <a:r>
              <a:rPr lang="da-DK" dirty="0" err="1"/>
              <a:t>fill</a:t>
            </a:r>
            <a:r>
              <a:rPr lang="da-DK" dirty="0"/>
              <a:t> in the </a:t>
            </a:r>
            <a:r>
              <a:rPr lang="da-DK" dirty="0" err="1"/>
              <a:t>blanks</a:t>
            </a:r>
            <a:r>
              <a:rPr lang="da-DK" dirty="0"/>
              <a:t>” and </a:t>
            </a:r>
            <a:r>
              <a:rPr lang="da-DK" dirty="0" err="1"/>
              <a:t>how</a:t>
            </a:r>
            <a:r>
              <a:rPr lang="da-DK" dirty="0"/>
              <a:t> </a:t>
            </a:r>
            <a:r>
              <a:rPr lang="da-DK" dirty="0" err="1"/>
              <a:t>we</a:t>
            </a:r>
            <a:r>
              <a:rPr lang="da-DK" dirty="0"/>
              <a:t> </a:t>
            </a:r>
            <a:r>
              <a:rPr lang="da-DK" dirty="0" err="1"/>
              <a:t>will</a:t>
            </a:r>
            <a:r>
              <a:rPr lang="da-DK" dirty="0"/>
              <a:t> </a:t>
            </a:r>
            <a:r>
              <a:rPr lang="da-DK" dirty="0" err="1"/>
              <a:t>work</a:t>
            </a:r>
            <a:r>
              <a:rPr lang="da-DK" dirty="0"/>
              <a:t> with </a:t>
            </a:r>
            <a:r>
              <a:rPr lang="da-DK" dirty="0" err="1"/>
              <a:t>this</a:t>
            </a:r>
            <a:r>
              <a:rPr lang="da-DK" dirty="0"/>
              <a:t> </a:t>
            </a:r>
            <a:r>
              <a:rPr lang="da-DK" dirty="0" err="1"/>
              <a:t>topic</a:t>
            </a:r>
            <a:r>
              <a:rPr lang="da-DK" dirty="0"/>
              <a:t> the coming </a:t>
            </a:r>
            <a:r>
              <a:rPr lang="da-DK" dirty="0" err="1"/>
              <a:t>weeks</a:t>
            </a:r>
            <a:endParaRPr dirty="0"/>
          </a:p>
        </p:txBody>
      </p:sp>
      <p:sp>
        <p:nvSpPr>
          <p:cNvPr id="746" name="Google Shape;746;p46"/>
          <p:cNvSpPr txBox="1">
            <a:spLocks noGrp="1"/>
          </p:cNvSpPr>
          <p:nvPr>
            <p:ph type="title" idx="17"/>
          </p:nvPr>
        </p:nvSpPr>
        <p:spPr>
          <a:xfrm>
            <a:off x="3950550" y="2913047"/>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05</a:t>
            </a:r>
            <a:endParaRPr dirty="0"/>
          </a:p>
        </p:txBody>
      </p:sp>
      <p:sp>
        <p:nvSpPr>
          <p:cNvPr id="747" name="Google Shape;747;p46"/>
          <p:cNvSpPr txBox="1">
            <a:spLocks noGrp="1"/>
          </p:cNvSpPr>
          <p:nvPr>
            <p:ph type="title" idx="18"/>
          </p:nvPr>
        </p:nvSpPr>
        <p:spPr>
          <a:xfrm>
            <a:off x="5450201" y="3428450"/>
            <a:ext cx="2961487"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da-DK" dirty="0" err="1"/>
              <a:t>Next</a:t>
            </a:r>
            <a:r>
              <a:rPr lang="da-DK" dirty="0"/>
              <a:t> time </a:t>
            </a:r>
            <a:endParaRPr dirty="0"/>
          </a:p>
        </p:txBody>
      </p:sp>
      <p:sp>
        <p:nvSpPr>
          <p:cNvPr id="748" name="Google Shape;748;p46"/>
          <p:cNvSpPr txBox="1">
            <a:spLocks noGrp="1"/>
          </p:cNvSpPr>
          <p:nvPr>
            <p:ph type="subTitle" idx="19"/>
          </p:nvPr>
        </p:nvSpPr>
        <p:spPr>
          <a:xfrm>
            <a:off x="5758819" y="3772819"/>
            <a:ext cx="2382150"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dirty="0" err="1"/>
              <a:t>We’ll</a:t>
            </a:r>
            <a:r>
              <a:rPr lang="da-DK" dirty="0"/>
              <a:t> talk </a:t>
            </a:r>
            <a:r>
              <a:rPr lang="da-DK" dirty="0" err="1"/>
              <a:t>about</a:t>
            </a:r>
            <a:r>
              <a:rPr lang="da-DK" dirty="0"/>
              <a:t> </a:t>
            </a:r>
            <a:r>
              <a:rPr lang="da-DK" dirty="0" err="1"/>
              <a:t>next</a:t>
            </a:r>
            <a:r>
              <a:rPr lang="da-DK" dirty="0"/>
              <a:t> time and </a:t>
            </a:r>
            <a:r>
              <a:rPr lang="da-DK" dirty="0" err="1"/>
              <a:t>evaluate</a:t>
            </a:r>
            <a:r>
              <a:rPr lang="da-DK" dirty="0"/>
              <a:t> on </a:t>
            </a:r>
            <a:r>
              <a:rPr lang="da-DK" dirty="0" err="1"/>
              <a:t>today’s</a:t>
            </a:r>
            <a:r>
              <a:rPr lang="da-DK" dirty="0"/>
              <a:t> class</a:t>
            </a:r>
            <a:endParaRPr dirty="0"/>
          </a:p>
        </p:txBody>
      </p:sp>
      <p:sp>
        <p:nvSpPr>
          <p:cNvPr id="749" name="Google Shape;749;p46"/>
          <p:cNvSpPr txBox="1">
            <a:spLocks noGrp="1"/>
          </p:cNvSpPr>
          <p:nvPr>
            <p:ph type="title" idx="20"/>
          </p:nvPr>
        </p:nvSpPr>
        <p:spPr>
          <a:xfrm>
            <a:off x="6390619" y="2913047"/>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06</a:t>
            </a:r>
            <a:endParaRPr/>
          </a:p>
        </p:txBody>
      </p:sp>
      <p:sp>
        <p:nvSpPr>
          <p:cNvPr id="3" name="Titel 2">
            <a:extLst>
              <a:ext uri="{FF2B5EF4-FFF2-40B4-BE49-F238E27FC236}">
                <a16:creationId xmlns:a16="http://schemas.microsoft.com/office/drawing/2014/main" id="{9963FE97-1411-662A-6CB3-22FDAA35A873}"/>
              </a:ext>
            </a:extLst>
          </p:cNvPr>
          <p:cNvSpPr>
            <a:spLocks noGrp="1"/>
          </p:cNvSpPr>
          <p:nvPr>
            <p:ph type="title" idx="15"/>
          </p:nvPr>
        </p:nvSpPr>
        <p:spPr/>
        <p:txBody>
          <a:bodyPr/>
          <a:lstStyle/>
          <a:p>
            <a:r>
              <a:rPr lang="da-DK" dirty="0"/>
              <a:t>Ordklasser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grpSp>
        <p:nvGrpSpPr>
          <p:cNvPr id="585" name="Google Shape;585;p45"/>
          <p:cNvGrpSpPr/>
          <p:nvPr/>
        </p:nvGrpSpPr>
        <p:grpSpPr>
          <a:xfrm>
            <a:off x="1694175" y="422194"/>
            <a:ext cx="5773500" cy="1264053"/>
            <a:chOff x="1627500" y="409575"/>
            <a:chExt cx="5773500" cy="1264053"/>
          </a:xfrm>
        </p:grpSpPr>
        <p:sp>
          <p:nvSpPr>
            <p:cNvPr id="586" name="Google Shape;586;p45"/>
            <p:cNvSpPr/>
            <p:nvPr/>
          </p:nvSpPr>
          <p:spPr>
            <a:xfrm>
              <a:off x="1627500" y="409575"/>
              <a:ext cx="5773500" cy="7974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45"/>
            <p:cNvSpPr/>
            <p:nvPr/>
          </p:nvSpPr>
          <p:spPr>
            <a:xfrm rot="-10418986" flipH="1">
              <a:off x="1817361" y="961579"/>
              <a:ext cx="566878" cy="682798"/>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8" name="Google Shape;588;p45"/>
          <p:cNvSpPr txBox="1">
            <a:spLocks noGrp="1"/>
          </p:cNvSpPr>
          <p:nvPr>
            <p:ph type="title"/>
          </p:nvPr>
        </p:nvSpPr>
        <p:spPr>
          <a:xfrm>
            <a:off x="1039950" y="582100"/>
            <a:ext cx="7064100" cy="434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dirty="0"/>
              <a:t>Homework + “Speed dating”</a:t>
            </a:r>
            <a:endParaRPr sz="3000" dirty="0"/>
          </a:p>
        </p:txBody>
      </p:sp>
      <p:grpSp>
        <p:nvGrpSpPr>
          <p:cNvPr id="589" name="Google Shape;589;p45"/>
          <p:cNvGrpSpPr/>
          <p:nvPr/>
        </p:nvGrpSpPr>
        <p:grpSpPr>
          <a:xfrm rot="10800000">
            <a:off x="2062588" y="2344838"/>
            <a:ext cx="327225" cy="338250"/>
            <a:chOff x="-876300" y="1411475"/>
            <a:chExt cx="327225" cy="338250"/>
          </a:xfrm>
        </p:grpSpPr>
        <p:sp>
          <p:nvSpPr>
            <p:cNvPr id="590" name="Google Shape;590;p45"/>
            <p:cNvSpPr/>
            <p:nvPr/>
          </p:nvSpPr>
          <p:spPr>
            <a:xfrm>
              <a:off x="-876300" y="1421925"/>
              <a:ext cx="241275" cy="327800"/>
            </a:xfrm>
            <a:custGeom>
              <a:avLst/>
              <a:gdLst/>
              <a:ahLst/>
              <a:cxnLst/>
              <a:rect l="l" t="t" r="r" b="b"/>
              <a:pathLst>
                <a:path w="9651" h="13112" extrusionOk="0">
                  <a:moveTo>
                    <a:pt x="8013" y="0"/>
                  </a:moveTo>
                  <a:cubicBezTo>
                    <a:pt x="7945" y="0"/>
                    <a:pt x="7875" y="3"/>
                    <a:pt x="7802" y="8"/>
                  </a:cubicBezTo>
                  <a:lnTo>
                    <a:pt x="5546" y="119"/>
                  </a:lnTo>
                  <a:lnTo>
                    <a:pt x="3846" y="230"/>
                  </a:lnTo>
                  <a:lnTo>
                    <a:pt x="1591" y="341"/>
                  </a:lnTo>
                  <a:cubicBezTo>
                    <a:pt x="1073" y="378"/>
                    <a:pt x="666" y="821"/>
                    <a:pt x="666" y="1339"/>
                  </a:cubicBezTo>
                  <a:cubicBezTo>
                    <a:pt x="700" y="1816"/>
                    <a:pt x="1080" y="2230"/>
                    <a:pt x="1573" y="2263"/>
                  </a:cubicBezTo>
                  <a:lnTo>
                    <a:pt x="1295" y="2263"/>
                  </a:lnTo>
                  <a:cubicBezTo>
                    <a:pt x="297" y="2300"/>
                    <a:pt x="1" y="3705"/>
                    <a:pt x="962" y="4112"/>
                  </a:cubicBezTo>
                  <a:cubicBezTo>
                    <a:pt x="407" y="4112"/>
                    <a:pt x="1" y="4592"/>
                    <a:pt x="38" y="5110"/>
                  </a:cubicBezTo>
                  <a:lnTo>
                    <a:pt x="38" y="5184"/>
                  </a:lnTo>
                  <a:cubicBezTo>
                    <a:pt x="38" y="5739"/>
                    <a:pt x="481" y="6145"/>
                    <a:pt x="1036" y="6145"/>
                  </a:cubicBezTo>
                  <a:lnTo>
                    <a:pt x="1110" y="6145"/>
                  </a:lnTo>
                  <a:cubicBezTo>
                    <a:pt x="555" y="6145"/>
                    <a:pt x="149" y="6626"/>
                    <a:pt x="186" y="7180"/>
                  </a:cubicBezTo>
                  <a:cubicBezTo>
                    <a:pt x="221" y="7676"/>
                    <a:pt x="663" y="8070"/>
                    <a:pt x="1155" y="8070"/>
                  </a:cubicBezTo>
                  <a:cubicBezTo>
                    <a:pt x="1177" y="8070"/>
                    <a:pt x="1199" y="8069"/>
                    <a:pt x="1221" y="8068"/>
                  </a:cubicBezTo>
                  <a:cubicBezTo>
                    <a:pt x="1850" y="8013"/>
                    <a:pt x="2842" y="7776"/>
                    <a:pt x="3631" y="7776"/>
                  </a:cubicBezTo>
                  <a:cubicBezTo>
                    <a:pt x="3909" y="7776"/>
                    <a:pt x="4161" y="7806"/>
                    <a:pt x="4363" y="7883"/>
                  </a:cubicBezTo>
                  <a:cubicBezTo>
                    <a:pt x="5657" y="8400"/>
                    <a:pt x="4807" y="10582"/>
                    <a:pt x="4881" y="11580"/>
                  </a:cubicBezTo>
                  <a:cubicBezTo>
                    <a:pt x="4881" y="11950"/>
                    <a:pt x="4992" y="12319"/>
                    <a:pt x="5177" y="12652"/>
                  </a:cubicBezTo>
                  <a:cubicBezTo>
                    <a:pt x="5334" y="12936"/>
                    <a:pt x="5626" y="13112"/>
                    <a:pt x="5961" y="13112"/>
                  </a:cubicBezTo>
                  <a:cubicBezTo>
                    <a:pt x="6019" y="13112"/>
                    <a:pt x="6078" y="13107"/>
                    <a:pt x="6138" y="13096"/>
                  </a:cubicBezTo>
                  <a:cubicBezTo>
                    <a:pt x="6619" y="12948"/>
                    <a:pt x="6766" y="12319"/>
                    <a:pt x="6877" y="11839"/>
                  </a:cubicBezTo>
                  <a:cubicBezTo>
                    <a:pt x="7136" y="10693"/>
                    <a:pt x="7839" y="9584"/>
                    <a:pt x="8430" y="8548"/>
                  </a:cubicBezTo>
                  <a:cubicBezTo>
                    <a:pt x="9133" y="7402"/>
                    <a:pt x="9502" y="6108"/>
                    <a:pt x="9613" y="4777"/>
                  </a:cubicBezTo>
                  <a:cubicBezTo>
                    <a:pt x="9650" y="3668"/>
                    <a:pt x="9613" y="2559"/>
                    <a:pt x="9465" y="1487"/>
                  </a:cubicBezTo>
                  <a:cubicBezTo>
                    <a:pt x="9328" y="456"/>
                    <a:pt x="8903" y="0"/>
                    <a:pt x="80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5"/>
            <p:cNvSpPr/>
            <p:nvPr/>
          </p:nvSpPr>
          <p:spPr>
            <a:xfrm>
              <a:off x="-626750" y="1411475"/>
              <a:ext cx="77675" cy="164175"/>
            </a:xfrm>
            <a:custGeom>
              <a:avLst/>
              <a:gdLst/>
              <a:ahLst/>
              <a:cxnLst/>
              <a:rect l="l" t="t" r="r" b="b"/>
              <a:pathLst>
                <a:path w="3107" h="6567" extrusionOk="0">
                  <a:moveTo>
                    <a:pt x="1396" y="0"/>
                  </a:moveTo>
                  <a:cubicBezTo>
                    <a:pt x="1033" y="0"/>
                    <a:pt x="682" y="138"/>
                    <a:pt x="408" y="352"/>
                  </a:cubicBezTo>
                  <a:cubicBezTo>
                    <a:pt x="223" y="611"/>
                    <a:pt x="112" y="944"/>
                    <a:pt x="112" y="1276"/>
                  </a:cubicBezTo>
                  <a:cubicBezTo>
                    <a:pt x="38" y="2238"/>
                    <a:pt x="1" y="3199"/>
                    <a:pt x="38" y="4160"/>
                  </a:cubicBezTo>
                  <a:cubicBezTo>
                    <a:pt x="38" y="4641"/>
                    <a:pt x="38" y="5935"/>
                    <a:pt x="408" y="6304"/>
                  </a:cubicBezTo>
                  <a:cubicBezTo>
                    <a:pt x="481" y="6341"/>
                    <a:pt x="555" y="6378"/>
                    <a:pt x="666" y="6378"/>
                  </a:cubicBezTo>
                  <a:lnTo>
                    <a:pt x="777" y="6415"/>
                  </a:lnTo>
                  <a:lnTo>
                    <a:pt x="1480" y="6526"/>
                  </a:lnTo>
                  <a:cubicBezTo>
                    <a:pt x="1579" y="6555"/>
                    <a:pt x="1677" y="6567"/>
                    <a:pt x="1774" y="6567"/>
                  </a:cubicBezTo>
                  <a:cubicBezTo>
                    <a:pt x="1931" y="6567"/>
                    <a:pt x="2082" y="6535"/>
                    <a:pt x="2219" y="6489"/>
                  </a:cubicBezTo>
                  <a:cubicBezTo>
                    <a:pt x="3106" y="5972"/>
                    <a:pt x="2700" y="3717"/>
                    <a:pt x="2626" y="2866"/>
                  </a:cubicBezTo>
                  <a:cubicBezTo>
                    <a:pt x="2589" y="2016"/>
                    <a:pt x="2922" y="56"/>
                    <a:pt x="1628" y="19"/>
                  </a:cubicBezTo>
                  <a:cubicBezTo>
                    <a:pt x="1550" y="7"/>
                    <a:pt x="1473" y="0"/>
                    <a:pt x="13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2" name="Google Shape;592;p45"/>
          <p:cNvGrpSpPr/>
          <p:nvPr/>
        </p:nvGrpSpPr>
        <p:grpSpPr>
          <a:xfrm>
            <a:off x="755175" y="1330300"/>
            <a:ext cx="625800" cy="754875"/>
            <a:chOff x="602775" y="1025500"/>
            <a:chExt cx="625800" cy="754875"/>
          </a:xfrm>
        </p:grpSpPr>
        <p:sp>
          <p:nvSpPr>
            <p:cNvPr id="593" name="Google Shape;593;p45"/>
            <p:cNvSpPr/>
            <p:nvPr/>
          </p:nvSpPr>
          <p:spPr>
            <a:xfrm>
              <a:off x="602775" y="1306663"/>
              <a:ext cx="220900" cy="282225"/>
            </a:xfrm>
            <a:custGeom>
              <a:avLst/>
              <a:gdLst/>
              <a:ahLst/>
              <a:cxnLst/>
              <a:rect l="l" t="t" r="r" b="b"/>
              <a:pathLst>
                <a:path w="8836" h="11289" extrusionOk="0">
                  <a:moveTo>
                    <a:pt x="2440" y="0"/>
                  </a:moveTo>
                  <a:cubicBezTo>
                    <a:pt x="1419" y="0"/>
                    <a:pt x="531" y="966"/>
                    <a:pt x="259" y="1932"/>
                  </a:cubicBezTo>
                  <a:cubicBezTo>
                    <a:pt x="1" y="2894"/>
                    <a:pt x="38" y="3892"/>
                    <a:pt x="296" y="4890"/>
                  </a:cubicBezTo>
                  <a:cubicBezTo>
                    <a:pt x="333" y="5149"/>
                    <a:pt x="407" y="5371"/>
                    <a:pt x="444" y="5629"/>
                  </a:cubicBezTo>
                  <a:cubicBezTo>
                    <a:pt x="962" y="7478"/>
                    <a:pt x="1664" y="9252"/>
                    <a:pt x="2589" y="10953"/>
                  </a:cubicBezTo>
                  <a:cubicBezTo>
                    <a:pt x="2711" y="11177"/>
                    <a:pt x="2933" y="11289"/>
                    <a:pt x="3152" y="11289"/>
                  </a:cubicBezTo>
                  <a:cubicBezTo>
                    <a:pt x="3331" y="11289"/>
                    <a:pt x="3507" y="11214"/>
                    <a:pt x="3624" y="11064"/>
                  </a:cubicBezTo>
                  <a:cubicBezTo>
                    <a:pt x="4289" y="10214"/>
                    <a:pt x="4807" y="9252"/>
                    <a:pt x="5398" y="8365"/>
                  </a:cubicBezTo>
                  <a:cubicBezTo>
                    <a:pt x="6433" y="6886"/>
                    <a:pt x="7358" y="5334"/>
                    <a:pt x="8171" y="3781"/>
                  </a:cubicBezTo>
                  <a:cubicBezTo>
                    <a:pt x="8356" y="3448"/>
                    <a:pt x="8467" y="3115"/>
                    <a:pt x="8541" y="2783"/>
                  </a:cubicBezTo>
                  <a:cubicBezTo>
                    <a:pt x="8835" y="1285"/>
                    <a:pt x="8026" y="445"/>
                    <a:pt x="7094" y="445"/>
                  </a:cubicBezTo>
                  <a:cubicBezTo>
                    <a:pt x="6738" y="445"/>
                    <a:pt x="6364" y="568"/>
                    <a:pt x="6027" y="823"/>
                  </a:cubicBezTo>
                  <a:cubicBezTo>
                    <a:pt x="5109" y="1558"/>
                    <a:pt x="4483" y="2802"/>
                    <a:pt x="4040" y="3870"/>
                  </a:cubicBezTo>
                  <a:lnTo>
                    <a:pt x="4040" y="3870"/>
                  </a:lnTo>
                  <a:cubicBezTo>
                    <a:pt x="4435" y="2896"/>
                    <a:pt x="4281" y="671"/>
                    <a:pt x="3143" y="158"/>
                  </a:cubicBezTo>
                  <a:cubicBezTo>
                    <a:pt x="2906" y="49"/>
                    <a:pt x="2669" y="0"/>
                    <a:pt x="24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5"/>
            <p:cNvSpPr/>
            <p:nvPr/>
          </p:nvSpPr>
          <p:spPr>
            <a:xfrm>
              <a:off x="905775" y="1025500"/>
              <a:ext cx="176325" cy="203250"/>
            </a:xfrm>
            <a:custGeom>
              <a:avLst/>
              <a:gdLst/>
              <a:ahLst/>
              <a:cxnLst/>
              <a:rect l="l" t="t" r="r" b="b"/>
              <a:pathLst>
                <a:path w="7053" h="8130" extrusionOk="0">
                  <a:moveTo>
                    <a:pt x="1951" y="0"/>
                  </a:moveTo>
                  <a:cubicBezTo>
                    <a:pt x="1137" y="0"/>
                    <a:pt x="434" y="719"/>
                    <a:pt x="223" y="1412"/>
                  </a:cubicBezTo>
                  <a:cubicBezTo>
                    <a:pt x="1" y="2078"/>
                    <a:pt x="1" y="2817"/>
                    <a:pt x="223" y="3520"/>
                  </a:cubicBezTo>
                  <a:cubicBezTo>
                    <a:pt x="260" y="3705"/>
                    <a:pt x="297" y="3889"/>
                    <a:pt x="334" y="4074"/>
                  </a:cubicBezTo>
                  <a:cubicBezTo>
                    <a:pt x="777" y="5405"/>
                    <a:pt x="1332" y="6699"/>
                    <a:pt x="2071" y="7882"/>
                  </a:cubicBezTo>
                  <a:cubicBezTo>
                    <a:pt x="2173" y="8045"/>
                    <a:pt x="2353" y="8129"/>
                    <a:pt x="2531" y="8129"/>
                  </a:cubicBezTo>
                  <a:cubicBezTo>
                    <a:pt x="2677" y="8129"/>
                    <a:pt x="2822" y="8073"/>
                    <a:pt x="2922" y="7956"/>
                  </a:cubicBezTo>
                  <a:cubicBezTo>
                    <a:pt x="3476" y="7328"/>
                    <a:pt x="3883" y="6662"/>
                    <a:pt x="4363" y="5997"/>
                  </a:cubicBezTo>
                  <a:cubicBezTo>
                    <a:pt x="5177" y="4962"/>
                    <a:pt x="5916" y="3852"/>
                    <a:pt x="6545" y="2706"/>
                  </a:cubicBezTo>
                  <a:cubicBezTo>
                    <a:pt x="6693" y="2485"/>
                    <a:pt x="6767" y="2263"/>
                    <a:pt x="6841" y="2004"/>
                  </a:cubicBezTo>
                  <a:cubicBezTo>
                    <a:pt x="7052" y="945"/>
                    <a:pt x="6430" y="341"/>
                    <a:pt x="5707" y="341"/>
                  </a:cubicBezTo>
                  <a:cubicBezTo>
                    <a:pt x="5420" y="341"/>
                    <a:pt x="5117" y="436"/>
                    <a:pt x="4844" y="636"/>
                  </a:cubicBezTo>
                  <a:cubicBezTo>
                    <a:pt x="4142" y="1163"/>
                    <a:pt x="3606" y="1890"/>
                    <a:pt x="3269" y="2690"/>
                  </a:cubicBezTo>
                  <a:lnTo>
                    <a:pt x="3269" y="2690"/>
                  </a:lnTo>
                  <a:cubicBezTo>
                    <a:pt x="3531" y="1936"/>
                    <a:pt x="3352" y="467"/>
                    <a:pt x="2515" y="118"/>
                  </a:cubicBezTo>
                  <a:cubicBezTo>
                    <a:pt x="2324" y="37"/>
                    <a:pt x="2135" y="0"/>
                    <a:pt x="19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5"/>
            <p:cNvSpPr/>
            <p:nvPr/>
          </p:nvSpPr>
          <p:spPr>
            <a:xfrm>
              <a:off x="982375" y="1498125"/>
              <a:ext cx="246200" cy="282250"/>
            </a:xfrm>
            <a:custGeom>
              <a:avLst/>
              <a:gdLst/>
              <a:ahLst/>
              <a:cxnLst/>
              <a:rect l="l" t="t" r="r" b="b"/>
              <a:pathLst>
                <a:path w="9848" h="11290" extrusionOk="0">
                  <a:moveTo>
                    <a:pt x="2729" y="1"/>
                  </a:moveTo>
                  <a:cubicBezTo>
                    <a:pt x="1590" y="1"/>
                    <a:pt x="598" y="967"/>
                    <a:pt x="296" y="1933"/>
                  </a:cubicBezTo>
                  <a:cubicBezTo>
                    <a:pt x="0" y="2894"/>
                    <a:pt x="37" y="3929"/>
                    <a:pt x="296" y="4891"/>
                  </a:cubicBezTo>
                  <a:cubicBezTo>
                    <a:pt x="370" y="5149"/>
                    <a:pt x="444" y="5408"/>
                    <a:pt x="518" y="5667"/>
                  </a:cubicBezTo>
                  <a:cubicBezTo>
                    <a:pt x="1073" y="7516"/>
                    <a:pt x="1886" y="9290"/>
                    <a:pt x="2921" y="10954"/>
                  </a:cubicBezTo>
                  <a:cubicBezTo>
                    <a:pt x="3063" y="11177"/>
                    <a:pt x="3306" y="11289"/>
                    <a:pt x="3552" y="11289"/>
                  </a:cubicBezTo>
                  <a:cubicBezTo>
                    <a:pt x="3752" y="11289"/>
                    <a:pt x="3954" y="11214"/>
                    <a:pt x="4104" y="11065"/>
                  </a:cubicBezTo>
                  <a:cubicBezTo>
                    <a:pt x="4844" y="10214"/>
                    <a:pt x="5398" y="9253"/>
                    <a:pt x="6064" y="8366"/>
                  </a:cubicBezTo>
                  <a:cubicBezTo>
                    <a:pt x="7173" y="6887"/>
                    <a:pt x="8208" y="5371"/>
                    <a:pt x="9132" y="3781"/>
                  </a:cubicBezTo>
                  <a:cubicBezTo>
                    <a:pt x="9317" y="3486"/>
                    <a:pt x="9428" y="3153"/>
                    <a:pt x="9502" y="2783"/>
                  </a:cubicBezTo>
                  <a:cubicBezTo>
                    <a:pt x="9847" y="1295"/>
                    <a:pt x="8951" y="475"/>
                    <a:pt x="7926" y="475"/>
                  </a:cubicBezTo>
                  <a:cubicBezTo>
                    <a:pt x="7524" y="475"/>
                    <a:pt x="7103" y="601"/>
                    <a:pt x="6729" y="861"/>
                  </a:cubicBezTo>
                  <a:cubicBezTo>
                    <a:pt x="5703" y="1557"/>
                    <a:pt x="5004" y="2798"/>
                    <a:pt x="4524" y="3864"/>
                  </a:cubicBezTo>
                  <a:lnTo>
                    <a:pt x="4524" y="3864"/>
                  </a:lnTo>
                  <a:cubicBezTo>
                    <a:pt x="4951" y="2888"/>
                    <a:pt x="4758" y="671"/>
                    <a:pt x="3513" y="158"/>
                  </a:cubicBezTo>
                  <a:cubicBezTo>
                    <a:pt x="3248" y="50"/>
                    <a:pt x="2985" y="1"/>
                    <a:pt x="27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6" name="Google Shape;596;p45"/>
          <p:cNvGrpSpPr/>
          <p:nvPr/>
        </p:nvGrpSpPr>
        <p:grpSpPr>
          <a:xfrm>
            <a:off x="-844153" y="1839961"/>
            <a:ext cx="5716065" cy="3956014"/>
            <a:chOff x="-844153" y="1839961"/>
            <a:chExt cx="5716065" cy="3956014"/>
          </a:xfrm>
        </p:grpSpPr>
        <p:grpSp>
          <p:nvGrpSpPr>
            <p:cNvPr id="597" name="Google Shape;597;p45"/>
            <p:cNvGrpSpPr/>
            <p:nvPr/>
          </p:nvGrpSpPr>
          <p:grpSpPr>
            <a:xfrm>
              <a:off x="464100" y="2381313"/>
              <a:ext cx="305025" cy="314275"/>
              <a:chOff x="2220000" y="1890725"/>
              <a:chExt cx="305025" cy="314275"/>
            </a:xfrm>
          </p:grpSpPr>
          <p:sp>
            <p:nvSpPr>
              <p:cNvPr id="598" name="Google Shape;598;p45"/>
              <p:cNvSpPr/>
              <p:nvPr/>
            </p:nvSpPr>
            <p:spPr>
              <a:xfrm>
                <a:off x="2220000" y="1890725"/>
                <a:ext cx="305025" cy="314275"/>
              </a:xfrm>
              <a:custGeom>
                <a:avLst/>
                <a:gdLst/>
                <a:ahLst/>
                <a:cxnLst/>
                <a:rect l="l" t="t" r="r" b="b"/>
                <a:pathLst>
                  <a:path w="12201" h="12571" extrusionOk="0">
                    <a:moveTo>
                      <a:pt x="6101" y="0"/>
                    </a:moveTo>
                    <a:cubicBezTo>
                      <a:pt x="2736" y="0"/>
                      <a:pt x="0" y="2810"/>
                      <a:pt x="0" y="6285"/>
                    </a:cubicBezTo>
                    <a:cubicBezTo>
                      <a:pt x="0" y="9724"/>
                      <a:pt x="2736" y="12570"/>
                      <a:pt x="6101" y="12570"/>
                    </a:cubicBezTo>
                    <a:cubicBezTo>
                      <a:pt x="9465" y="12570"/>
                      <a:pt x="12201" y="9724"/>
                      <a:pt x="12201" y="6285"/>
                    </a:cubicBezTo>
                    <a:cubicBezTo>
                      <a:pt x="12201" y="2810"/>
                      <a:pt x="9465" y="0"/>
                      <a:pt x="6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5"/>
              <p:cNvSpPr/>
              <p:nvPr/>
            </p:nvSpPr>
            <p:spPr>
              <a:xfrm rot="10800000">
                <a:off x="2291175" y="2073450"/>
                <a:ext cx="171000" cy="79775"/>
              </a:xfrm>
              <a:custGeom>
                <a:avLst/>
                <a:gdLst/>
                <a:ahLst/>
                <a:cxnLst/>
                <a:rect l="l" t="t" r="r" b="b"/>
                <a:pathLst>
                  <a:path w="6840" h="3191" extrusionOk="0">
                    <a:moveTo>
                      <a:pt x="3602" y="1"/>
                    </a:moveTo>
                    <a:cubicBezTo>
                      <a:pt x="1909" y="1"/>
                      <a:pt x="232" y="1144"/>
                      <a:pt x="0" y="3191"/>
                    </a:cubicBezTo>
                    <a:lnTo>
                      <a:pt x="6840" y="2045"/>
                    </a:lnTo>
                    <a:cubicBezTo>
                      <a:pt x="6157" y="648"/>
                      <a:pt x="4875" y="1"/>
                      <a:pt x="36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5"/>
              <p:cNvSpPr/>
              <p:nvPr/>
            </p:nvSpPr>
            <p:spPr>
              <a:xfrm rot="9463569">
                <a:off x="2256889" y="1997085"/>
                <a:ext cx="80418" cy="35981"/>
              </a:xfrm>
              <a:custGeom>
                <a:avLst/>
                <a:gdLst/>
                <a:ahLst/>
                <a:cxnLst/>
                <a:rect l="l" t="t" r="r" b="b"/>
                <a:pathLst>
                  <a:path w="3217" h="1458" extrusionOk="0">
                    <a:moveTo>
                      <a:pt x="1581" y="1"/>
                    </a:moveTo>
                    <a:cubicBezTo>
                      <a:pt x="931" y="1"/>
                      <a:pt x="276" y="365"/>
                      <a:pt x="0" y="1124"/>
                    </a:cubicBezTo>
                    <a:lnTo>
                      <a:pt x="444" y="1272"/>
                    </a:lnTo>
                    <a:cubicBezTo>
                      <a:pt x="650" y="740"/>
                      <a:pt x="1111" y="487"/>
                      <a:pt x="1572" y="487"/>
                    </a:cubicBezTo>
                    <a:cubicBezTo>
                      <a:pt x="2104" y="487"/>
                      <a:pt x="2634" y="824"/>
                      <a:pt x="2773" y="1457"/>
                    </a:cubicBezTo>
                    <a:lnTo>
                      <a:pt x="3217" y="1383"/>
                    </a:lnTo>
                    <a:cubicBezTo>
                      <a:pt x="3059" y="476"/>
                      <a:pt x="2323" y="1"/>
                      <a:pt x="1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5"/>
              <p:cNvSpPr/>
              <p:nvPr/>
            </p:nvSpPr>
            <p:spPr>
              <a:xfrm rot="10059644">
                <a:off x="2385450" y="1982776"/>
                <a:ext cx="80425" cy="36450"/>
              </a:xfrm>
              <a:custGeom>
                <a:avLst/>
                <a:gdLst/>
                <a:ahLst/>
                <a:cxnLst/>
                <a:rect l="l" t="t" r="r" b="b"/>
                <a:pathLst>
                  <a:path w="3217" h="1458" extrusionOk="0">
                    <a:moveTo>
                      <a:pt x="1553" y="1"/>
                    </a:moveTo>
                    <a:cubicBezTo>
                      <a:pt x="905" y="1"/>
                      <a:pt x="259" y="365"/>
                      <a:pt x="0" y="1124"/>
                    </a:cubicBezTo>
                    <a:lnTo>
                      <a:pt x="444" y="1272"/>
                    </a:lnTo>
                    <a:cubicBezTo>
                      <a:pt x="633" y="740"/>
                      <a:pt x="1085" y="487"/>
                      <a:pt x="1541" y="487"/>
                    </a:cubicBezTo>
                    <a:cubicBezTo>
                      <a:pt x="2066" y="487"/>
                      <a:pt x="2597" y="824"/>
                      <a:pt x="2736" y="1457"/>
                    </a:cubicBezTo>
                    <a:lnTo>
                      <a:pt x="3217" y="1383"/>
                    </a:lnTo>
                    <a:cubicBezTo>
                      <a:pt x="3039" y="476"/>
                      <a:pt x="2294" y="1"/>
                      <a:pt x="1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2" name="Google Shape;602;p45"/>
            <p:cNvSpPr/>
            <p:nvPr/>
          </p:nvSpPr>
          <p:spPr>
            <a:xfrm flipH="1">
              <a:off x="-618941" y="3582715"/>
              <a:ext cx="3419496" cy="1813553"/>
            </a:xfrm>
            <a:custGeom>
              <a:avLst/>
              <a:gdLst/>
              <a:ahLst/>
              <a:cxnLst/>
              <a:rect l="l" t="t" r="r" b="b"/>
              <a:pathLst>
                <a:path w="157164" h="83353" extrusionOk="0">
                  <a:moveTo>
                    <a:pt x="120437" y="0"/>
                  </a:moveTo>
                  <a:cubicBezTo>
                    <a:pt x="115184" y="0"/>
                    <a:pt x="110044" y="3326"/>
                    <a:pt x="105478" y="6339"/>
                  </a:cubicBezTo>
                  <a:cubicBezTo>
                    <a:pt x="91466" y="15508"/>
                    <a:pt x="76382" y="22865"/>
                    <a:pt x="60522" y="28300"/>
                  </a:cubicBezTo>
                  <a:cubicBezTo>
                    <a:pt x="52684" y="30999"/>
                    <a:pt x="45808" y="32588"/>
                    <a:pt x="38746" y="37136"/>
                  </a:cubicBezTo>
                  <a:cubicBezTo>
                    <a:pt x="31685" y="41683"/>
                    <a:pt x="24919" y="46674"/>
                    <a:pt x="18117" y="51628"/>
                  </a:cubicBezTo>
                  <a:lnTo>
                    <a:pt x="2182" y="63274"/>
                  </a:lnTo>
                  <a:cubicBezTo>
                    <a:pt x="1443" y="63829"/>
                    <a:pt x="629" y="64457"/>
                    <a:pt x="445" y="65344"/>
                  </a:cubicBezTo>
                  <a:cubicBezTo>
                    <a:pt x="1" y="67193"/>
                    <a:pt x="2145" y="68487"/>
                    <a:pt x="3957" y="69078"/>
                  </a:cubicBezTo>
                  <a:cubicBezTo>
                    <a:pt x="16379" y="73441"/>
                    <a:pt x="28875" y="78284"/>
                    <a:pt x="41889" y="80133"/>
                  </a:cubicBezTo>
                  <a:cubicBezTo>
                    <a:pt x="56529" y="82203"/>
                    <a:pt x="71317" y="82425"/>
                    <a:pt x="86069" y="82684"/>
                  </a:cubicBezTo>
                  <a:cubicBezTo>
                    <a:pt x="94158" y="82817"/>
                    <a:pt x="102670" y="83352"/>
                    <a:pt x="111161" y="83352"/>
                  </a:cubicBezTo>
                  <a:cubicBezTo>
                    <a:pt x="114467" y="83352"/>
                    <a:pt x="117769" y="83271"/>
                    <a:pt x="121043" y="83053"/>
                  </a:cubicBezTo>
                  <a:cubicBezTo>
                    <a:pt x="129287" y="82499"/>
                    <a:pt x="137347" y="81057"/>
                    <a:pt x="144815" y="77877"/>
                  </a:cubicBezTo>
                  <a:cubicBezTo>
                    <a:pt x="146627" y="77101"/>
                    <a:pt x="148438" y="76251"/>
                    <a:pt x="149880" y="74846"/>
                  </a:cubicBezTo>
                  <a:cubicBezTo>
                    <a:pt x="157163" y="67821"/>
                    <a:pt x="153059" y="51887"/>
                    <a:pt x="150619" y="43495"/>
                  </a:cubicBezTo>
                  <a:cubicBezTo>
                    <a:pt x="147255" y="31960"/>
                    <a:pt x="141340" y="21312"/>
                    <a:pt x="134981" y="11182"/>
                  </a:cubicBezTo>
                  <a:cubicBezTo>
                    <a:pt x="132097" y="6598"/>
                    <a:pt x="128659" y="1755"/>
                    <a:pt x="123446" y="387"/>
                  </a:cubicBezTo>
                  <a:cubicBezTo>
                    <a:pt x="122441" y="121"/>
                    <a:pt x="121437" y="0"/>
                    <a:pt x="1204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5"/>
            <p:cNvSpPr/>
            <p:nvPr/>
          </p:nvSpPr>
          <p:spPr>
            <a:xfrm flipH="1">
              <a:off x="532583" y="3306375"/>
              <a:ext cx="4339329" cy="2164349"/>
            </a:xfrm>
            <a:custGeom>
              <a:avLst/>
              <a:gdLst/>
              <a:ahLst/>
              <a:cxnLst/>
              <a:rect l="l" t="t" r="r" b="b"/>
              <a:pathLst>
                <a:path w="193801" h="99476" extrusionOk="0">
                  <a:moveTo>
                    <a:pt x="71279" y="0"/>
                  </a:moveTo>
                  <a:cubicBezTo>
                    <a:pt x="69764" y="0"/>
                    <a:pt x="68396" y="814"/>
                    <a:pt x="67139" y="1590"/>
                  </a:cubicBezTo>
                  <a:cubicBezTo>
                    <a:pt x="44882" y="15306"/>
                    <a:pt x="26693" y="35122"/>
                    <a:pt x="8540" y="53719"/>
                  </a:cubicBezTo>
                  <a:cubicBezTo>
                    <a:pt x="5767" y="56565"/>
                    <a:pt x="2884" y="59560"/>
                    <a:pt x="1405" y="63294"/>
                  </a:cubicBezTo>
                  <a:cubicBezTo>
                    <a:pt x="111" y="66511"/>
                    <a:pt x="0" y="70097"/>
                    <a:pt x="333" y="73572"/>
                  </a:cubicBezTo>
                  <a:cubicBezTo>
                    <a:pt x="702" y="76788"/>
                    <a:pt x="1479" y="80079"/>
                    <a:pt x="3290" y="82815"/>
                  </a:cubicBezTo>
                  <a:cubicBezTo>
                    <a:pt x="7024" y="88360"/>
                    <a:pt x="14123" y="90357"/>
                    <a:pt x="20667" y="91688"/>
                  </a:cubicBezTo>
                  <a:cubicBezTo>
                    <a:pt x="37710" y="95126"/>
                    <a:pt x="55123" y="96642"/>
                    <a:pt x="72499" y="97825"/>
                  </a:cubicBezTo>
                  <a:cubicBezTo>
                    <a:pt x="86318" y="98762"/>
                    <a:pt x="100269" y="99475"/>
                    <a:pt x="114180" y="99475"/>
                  </a:cubicBezTo>
                  <a:cubicBezTo>
                    <a:pt x="139759" y="99475"/>
                    <a:pt x="165203" y="97065"/>
                    <a:pt x="189438" y="89211"/>
                  </a:cubicBezTo>
                  <a:cubicBezTo>
                    <a:pt x="190806" y="88767"/>
                    <a:pt x="192284" y="88249"/>
                    <a:pt x="193024" y="87029"/>
                  </a:cubicBezTo>
                  <a:cubicBezTo>
                    <a:pt x="193800" y="85846"/>
                    <a:pt x="193320" y="83813"/>
                    <a:pt x="191915" y="83628"/>
                  </a:cubicBezTo>
                  <a:cubicBezTo>
                    <a:pt x="191257" y="82934"/>
                    <a:pt x="190600" y="82745"/>
                    <a:pt x="189871" y="82745"/>
                  </a:cubicBezTo>
                  <a:cubicBezTo>
                    <a:pt x="189124" y="82745"/>
                    <a:pt x="188303" y="82943"/>
                    <a:pt x="187330" y="82999"/>
                  </a:cubicBezTo>
                  <a:cubicBezTo>
                    <a:pt x="161488" y="67620"/>
                    <a:pt x="136274" y="51279"/>
                    <a:pt x="111725" y="34050"/>
                  </a:cubicBezTo>
                  <a:cubicBezTo>
                    <a:pt x="104553" y="28985"/>
                    <a:pt x="97344" y="23809"/>
                    <a:pt x="91354" y="17450"/>
                  </a:cubicBezTo>
                  <a:cubicBezTo>
                    <a:pt x="86585" y="12422"/>
                    <a:pt x="81705" y="7690"/>
                    <a:pt x="76640" y="2958"/>
                  </a:cubicBezTo>
                  <a:cubicBezTo>
                    <a:pt x="75087" y="1516"/>
                    <a:pt x="73350" y="0"/>
                    <a:pt x="712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5"/>
            <p:cNvSpPr/>
            <p:nvPr/>
          </p:nvSpPr>
          <p:spPr>
            <a:xfrm flipH="1">
              <a:off x="-844153" y="4819303"/>
              <a:ext cx="3173331" cy="723959"/>
            </a:xfrm>
            <a:custGeom>
              <a:avLst/>
              <a:gdLst/>
              <a:ahLst/>
              <a:cxnLst/>
              <a:rect l="l" t="t" r="r" b="b"/>
              <a:pathLst>
                <a:path w="145850" h="33274" extrusionOk="0">
                  <a:moveTo>
                    <a:pt x="133199" y="0"/>
                  </a:moveTo>
                  <a:cubicBezTo>
                    <a:pt x="128202" y="0"/>
                    <a:pt x="123238" y="595"/>
                    <a:pt x="118307" y="1189"/>
                  </a:cubicBezTo>
                  <a:lnTo>
                    <a:pt x="114573" y="1633"/>
                  </a:lnTo>
                  <a:cubicBezTo>
                    <a:pt x="109101" y="2298"/>
                    <a:pt x="103666" y="3038"/>
                    <a:pt x="98306" y="4073"/>
                  </a:cubicBezTo>
                  <a:cubicBezTo>
                    <a:pt x="90209" y="5700"/>
                    <a:pt x="82371" y="8029"/>
                    <a:pt x="74201" y="9397"/>
                  </a:cubicBezTo>
                  <a:cubicBezTo>
                    <a:pt x="56344" y="12391"/>
                    <a:pt x="37600" y="10691"/>
                    <a:pt x="19706" y="13500"/>
                  </a:cubicBezTo>
                  <a:cubicBezTo>
                    <a:pt x="11720" y="14757"/>
                    <a:pt x="2958" y="17678"/>
                    <a:pt x="814" y="23519"/>
                  </a:cubicBezTo>
                  <a:cubicBezTo>
                    <a:pt x="1" y="25701"/>
                    <a:pt x="481" y="28400"/>
                    <a:pt x="2921" y="29768"/>
                  </a:cubicBezTo>
                  <a:cubicBezTo>
                    <a:pt x="7448" y="32287"/>
                    <a:pt x="12493" y="32895"/>
                    <a:pt x="17707" y="32895"/>
                  </a:cubicBezTo>
                  <a:cubicBezTo>
                    <a:pt x="21520" y="32895"/>
                    <a:pt x="25424" y="32570"/>
                    <a:pt x="29281" y="32429"/>
                  </a:cubicBezTo>
                  <a:cubicBezTo>
                    <a:pt x="35886" y="32161"/>
                    <a:pt x="42517" y="32014"/>
                    <a:pt x="49151" y="32014"/>
                  </a:cubicBezTo>
                  <a:cubicBezTo>
                    <a:pt x="53473" y="32014"/>
                    <a:pt x="57795" y="32076"/>
                    <a:pt x="62111" y="32208"/>
                  </a:cubicBezTo>
                  <a:cubicBezTo>
                    <a:pt x="72791" y="32529"/>
                    <a:pt x="83679" y="33273"/>
                    <a:pt x="94394" y="33273"/>
                  </a:cubicBezTo>
                  <a:cubicBezTo>
                    <a:pt x="105859" y="33273"/>
                    <a:pt x="117128" y="32421"/>
                    <a:pt x="127734" y="29287"/>
                  </a:cubicBezTo>
                  <a:cubicBezTo>
                    <a:pt x="132356" y="27882"/>
                    <a:pt x="138123" y="26514"/>
                    <a:pt x="141229" y="23409"/>
                  </a:cubicBezTo>
                  <a:cubicBezTo>
                    <a:pt x="144889" y="19785"/>
                    <a:pt x="144852" y="13316"/>
                    <a:pt x="145443" y="8953"/>
                  </a:cubicBezTo>
                  <a:cubicBezTo>
                    <a:pt x="145702" y="7104"/>
                    <a:pt x="145850" y="5145"/>
                    <a:pt x="144667" y="3518"/>
                  </a:cubicBezTo>
                  <a:cubicBezTo>
                    <a:pt x="142744" y="856"/>
                    <a:pt x="138123" y="80"/>
                    <a:pt x="134056" y="6"/>
                  </a:cubicBezTo>
                  <a:cubicBezTo>
                    <a:pt x="133770" y="2"/>
                    <a:pt x="133484" y="0"/>
                    <a:pt x="1331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5"/>
            <p:cNvSpPr/>
            <p:nvPr/>
          </p:nvSpPr>
          <p:spPr>
            <a:xfrm flipH="1">
              <a:off x="1252878" y="3968781"/>
              <a:ext cx="1521132" cy="1144619"/>
            </a:xfrm>
            <a:custGeom>
              <a:avLst/>
              <a:gdLst/>
              <a:ahLst/>
              <a:cxnLst/>
              <a:rect l="l" t="t" r="r" b="b"/>
              <a:pathLst>
                <a:path w="69913" h="52608" extrusionOk="0">
                  <a:moveTo>
                    <a:pt x="39010" y="1"/>
                  </a:moveTo>
                  <a:cubicBezTo>
                    <a:pt x="38828" y="1"/>
                    <a:pt x="38641" y="19"/>
                    <a:pt x="38450" y="56"/>
                  </a:cubicBezTo>
                  <a:cubicBezTo>
                    <a:pt x="36306" y="500"/>
                    <a:pt x="35530" y="3162"/>
                    <a:pt x="35197" y="5343"/>
                  </a:cubicBezTo>
                  <a:cubicBezTo>
                    <a:pt x="35093" y="6074"/>
                    <a:pt x="33908" y="16038"/>
                    <a:pt x="32382" y="16038"/>
                  </a:cubicBezTo>
                  <a:cubicBezTo>
                    <a:pt x="32286" y="16038"/>
                    <a:pt x="32189" y="15999"/>
                    <a:pt x="32091" y="15916"/>
                  </a:cubicBezTo>
                  <a:cubicBezTo>
                    <a:pt x="31130" y="15140"/>
                    <a:pt x="31056" y="13735"/>
                    <a:pt x="30834" y="12515"/>
                  </a:cubicBezTo>
                  <a:cubicBezTo>
                    <a:pt x="30650" y="11295"/>
                    <a:pt x="29947" y="9890"/>
                    <a:pt x="28727" y="9816"/>
                  </a:cubicBezTo>
                  <a:cubicBezTo>
                    <a:pt x="28707" y="9816"/>
                    <a:pt x="28687" y="9815"/>
                    <a:pt x="28667" y="9815"/>
                  </a:cubicBezTo>
                  <a:cubicBezTo>
                    <a:pt x="27698" y="9815"/>
                    <a:pt x="26942" y="10685"/>
                    <a:pt x="26435" y="11554"/>
                  </a:cubicBezTo>
                  <a:cubicBezTo>
                    <a:pt x="24143" y="15399"/>
                    <a:pt x="23366" y="20908"/>
                    <a:pt x="19189" y="22645"/>
                  </a:cubicBezTo>
                  <a:cubicBezTo>
                    <a:pt x="11721" y="25714"/>
                    <a:pt x="1" y="31888"/>
                    <a:pt x="1665" y="41981"/>
                  </a:cubicBezTo>
                  <a:cubicBezTo>
                    <a:pt x="1776" y="42720"/>
                    <a:pt x="1960" y="43460"/>
                    <a:pt x="2219" y="44162"/>
                  </a:cubicBezTo>
                  <a:cubicBezTo>
                    <a:pt x="4367" y="50517"/>
                    <a:pt x="9930" y="52607"/>
                    <a:pt x="16088" y="52607"/>
                  </a:cubicBezTo>
                  <a:cubicBezTo>
                    <a:pt x="22648" y="52607"/>
                    <a:pt x="29883" y="50235"/>
                    <a:pt x="34384" y="48118"/>
                  </a:cubicBezTo>
                  <a:cubicBezTo>
                    <a:pt x="44144" y="43534"/>
                    <a:pt x="54015" y="37692"/>
                    <a:pt x="62038" y="30483"/>
                  </a:cubicBezTo>
                  <a:cubicBezTo>
                    <a:pt x="65291" y="27525"/>
                    <a:pt x="69912" y="23274"/>
                    <a:pt x="69912" y="18467"/>
                  </a:cubicBezTo>
                  <a:cubicBezTo>
                    <a:pt x="69912" y="15288"/>
                    <a:pt x="68397" y="13994"/>
                    <a:pt x="66031" y="12515"/>
                  </a:cubicBezTo>
                  <a:cubicBezTo>
                    <a:pt x="64330" y="11443"/>
                    <a:pt x="62186" y="10962"/>
                    <a:pt x="60374" y="9742"/>
                  </a:cubicBezTo>
                  <a:cubicBezTo>
                    <a:pt x="59154" y="8929"/>
                    <a:pt x="58599" y="7561"/>
                    <a:pt x="56973" y="7228"/>
                  </a:cubicBezTo>
                  <a:cubicBezTo>
                    <a:pt x="56734" y="7178"/>
                    <a:pt x="56498" y="7155"/>
                    <a:pt x="56265" y="7155"/>
                  </a:cubicBezTo>
                  <a:cubicBezTo>
                    <a:pt x="53445" y="7155"/>
                    <a:pt x="50999" y="10518"/>
                    <a:pt x="48180" y="10518"/>
                  </a:cubicBezTo>
                  <a:cubicBezTo>
                    <a:pt x="47946" y="10518"/>
                    <a:pt x="47710" y="10495"/>
                    <a:pt x="47471" y="10445"/>
                  </a:cubicBezTo>
                  <a:cubicBezTo>
                    <a:pt x="45068" y="9890"/>
                    <a:pt x="44144" y="7044"/>
                    <a:pt x="43405" y="4677"/>
                  </a:cubicBezTo>
                  <a:cubicBezTo>
                    <a:pt x="42723" y="2496"/>
                    <a:pt x="41161" y="1"/>
                    <a:pt x="39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5"/>
            <p:cNvSpPr/>
            <p:nvPr/>
          </p:nvSpPr>
          <p:spPr>
            <a:xfrm flipH="1">
              <a:off x="2784175" y="3243668"/>
              <a:ext cx="1340044" cy="909746"/>
            </a:xfrm>
            <a:custGeom>
              <a:avLst/>
              <a:gdLst/>
              <a:ahLst/>
              <a:cxnLst/>
              <a:rect l="l" t="t" r="r" b="b"/>
              <a:pathLst>
                <a:path w="61590" h="41813" extrusionOk="0">
                  <a:moveTo>
                    <a:pt x="43992" y="1"/>
                  </a:moveTo>
                  <a:cubicBezTo>
                    <a:pt x="41195" y="1"/>
                    <a:pt x="38550" y="1796"/>
                    <a:pt x="35159" y="3622"/>
                  </a:cubicBezTo>
                  <a:cubicBezTo>
                    <a:pt x="27654" y="7651"/>
                    <a:pt x="20556" y="12310"/>
                    <a:pt x="13901" y="17597"/>
                  </a:cubicBezTo>
                  <a:cubicBezTo>
                    <a:pt x="11128" y="19815"/>
                    <a:pt x="7468" y="22292"/>
                    <a:pt x="4511" y="25213"/>
                  </a:cubicBezTo>
                  <a:cubicBezTo>
                    <a:pt x="2440" y="27283"/>
                    <a:pt x="740" y="29575"/>
                    <a:pt x="0" y="32126"/>
                  </a:cubicBezTo>
                  <a:cubicBezTo>
                    <a:pt x="148" y="32128"/>
                    <a:pt x="296" y="32129"/>
                    <a:pt x="444" y="32129"/>
                  </a:cubicBezTo>
                  <a:cubicBezTo>
                    <a:pt x="5267" y="32129"/>
                    <a:pt x="10346" y="30977"/>
                    <a:pt x="14973" y="29686"/>
                  </a:cubicBezTo>
                  <a:lnTo>
                    <a:pt x="14973" y="29686"/>
                  </a:lnTo>
                  <a:cubicBezTo>
                    <a:pt x="14715" y="33753"/>
                    <a:pt x="14825" y="37783"/>
                    <a:pt x="15343" y="41812"/>
                  </a:cubicBezTo>
                  <a:cubicBezTo>
                    <a:pt x="20334" y="38892"/>
                    <a:pt x="24808" y="35232"/>
                    <a:pt x="28652" y="30906"/>
                  </a:cubicBezTo>
                  <a:cubicBezTo>
                    <a:pt x="29357" y="30097"/>
                    <a:pt x="30468" y="29269"/>
                    <a:pt x="31385" y="29269"/>
                  </a:cubicBezTo>
                  <a:cubicBezTo>
                    <a:pt x="31767" y="29269"/>
                    <a:pt x="32115" y="29412"/>
                    <a:pt x="32386" y="29760"/>
                  </a:cubicBezTo>
                  <a:cubicBezTo>
                    <a:pt x="32608" y="30093"/>
                    <a:pt x="32719" y="30462"/>
                    <a:pt x="32793" y="30869"/>
                  </a:cubicBezTo>
                  <a:lnTo>
                    <a:pt x="34531" y="39964"/>
                  </a:lnTo>
                  <a:cubicBezTo>
                    <a:pt x="38782" y="34936"/>
                    <a:pt x="42184" y="29242"/>
                    <a:pt x="44550" y="23068"/>
                  </a:cubicBezTo>
                  <a:cubicBezTo>
                    <a:pt x="44661" y="22772"/>
                    <a:pt x="44846" y="22440"/>
                    <a:pt x="45067" y="22181"/>
                  </a:cubicBezTo>
                  <a:cubicBezTo>
                    <a:pt x="45342" y="21907"/>
                    <a:pt x="45703" y="21802"/>
                    <a:pt x="46094" y="21802"/>
                  </a:cubicBezTo>
                  <a:cubicBezTo>
                    <a:pt x="46651" y="21802"/>
                    <a:pt x="47266" y="22016"/>
                    <a:pt x="47766" y="22255"/>
                  </a:cubicBezTo>
                  <a:cubicBezTo>
                    <a:pt x="50408" y="23566"/>
                    <a:pt x="54335" y="25302"/>
                    <a:pt x="57238" y="25302"/>
                  </a:cubicBezTo>
                  <a:cubicBezTo>
                    <a:pt x="59818" y="25302"/>
                    <a:pt x="61589" y="23930"/>
                    <a:pt x="60928" y="19667"/>
                  </a:cubicBezTo>
                  <a:cubicBezTo>
                    <a:pt x="59893" y="12938"/>
                    <a:pt x="54125" y="6062"/>
                    <a:pt x="48986" y="1995"/>
                  </a:cubicBezTo>
                  <a:cubicBezTo>
                    <a:pt x="47169" y="563"/>
                    <a:pt x="45557" y="1"/>
                    <a:pt x="439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5"/>
            <p:cNvSpPr/>
            <p:nvPr/>
          </p:nvSpPr>
          <p:spPr>
            <a:xfrm flipH="1">
              <a:off x="2905904" y="4220950"/>
              <a:ext cx="652377" cy="523616"/>
            </a:xfrm>
            <a:custGeom>
              <a:avLst/>
              <a:gdLst/>
              <a:ahLst/>
              <a:cxnLst/>
              <a:rect l="l" t="t" r="r" b="b"/>
              <a:pathLst>
                <a:path w="29984" h="24066" extrusionOk="0">
                  <a:moveTo>
                    <a:pt x="29170" y="1"/>
                  </a:moveTo>
                  <a:cubicBezTo>
                    <a:pt x="26139" y="1812"/>
                    <a:pt x="23440" y="4142"/>
                    <a:pt x="21148" y="6840"/>
                  </a:cubicBezTo>
                  <a:cubicBezTo>
                    <a:pt x="21074" y="5990"/>
                    <a:pt x="21739" y="4844"/>
                    <a:pt x="21481" y="3994"/>
                  </a:cubicBezTo>
                  <a:cubicBezTo>
                    <a:pt x="21333" y="3587"/>
                    <a:pt x="21037" y="3328"/>
                    <a:pt x="20667" y="3217"/>
                  </a:cubicBezTo>
                  <a:cubicBezTo>
                    <a:pt x="20484" y="3156"/>
                    <a:pt x="20312" y="3129"/>
                    <a:pt x="20139" y="3129"/>
                  </a:cubicBezTo>
                  <a:cubicBezTo>
                    <a:pt x="19998" y="3129"/>
                    <a:pt x="19855" y="3147"/>
                    <a:pt x="19706" y="3180"/>
                  </a:cubicBezTo>
                  <a:cubicBezTo>
                    <a:pt x="19040" y="3402"/>
                    <a:pt x="18412" y="3809"/>
                    <a:pt x="17931" y="4326"/>
                  </a:cubicBezTo>
                  <a:lnTo>
                    <a:pt x="11535" y="10168"/>
                  </a:lnTo>
                  <a:cubicBezTo>
                    <a:pt x="11236" y="9480"/>
                    <a:pt x="10502" y="9107"/>
                    <a:pt x="9742" y="9107"/>
                  </a:cubicBezTo>
                  <a:cubicBezTo>
                    <a:pt x="9563" y="9107"/>
                    <a:pt x="9383" y="9127"/>
                    <a:pt x="9206" y="9170"/>
                  </a:cubicBezTo>
                  <a:cubicBezTo>
                    <a:pt x="8319" y="9391"/>
                    <a:pt x="7506" y="9872"/>
                    <a:pt x="6840" y="10538"/>
                  </a:cubicBezTo>
                  <a:cubicBezTo>
                    <a:pt x="4511" y="12608"/>
                    <a:pt x="2515" y="15011"/>
                    <a:pt x="999" y="17710"/>
                  </a:cubicBezTo>
                  <a:cubicBezTo>
                    <a:pt x="481" y="18486"/>
                    <a:pt x="148" y="19374"/>
                    <a:pt x="75" y="20298"/>
                  </a:cubicBezTo>
                  <a:cubicBezTo>
                    <a:pt x="1" y="21222"/>
                    <a:pt x="518" y="22220"/>
                    <a:pt x="1405" y="22516"/>
                  </a:cubicBezTo>
                  <a:cubicBezTo>
                    <a:pt x="1605" y="22580"/>
                    <a:pt x="1810" y="22606"/>
                    <a:pt x="2019" y="22606"/>
                  </a:cubicBezTo>
                  <a:cubicBezTo>
                    <a:pt x="2767" y="22606"/>
                    <a:pt x="3563" y="22282"/>
                    <a:pt x="4315" y="22282"/>
                  </a:cubicBezTo>
                  <a:cubicBezTo>
                    <a:pt x="4559" y="22282"/>
                    <a:pt x="4797" y="22316"/>
                    <a:pt x="5029" y="22405"/>
                  </a:cubicBezTo>
                  <a:cubicBezTo>
                    <a:pt x="5694" y="22664"/>
                    <a:pt x="6064" y="23366"/>
                    <a:pt x="6655" y="23736"/>
                  </a:cubicBezTo>
                  <a:cubicBezTo>
                    <a:pt x="7032" y="23969"/>
                    <a:pt x="7443" y="24066"/>
                    <a:pt x="7866" y="24066"/>
                  </a:cubicBezTo>
                  <a:cubicBezTo>
                    <a:pt x="8855" y="24066"/>
                    <a:pt x="9916" y="23540"/>
                    <a:pt x="10796" y="22997"/>
                  </a:cubicBezTo>
                  <a:cubicBezTo>
                    <a:pt x="13051" y="21555"/>
                    <a:pt x="15196" y="19965"/>
                    <a:pt x="17229" y="18227"/>
                  </a:cubicBezTo>
                  <a:cubicBezTo>
                    <a:pt x="17965" y="17620"/>
                    <a:pt x="19005" y="16514"/>
                    <a:pt x="20038" y="16514"/>
                  </a:cubicBezTo>
                  <a:cubicBezTo>
                    <a:pt x="20199" y="16514"/>
                    <a:pt x="20360" y="16541"/>
                    <a:pt x="20519" y="16601"/>
                  </a:cubicBezTo>
                  <a:cubicBezTo>
                    <a:pt x="21739" y="17044"/>
                    <a:pt x="21370" y="18708"/>
                    <a:pt x="22294" y="19411"/>
                  </a:cubicBezTo>
                  <a:cubicBezTo>
                    <a:pt x="22551" y="19582"/>
                    <a:pt x="22841" y="19666"/>
                    <a:pt x="23132" y="19666"/>
                  </a:cubicBezTo>
                  <a:cubicBezTo>
                    <a:pt x="23469" y="19666"/>
                    <a:pt x="23808" y="19554"/>
                    <a:pt x="24105" y="19337"/>
                  </a:cubicBezTo>
                  <a:cubicBezTo>
                    <a:pt x="24623" y="18930"/>
                    <a:pt x="25030" y="18449"/>
                    <a:pt x="25362" y="17858"/>
                  </a:cubicBezTo>
                  <a:lnTo>
                    <a:pt x="28690" y="12682"/>
                  </a:lnTo>
                  <a:cubicBezTo>
                    <a:pt x="28949" y="12312"/>
                    <a:pt x="29133" y="11869"/>
                    <a:pt x="29244" y="11425"/>
                  </a:cubicBezTo>
                  <a:cubicBezTo>
                    <a:pt x="29318" y="10981"/>
                    <a:pt x="29060" y="10501"/>
                    <a:pt x="28616" y="10316"/>
                  </a:cubicBezTo>
                  <a:cubicBezTo>
                    <a:pt x="28534" y="10291"/>
                    <a:pt x="28448" y="10281"/>
                    <a:pt x="28360" y="10281"/>
                  </a:cubicBezTo>
                  <a:cubicBezTo>
                    <a:pt x="27867" y="10281"/>
                    <a:pt x="27304" y="10612"/>
                    <a:pt x="26853" y="10612"/>
                  </a:cubicBezTo>
                  <a:cubicBezTo>
                    <a:pt x="26665" y="10612"/>
                    <a:pt x="26496" y="10554"/>
                    <a:pt x="26361" y="10390"/>
                  </a:cubicBezTo>
                  <a:cubicBezTo>
                    <a:pt x="26213" y="10094"/>
                    <a:pt x="26176" y="9724"/>
                    <a:pt x="26324" y="9391"/>
                  </a:cubicBezTo>
                  <a:cubicBezTo>
                    <a:pt x="26841" y="7765"/>
                    <a:pt x="27544" y="6175"/>
                    <a:pt x="28505" y="4733"/>
                  </a:cubicBezTo>
                  <a:cubicBezTo>
                    <a:pt x="29023" y="4031"/>
                    <a:pt x="29429" y="3254"/>
                    <a:pt x="29762" y="2441"/>
                  </a:cubicBezTo>
                  <a:cubicBezTo>
                    <a:pt x="29984" y="1591"/>
                    <a:pt x="29873" y="555"/>
                    <a:pt x="291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8" name="Google Shape;608;p45"/>
            <p:cNvGrpSpPr/>
            <p:nvPr/>
          </p:nvGrpSpPr>
          <p:grpSpPr>
            <a:xfrm flipH="1">
              <a:off x="-422667" y="2878425"/>
              <a:ext cx="1011941" cy="1637774"/>
              <a:chOff x="5014775" y="1696600"/>
              <a:chExt cx="1162750" cy="1881850"/>
            </a:xfrm>
          </p:grpSpPr>
          <p:sp>
            <p:nvSpPr>
              <p:cNvPr id="609" name="Google Shape;609;p45"/>
              <p:cNvSpPr/>
              <p:nvPr/>
            </p:nvSpPr>
            <p:spPr>
              <a:xfrm>
                <a:off x="5014775" y="1696600"/>
                <a:ext cx="1162750" cy="1881850"/>
              </a:xfrm>
              <a:custGeom>
                <a:avLst/>
                <a:gdLst/>
                <a:ahLst/>
                <a:cxnLst/>
                <a:rect l="l" t="t" r="r" b="b"/>
                <a:pathLst>
                  <a:path w="46510" h="75274" extrusionOk="0">
                    <a:moveTo>
                      <a:pt x="38930" y="4622"/>
                    </a:moveTo>
                    <a:cubicBezTo>
                      <a:pt x="39300" y="4659"/>
                      <a:pt x="39596" y="4955"/>
                      <a:pt x="39596" y="5325"/>
                    </a:cubicBezTo>
                    <a:lnTo>
                      <a:pt x="39596" y="5472"/>
                    </a:lnTo>
                    <a:cubicBezTo>
                      <a:pt x="39596" y="5583"/>
                      <a:pt x="39559" y="5731"/>
                      <a:pt x="39522" y="5805"/>
                    </a:cubicBezTo>
                    <a:lnTo>
                      <a:pt x="39411" y="5953"/>
                    </a:lnTo>
                    <a:cubicBezTo>
                      <a:pt x="39300" y="6027"/>
                      <a:pt x="39226" y="6101"/>
                      <a:pt x="39115" y="6138"/>
                    </a:cubicBezTo>
                    <a:lnTo>
                      <a:pt x="38930" y="6175"/>
                    </a:lnTo>
                    <a:cubicBezTo>
                      <a:pt x="38561" y="6138"/>
                      <a:pt x="38265" y="5842"/>
                      <a:pt x="38228" y="5472"/>
                    </a:cubicBezTo>
                    <a:lnTo>
                      <a:pt x="38228" y="5325"/>
                    </a:lnTo>
                    <a:cubicBezTo>
                      <a:pt x="38228" y="5177"/>
                      <a:pt x="38265" y="5066"/>
                      <a:pt x="38339" y="4955"/>
                    </a:cubicBezTo>
                    <a:lnTo>
                      <a:pt x="38450" y="4844"/>
                    </a:lnTo>
                    <a:cubicBezTo>
                      <a:pt x="38524" y="4733"/>
                      <a:pt x="38635" y="4696"/>
                      <a:pt x="38745" y="4659"/>
                    </a:cubicBezTo>
                    <a:lnTo>
                      <a:pt x="38930" y="4622"/>
                    </a:lnTo>
                    <a:close/>
                    <a:moveTo>
                      <a:pt x="43702" y="8545"/>
                    </a:moveTo>
                    <a:cubicBezTo>
                      <a:pt x="44712" y="8545"/>
                      <a:pt x="43265" y="10154"/>
                      <a:pt x="42553" y="10574"/>
                    </a:cubicBezTo>
                    <a:cubicBezTo>
                      <a:pt x="42012" y="10913"/>
                      <a:pt x="41408" y="11097"/>
                      <a:pt x="40770" y="11097"/>
                    </a:cubicBezTo>
                    <a:cubicBezTo>
                      <a:pt x="40712" y="11097"/>
                      <a:pt x="40653" y="11095"/>
                      <a:pt x="40594" y="11092"/>
                    </a:cubicBezTo>
                    <a:cubicBezTo>
                      <a:pt x="40409" y="11092"/>
                      <a:pt x="40224" y="11018"/>
                      <a:pt x="40113" y="10870"/>
                    </a:cubicBezTo>
                    <a:cubicBezTo>
                      <a:pt x="40002" y="10611"/>
                      <a:pt x="40224" y="10390"/>
                      <a:pt x="40446" y="10205"/>
                    </a:cubicBezTo>
                    <a:cubicBezTo>
                      <a:pt x="40742" y="9946"/>
                      <a:pt x="41075" y="9687"/>
                      <a:pt x="41407" y="9465"/>
                    </a:cubicBezTo>
                    <a:cubicBezTo>
                      <a:pt x="41925" y="9096"/>
                      <a:pt x="42516" y="8837"/>
                      <a:pt x="43108" y="8652"/>
                    </a:cubicBezTo>
                    <a:cubicBezTo>
                      <a:pt x="43362" y="8578"/>
                      <a:pt x="43557" y="8545"/>
                      <a:pt x="43702" y="8545"/>
                    </a:cubicBezTo>
                    <a:close/>
                    <a:moveTo>
                      <a:pt x="19890" y="18153"/>
                    </a:moveTo>
                    <a:cubicBezTo>
                      <a:pt x="19891" y="18154"/>
                      <a:pt x="19892" y="18155"/>
                      <a:pt x="19894" y="18155"/>
                    </a:cubicBezTo>
                    <a:lnTo>
                      <a:pt x="19894" y="18155"/>
                    </a:lnTo>
                    <a:cubicBezTo>
                      <a:pt x="19893" y="18154"/>
                      <a:pt x="19892" y="18154"/>
                      <a:pt x="19890" y="18153"/>
                    </a:cubicBezTo>
                    <a:close/>
                    <a:moveTo>
                      <a:pt x="24715" y="17294"/>
                    </a:moveTo>
                    <a:cubicBezTo>
                      <a:pt x="24881" y="17294"/>
                      <a:pt x="25048" y="17359"/>
                      <a:pt x="25177" y="17488"/>
                    </a:cubicBezTo>
                    <a:cubicBezTo>
                      <a:pt x="25325" y="17599"/>
                      <a:pt x="25436" y="17710"/>
                      <a:pt x="25547" y="17821"/>
                    </a:cubicBezTo>
                    <a:cubicBezTo>
                      <a:pt x="25621" y="17895"/>
                      <a:pt x="25658" y="17969"/>
                      <a:pt x="25732" y="18042"/>
                    </a:cubicBezTo>
                    <a:cubicBezTo>
                      <a:pt x="25769" y="18116"/>
                      <a:pt x="25806" y="18227"/>
                      <a:pt x="25843" y="18301"/>
                    </a:cubicBezTo>
                    <a:cubicBezTo>
                      <a:pt x="25843" y="18338"/>
                      <a:pt x="25843" y="18375"/>
                      <a:pt x="25843" y="18412"/>
                    </a:cubicBezTo>
                    <a:cubicBezTo>
                      <a:pt x="25880" y="18523"/>
                      <a:pt x="25880" y="18597"/>
                      <a:pt x="25880" y="18708"/>
                    </a:cubicBezTo>
                    <a:cubicBezTo>
                      <a:pt x="25880" y="18930"/>
                      <a:pt x="25769" y="19152"/>
                      <a:pt x="25547" y="19263"/>
                    </a:cubicBezTo>
                    <a:cubicBezTo>
                      <a:pt x="25455" y="19336"/>
                      <a:pt x="25344" y="19373"/>
                      <a:pt x="25228" y="19373"/>
                    </a:cubicBezTo>
                    <a:cubicBezTo>
                      <a:pt x="25113" y="19373"/>
                      <a:pt x="24992" y="19336"/>
                      <a:pt x="24881" y="19263"/>
                    </a:cubicBezTo>
                    <a:cubicBezTo>
                      <a:pt x="24734" y="19189"/>
                      <a:pt x="24586" y="19041"/>
                      <a:pt x="24475" y="18893"/>
                    </a:cubicBezTo>
                    <a:cubicBezTo>
                      <a:pt x="24364" y="18819"/>
                      <a:pt x="24327" y="18708"/>
                      <a:pt x="24253" y="18634"/>
                    </a:cubicBezTo>
                    <a:lnTo>
                      <a:pt x="24142" y="18449"/>
                    </a:lnTo>
                    <a:cubicBezTo>
                      <a:pt x="24068" y="18338"/>
                      <a:pt x="24031" y="18227"/>
                      <a:pt x="24031" y="18116"/>
                    </a:cubicBezTo>
                    <a:lnTo>
                      <a:pt x="24031" y="18006"/>
                    </a:lnTo>
                    <a:cubicBezTo>
                      <a:pt x="24031" y="18006"/>
                      <a:pt x="24031" y="17969"/>
                      <a:pt x="24031" y="17932"/>
                    </a:cubicBezTo>
                    <a:cubicBezTo>
                      <a:pt x="24031" y="17747"/>
                      <a:pt x="24105" y="17599"/>
                      <a:pt x="24253" y="17488"/>
                    </a:cubicBezTo>
                    <a:cubicBezTo>
                      <a:pt x="24382" y="17359"/>
                      <a:pt x="24549" y="17294"/>
                      <a:pt x="24715" y="17294"/>
                    </a:cubicBezTo>
                    <a:close/>
                    <a:moveTo>
                      <a:pt x="17683" y="25865"/>
                    </a:moveTo>
                    <a:cubicBezTo>
                      <a:pt x="17730" y="25865"/>
                      <a:pt x="17777" y="25869"/>
                      <a:pt x="17820" y="25880"/>
                    </a:cubicBezTo>
                    <a:cubicBezTo>
                      <a:pt x="17968" y="25880"/>
                      <a:pt x="18116" y="25917"/>
                      <a:pt x="18264" y="25954"/>
                    </a:cubicBezTo>
                    <a:cubicBezTo>
                      <a:pt x="18412" y="25991"/>
                      <a:pt x="18560" y="26028"/>
                      <a:pt x="18707" y="26102"/>
                    </a:cubicBezTo>
                    <a:cubicBezTo>
                      <a:pt x="18929" y="26213"/>
                      <a:pt x="19151" y="26361"/>
                      <a:pt x="19336" y="26509"/>
                    </a:cubicBezTo>
                    <a:cubicBezTo>
                      <a:pt x="19484" y="26620"/>
                      <a:pt x="19595" y="26768"/>
                      <a:pt x="19743" y="26878"/>
                    </a:cubicBezTo>
                    <a:cubicBezTo>
                      <a:pt x="19890" y="27063"/>
                      <a:pt x="20001" y="27248"/>
                      <a:pt x="20112" y="27433"/>
                    </a:cubicBezTo>
                    <a:cubicBezTo>
                      <a:pt x="20149" y="27544"/>
                      <a:pt x="20223" y="27655"/>
                      <a:pt x="20260" y="27766"/>
                    </a:cubicBezTo>
                    <a:cubicBezTo>
                      <a:pt x="20260" y="27766"/>
                      <a:pt x="20260" y="27803"/>
                      <a:pt x="20260" y="27840"/>
                    </a:cubicBezTo>
                    <a:cubicBezTo>
                      <a:pt x="20260" y="27914"/>
                      <a:pt x="20297" y="27988"/>
                      <a:pt x="20297" y="28099"/>
                    </a:cubicBezTo>
                    <a:cubicBezTo>
                      <a:pt x="20297" y="28099"/>
                      <a:pt x="20186" y="28136"/>
                      <a:pt x="20186" y="28172"/>
                    </a:cubicBezTo>
                    <a:lnTo>
                      <a:pt x="20223" y="28172"/>
                    </a:lnTo>
                    <a:cubicBezTo>
                      <a:pt x="20223" y="28246"/>
                      <a:pt x="20186" y="28320"/>
                      <a:pt x="20186" y="28394"/>
                    </a:cubicBezTo>
                    <a:cubicBezTo>
                      <a:pt x="20149" y="28468"/>
                      <a:pt x="20149" y="28542"/>
                      <a:pt x="20112" y="28579"/>
                    </a:cubicBezTo>
                    <a:cubicBezTo>
                      <a:pt x="20075" y="28653"/>
                      <a:pt x="20038" y="28690"/>
                      <a:pt x="20001" y="28727"/>
                    </a:cubicBezTo>
                    <a:cubicBezTo>
                      <a:pt x="19964" y="28801"/>
                      <a:pt x="19890" y="28838"/>
                      <a:pt x="19853" y="28875"/>
                    </a:cubicBezTo>
                    <a:lnTo>
                      <a:pt x="19817" y="28875"/>
                    </a:lnTo>
                    <a:cubicBezTo>
                      <a:pt x="19743" y="28912"/>
                      <a:pt x="19669" y="28912"/>
                      <a:pt x="19595" y="28949"/>
                    </a:cubicBezTo>
                    <a:cubicBezTo>
                      <a:pt x="19521" y="28949"/>
                      <a:pt x="19410" y="28949"/>
                      <a:pt x="19336" y="28986"/>
                    </a:cubicBezTo>
                    <a:cubicBezTo>
                      <a:pt x="19225" y="28949"/>
                      <a:pt x="19151" y="28949"/>
                      <a:pt x="19040" y="28949"/>
                    </a:cubicBezTo>
                    <a:lnTo>
                      <a:pt x="18929" y="28912"/>
                    </a:lnTo>
                    <a:cubicBezTo>
                      <a:pt x="18781" y="28838"/>
                      <a:pt x="18633" y="28801"/>
                      <a:pt x="18486" y="28727"/>
                    </a:cubicBezTo>
                    <a:cubicBezTo>
                      <a:pt x="18375" y="28690"/>
                      <a:pt x="18227" y="28616"/>
                      <a:pt x="18116" y="28542"/>
                    </a:cubicBezTo>
                    <a:cubicBezTo>
                      <a:pt x="18005" y="28468"/>
                      <a:pt x="17746" y="28320"/>
                      <a:pt x="17561" y="28209"/>
                    </a:cubicBezTo>
                    <a:lnTo>
                      <a:pt x="17524" y="28209"/>
                    </a:lnTo>
                    <a:cubicBezTo>
                      <a:pt x="17266" y="28209"/>
                      <a:pt x="17007" y="28099"/>
                      <a:pt x="16859" y="27877"/>
                    </a:cubicBezTo>
                    <a:cubicBezTo>
                      <a:pt x="16785" y="27729"/>
                      <a:pt x="16674" y="27581"/>
                      <a:pt x="16637" y="27433"/>
                    </a:cubicBezTo>
                    <a:cubicBezTo>
                      <a:pt x="16563" y="27322"/>
                      <a:pt x="16526" y="27174"/>
                      <a:pt x="16489" y="27063"/>
                    </a:cubicBezTo>
                    <a:cubicBezTo>
                      <a:pt x="16452" y="26989"/>
                      <a:pt x="16452" y="26952"/>
                      <a:pt x="16452" y="26878"/>
                    </a:cubicBezTo>
                    <a:cubicBezTo>
                      <a:pt x="16452" y="26805"/>
                      <a:pt x="16452" y="26731"/>
                      <a:pt x="16452" y="26694"/>
                    </a:cubicBezTo>
                    <a:cubicBezTo>
                      <a:pt x="16452" y="26435"/>
                      <a:pt x="16563" y="26213"/>
                      <a:pt x="16785" y="26102"/>
                    </a:cubicBezTo>
                    <a:cubicBezTo>
                      <a:pt x="16896" y="26065"/>
                      <a:pt x="16970" y="26028"/>
                      <a:pt x="17081" y="25991"/>
                    </a:cubicBezTo>
                    <a:cubicBezTo>
                      <a:pt x="17155" y="25954"/>
                      <a:pt x="17266" y="25917"/>
                      <a:pt x="17339" y="25917"/>
                    </a:cubicBezTo>
                    <a:cubicBezTo>
                      <a:pt x="17444" y="25891"/>
                      <a:pt x="17567" y="25865"/>
                      <a:pt x="17683" y="25865"/>
                    </a:cubicBezTo>
                    <a:close/>
                    <a:moveTo>
                      <a:pt x="15676" y="28847"/>
                    </a:moveTo>
                    <a:cubicBezTo>
                      <a:pt x="15722" y="28847"/>
                      <a:pt x="15768" y="28856"/>
                      <a:pt x="15824" y="28875"/>
                    </a:cubicBezTo>
                    <a:cubicBezTo>
                      <a:pt x="16009" y="28912"/>
                      <a:pt x="16230" y="28986"/>
                      <a:pt x="16415" y="29097"/>
                    </a:cubicBezTo>
                    <a:cubicBezTo>
                      <a:pt x="16600" y="29208"/>
                      <a:pt x="16785" y="29356"/>
                      <a:pt x="16933" y="29503"/>
                    </a:cubicBezTo>
                    <a:cubicBezTo>
                      <a:pt x="17266" y="29836"/>
                      <a:pt x="17487" y="30243"/>
                      <a:pt x="17635" y="30686"/>
                    </a:cubicBezTo>
                    <a:cubicBezTo>
                      <a:pt x="17709" y="31093"/>
                      <a:pt x="17413" y="31500"/>
                      <a:pt x="16970" y="31500"/>
                    </a:cubicBezTo>
                    <a:lnTo>
                      <a:pt x="16970" y="31537"/>
                    </a:lnTo>
                    <a:cubicBezTo>
                      <a:pt x="16859" y="31537"/>
                      <a:pt x="16711" y="31537"/>
                      <a:pt x="16600" y="31500"/>
                    </a:cubicBezTo>
                    <a:cubicBezTo>
                      <a:pt x="16452" y="31463"/>
                      <a:pt x="16341" y="31426"/>
                      <a:pt x="16230" y="31389"/>
                    </a:cubicBezTo>
                    <a:cubicBezTo>
                      <a:pt x="16046" y="31278"/>
                      <a:pt x="15898" y="31167"/>
                      <a:pt x="15750" y="31056"/>
                    </a:cubicBezTo>
                    <a:cubicBezTo>
                      <a:pt x="15491" y="30797"/>
                      <a:pt x="15232" y="30502"/>
                      <a:pt x="15047" y="30206"/>
                    </a:cubicBezTo>
                    <a:cubicBezTo>
                      <a:pt x="14973" y="30058"/>
                      <a:pt x="14936" y="29873"/>
                      <a:pt x="14973" y="29688"/>
                    </a:cubicBezTo>
                    <a:cubicBezTo>
                      <a:pt x="14973" y="29577"/>
                      <a:pt x="14973" y="29466"/>
                      <a:pt x="14973" y="29356"/>
                    </a:cubicBezTo>
                    <a:cubicBezTo>
                      <a:pt x="15047" y="29171"/>
                      <a:pt x="15158" y="29023"/>
                      <a:pt x="15306" y="28949"/>
                    </a:cubicBezTo>
                    <a:cubicBezTo>
                      <a:pt x="15380" y="28875"/>
                      <a:pt x="15454" y="28875"/>
                      <a:pt x="15528" y="28875"/>
                    </a:cubicBezTo>
                    <a:cubicBezTo>
                      <a:pt x="15583" y="28856"/>
                      <a:pt x="15630" y="28847"/>
                      <a:pt x="15676" y="28847"/>
                    </a:cubicBezTo>
                    <a:close/>
                    <a:moveTo>
                      <a:pt x="36786" y="31463"/>
                    </a:moveTo>
                    <a:cubicBezTo>
                      <a:pt x="37304" y="31463"/>
                      <a:pt x="37821" y="31648"/>
                      <a:pt x="38228" y="31980"/>
                    </a:cubicBezTo>
                    <a:cubicBezTo>
                      <a:pt x="38524" y="32276"/>
                      <a:pt x="38450" y="32794"/>
                      <a:pt x="38080" y="33016"/>
                    </a:cubicBezTo>
                    <a:lnTo>
                      <a:pt x="38080" y="33053"/>
                    </a:lnTo>
                    <a:cubicBezTo>
                      <a:pt x="37578" y="33337"/>
                      <a:pt x="37023" y="33479"/>
                      <a:pt x="36463" y="33479"/>
                    </a:cubicBezTo>
                    <a:cubicBezTo>
                      <a:pt x="36076" y="33479"/>
                      <a:pt x="35685" y="33411"/>
                      <a:pt x="35307" y="33274"/>
                    </a:cubicBezTo>
                    <a:cubicBezTo>
                      <a:pt x="34938" y="33164"/>
                      <a:pt x="34753" y="32794"/>
                      <a:pt x="34827" y="32461"/>
                    </a:cubicBezTo>
                    <a:cubicBezTo>
                      <a:pt x="34864" y="32350"/>
                      <a:pt x="34938" y="32239"/>
                      <a:pt x="35048" y="32128"/>
                    </a:cubicBezTo>
                    <a:cubicBezTo>
                      <a:pt x="35048" y="32091"/>
                      <a:pt x="35048" y="32091"/>
                      <a:pt x="35085" y="32054"/>
                    </a:cubicBezTo>
                    <a:cubicBezTo>
                      <a:pt x="35159" y="31907"/>
                      <a:pt x="35307" y="31796"/>
                      <a:pt x="35492" y="31722"/>
                    </a:cubicBezTo>
                    <a:cubicBezTo>
                      <a:pt x="35899" y="31574"/>
                      <a:pt x="36342" y="31463"/>
                      <a:pt x="36786" y="31463"/>
                    </a:cubicBezTo>
                    <a:close/>
                    <a:moveTo>
                      <a:pt x="44106" y="1"/>
                    </a:moveTo>
                    <a:cubicBezTo>
                      <a:pt x="42406" y="740"/>
                      <a:pt x="40742" y="1554"/>
                      <a:pt x="39152" y="2478"/>
                    </a:cubicBezTo>
                    <a:cubicBezTo>
                      <a:pt x="38859" y="2661"/>
                      <a:pt x="35259" y="4770"/>
                      <a:pt x="35161" y="4770"/>
                    </a:cubicBezTo>
                    <a:cubicBezTo>
                      <a:pt x="35160" y="4770"/>
                      <a:pt x="35160" y="4770"/>
                      <a:pt x="35159" y="4770"/>
                    </a:cubicBezTo>
                    <a:lnTo>
                      <a:pt x="35159" y="4770"/>
                    </a:lnTo>
                    <a:cubicBezTo>
                      <a:pt x="36047" y="5694"/>
                      <a:pt x="38117" y="8726"/>
                      <a:pt x="35677" y="9465"/>
                    </a:cubicBezTo>
                    <a:cubicBezTo>
                      <a:pt x="35572" y="9497"/>
                      <a:pt x="35465" y="9512"/>
                      <a:pt x="35357" y="9512"/>
                    </a:cubicBezTo>
                    <a:cubicBezTo>
                      <a:pt x="34200" y="9512"/>
                      <a:pt x="32882" y="7824"/>
                      <a:pt x="32645" y="6877"/>
                    </a:cubicBezTo>
                    <a:cubicBezTo>
                      <a:pt x="30279" y="8837"/>
                      <a:pt x="27950" y="10833"/>
                      <a:pt x="25695" y="12867"/>
                    </a:cubicBezTo>
                    <a:cubicBezTo>
                      <a:pt x="24586" y="13902"/>
                      <a:pt x="23477" y="14974"/>
                      <a:pt x="22331" y="16009"/>
                    </a:cubicBezTo>
                    <a:cubicBezTo>
                      <a:pt x="22113" y="16191"/>
                      <a:pt x="20076" y="18155"/>
                      <a:pt x="19898" y="18155"/>
                    </a:cubicBezTo>
                    <a:cubicBezTo>
                      <a:pt x="19897" y="18155"/>
                      <a:pt x="19895" y="18155"/>
                      <a:pt x="19894" y="18155"/>
                    </a:cubicBezTo>
                    <a:lnTo>
                      <a:pt x="19894" y="18155"/>
                    </a:lnTo>
                    <a:cubicBezTo>
                      <a:pt x="21150" y="18709"/>
                      <a:pt x="22848" y="19412"/>
                      <a:pt x="22885" y="21037"/>
                    </a:cubicBezTo>
                    <a:cubicBezTo>
                      <a:pt x="22885" y="21444"/>
                      <a:pt x="22737" y="21887"/>
                      <a:pt x="22404" y="22183"/>
                    </a:cubicBezTo>
                    <a:cubicBezTo>
                      <a:pt x="22123" y="22432"/>
                      <a:pt x="21790" y="22524"/>
                      <a:pt x="21441" y="22524"/>
                    </a:cubicBezTo>
                    <a:cubicBezTo>
                      <a:pt x="21011" y="22524"/>
                      <a:pt x="20557" y="22383"/>
                      <a:pt x="20149" y="22220"/>
                    </a:cubicBezTo>
                    <a:cubicBezTo>
                      <a:pt x="19410" y="21961"/>
                      <a:pt x="18670" y="21629"/>
                      <a:pt x="17931" y="21259"/>
                    </a:cubicBezTo>
                    <a:cubicBezTo>
                      <a:pt x="17641" y="21065"/>
                      <a:pt x="17294" y="20956"/>
                      <a:pt x="16940" y="20956"/>
                    </a:cubicBezTo>
                    <a:cubicBezTo>
                      <a:pt x="16888" y="20956"/>
                      <a:pt x="16837" y="20958"/>
                      <a:pt x="16785" y="20963"/>
                    </a:cubicBezTo>
                    <a:cubicBezTo>
                      <a:pt x="16378" y="21074"/>
                      <a:pt x="16009" y="21333"/>
                      <a:pt x="15750" y="21703"/>
                    </a:cubicBezTo>
                    <a:cubicBezTo>
                      <a:pt x="13088" y="24734"/>
                      <a:pt x="10648" y="27988"/>
                      <a:pt x="8467" y="31426"/>
                    </a:cubicBezTo>
                    <a:cubicBezTo>
                      <a:pt x="8558" y="31289"/>
                      <a:pt x="8769" y="31239"/>
                      <a:pt x="9004" y="31239"/>
                    </a:cubicBezTo>
                    <a:cubicBezTo>
                      <a:pt x="9338" y="31239"/>
                      <a:pt x="9719" y="31339"/>
                      <a:pt x="9871" y="31426"/>
                    </a:cubicBezTo>
                    <a:cubicBezTo>
                      <a:pt x="9650" y="34051"/>
                      <a:pt x="7616" y="34457"/>
                      <a:pt x="5989" y="36047"/>
                    </a:cubicBezTo>
                    <a:cubicBezTo>
                      <a:pt x="1627" y="40336"/>
                      <a:pt x="1738" y="47508"/>
                      <a:pt x="1072" y="53165"/>
                    </a:cubicBezTo>
                    <a:cubicBezTo>
                      <a:pt x="222" y="60559"/>
                      <a:pt x="0" y="68101"/>
                      <a:pt x="2182" y="75273"/>
                    </a:cubicBezTo>
                    <a:cubicBezTo>
                      <a:pt x="5879" y="68951"/>
                      <a:pt x="10278" y="63073"/>
                      <a:pt x="15232" y="57675"/>
                    </a:cubicBezTo>
                    <a:cubicBezTo>
                      <a:pt x="19890" y="52610"/>
                      <a:pt x="25066" y="51501"/>
                      <a:pt x="30501" y="47767"/>
                    </a:cubicBezTo>
                    <a:cubicBezTo>
                      <a:pt x="31167" y="47323"/>
                      <a:pt x="36860" y="41556"/>
                      <a:pt x="36860" y="41556"/>
                    </a:cubicBezTo>
                    <a:cubicBezTo>
                      <a:pt x="34974" y="41075"/>
                      <a:pt x="33422" y="39707"/>
                      <a:pt x="32719" y="37896"/>
                    </a:cubicBezTo>
                    <a:cubicBezTo>
                      <a:pt x="32802" y="37895"/>
                      <a:pt x="32885" y="37894"/>
                      <a:pt x="32967" y="37894"/>
                    </a:cubicBezTo>
                    <a:cubicBezTo>
                      <a:pt x="35359" y="37894"/>
                      <a:pt x="37710" y="38410"/>
                      <a:pt x="39855" y="39375"/>
                    </a:cubicBezTo>
                    <a:cubicBezTo>
                      <a:pt x="42480" y="35714"/>
                      <a:pt x="44365" y="31611"/>
                      <a:pt x="45400" y="27248"/>
                    </a:cubicBezTo>
                    <a:cubicBezTo>
                      <a:pt x="44402" y="27248"/>
                      <a:pt x="43441" y="26989"/>
                      <a:pt x="42553" y="26509"/>
                    </a:cubicBezTo>
                    <a:cubicBezTo>
                      <a:pt x="41629" y="26028"/>
                      <a:pt x="41851" y="24697"/>
                      <a:pt x="42886" y="24512"/>
                    </a:cubicBezTo>
                    <a:cubicBezTo>
                      <a:pt x="43212" y="24453"/>
                      <a:pt x="43543" y="24424"/>
                      <a:pt x="43875" y="24424"/>
                    </a:cubicBezTo>
                    <a:cubicBezTo>
                      <a:pt x="44374" y="24424"/>
                      <a:pt x="44875" y="24490"/>
                      <a:pt x="45363" y="24623"/>
                    </a:cubicBezTo>
                    <a:cubicBezTo>
                      <a:pt x="46251" y="21998"/>
                      <a:pt x="46509" y="19226"/>
                      <a:pt x="46066" y="16527"/>
                    </a:cubicBezTo>
                    <a:cubicBezTo>
                      <a:pt x="46060" y="16466"/>
                      <a:pt x="45955" y="16444"/>
                      <a:pt x="45783" y="16444"/>
                    </a:cubicBezTo>
                    <a:cubicBezTo>
                      <a:pt x="45338" y="16444"/>
                      <a:pt x="44442" y="16590"/>
                      <a:pt x="43648" y="16590"/>
                    </a:cubicBezTo>
                    <a:cubicBezTo>
                      <a:pt x="42697" y="16590"/>
                      <a:pt x="41892" y="16380"/>
                      <a:pt x="42184" y="15455"/>
                    </a:cubicBezTo>
                    <a:cubicBezTo>
                      <a:pt x="42258" y="15233"/>
                      <a:pt x="42443" y="15011"/>
                      <a:pt x="42664" y="14900"/>
                    </a:cubicBezTo>
                    <a:cubicBezTo>
                      <a:pt x="43737" y="14198"/>
                      <a:pt x="45031" y="13828"/>
                      <a:pt x="46324" y="13828"/>
                    </a:cubicBezTo>
                    <a:cubicBezTo>
                      <a:pt x="46103" y="9133"/>
                      <a:pt x="45363" y="4511"/>
                      <a:pt x="441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5"/>
              <p:cNvSpPr/>
              <p:nvPr/>
            </p:nvSpPr>
            <p:spPr>
              <a:xfrm>
                <a:off x="5304075" y="1968350"/>
                <a:ext cx="689525" cy="1069400"/>
              </a:xfrm>
              <a:custGeom>
                <a:avLst/>
                <a:gdLst/>
                <a:ahLst/>
                <a:cxnLst/>
                <a:rect l="l" t="t" r="r" b="b"/>
                <a:pathLst>
                  <a:path w="27581" h="42776" extrusionOk="0">
                    <a:moveTo>
                      <a:pt x="27358" y="0"/>
                    </a:moveTo>
                    <a:cubicBezTo>
                      <a:pt x="25510" y="5915"/>
                      <a:pt x="23587" y="11609"/>
                      <a:pt x="20112" y="16341"/>
                    </a:cubicBezTo>
                    <a:cubicBezTo>
                      <a:pt x="18264" y="18818"/>
                      <a:pt x="15971" y="21000"/>
                      <a:pt x="13790" y="23107"/>
                    </a:cubicBezTo>
                    <a:lnTo>
                      <a:pt x="12977" y="23883"/>
                    </a:lnTo>
                    <a:cubicBezTo>
                      <a:pt x="7394" y="29318"/>
                      <a:pt x="1923" y="35307"/>
                      <a:pt x="0" y="42701"/>
                    </a:cubicBezTo>
                    <a:lnTo>
                      <a:pt x="222" y="42775"/>
                    </a:lnTo>
                    <a:cubicBezTo>
                      <a:pt x="2144" y="35418"/>
                      <a:pt x="7542" y="29429"/>
                      <a:pt x="13125" y="24068"/>
                    </a:cubicBezTo>
                    <a:lnTo>
                      <a:pt x="13938" y="23292"/>
                    </a:lnTo>
                    <a:cubicBezTo>
                      <a:pt x="16119" y="21147"/>
                      <a:pt x="18448" y="18966"/>
                      <a:pt x="20297" y="16452"/>
                    </a:cubicBezTo>
                    <a:cubicBezTo>
                      <a:pt x="23809" y="11720"/>
                      <a:pt x="25732" y="5989"/>
                      <a:pt x="27580" y="74"/>
                    </a:cubicBezTo>
                    <a:lnTo>
                      <a:pt x="2735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1" name="Google Shape;611;p45"/>
            <p:cNvSpPr/>
            <p:nvPr/>
          </p:nvSpPr>
          <p:spPr>
            <a:xfrm flipH="1">
              <a:off x="576394" y="3105291"/>
              <a:ext cx="1329666" cy="2000559"/>
            </a:xfrm>
            <a:custGeom>
              <a:avLst/>
              <a:gdLst/>
              <a:ahLst/>
              <a:cxnLst/>
              <a:rect l="l" t="t" r="r" b="b"/>
              <a:pathLst>
                <a:path w="61113" h="91948" extrusionOk="0">
                  <a:moveTo>
                    <a:pt x="30959" y="1"/>
                  </a:moveTo>
                  <a:cubicBezTo>
                    <a:pt x="24007" y="1"/>
                    <a:pt x="16810" y="2496"/>
                    <a:pt x="11868" y="6876"/>
                  </a:cubicBezTo>
                  <a:cubicBezTo>
                    <a:pt x="1849" y="15823"/>
                    <a:pt x="3439" y="27654"/>
                    <a:pt x="1553" y="40298"/>
                  </a:cubicBezTo>
                  <a:cubicBezTo>
                    <a:pt x="0" y="50575"/>
                    <a:pt x="1812" y="60077"/>
                    <a:pt x="3845" y="70022"/>
                  </a:cubicBezTo>
                  <a:cubicBezTo>
                    <a:pt x="5583" y="78451"/>
                    <a:pt x="12238" y="85993"/>
                    <a:pt x="19964" y="89358"/>
                  </a:cubicBezTo>
                  <a:cubicBezTo>
                    <a:pt x="22996" y="90689"/>
                    <a:pt x="26249" y="91502"/>
                    <a:pt x="29540" y="91798"/>
                  </a:cubicBezTo>
                  <a:cubicBezTo>
                    <a:pt x="30603" y="91897"/>
                    <a:pt x="31641" y="91948"/>
                    <a:pt x="32652" y="91948"/>
                  </a:cubicBezTo>
                  <a:cubicBezTo>
                    <a:pt x="41023" y="91948"/>
                    <a:pt x="47581" y="88503"/>
                    <a:pt x="52166" y="81113"/>
                  </a:cubicBezTo>
                  <a:cubicBezTo>
                    <a:pt x="56898" y="73497"/>
                    <a:pt x="58192" y="64255"/>
                    <a:pt x="58932" y="55456"/>
                  </a:cubicBezTo>
                  <a:cubicBezTo>
                    <a:pt x="59893" y="43884"/>
                    <a:pt x="61113" y="31314"/>
                    <a:pt x="58229" y="19890"/>
                  </a:cubicBezTo>
                  <a:cubicBezTo>
                    <a:pt x="56270" y="12274"/>
                    <a:pt x="49208" y="6322"/>
                    <a:pt x="42295" y="2624"/>
                  </a:cubicBezTo>
                  <a:cubicBezTo>
                    <a:pt x="38921" y="836"/>
                    <a:pt x="34981" y="1"/>
                    <a:pt x="309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5"/>
            <p:cNvSpPr/>
            <p:nvPr/>
          </p:nvSpPr>
          <p:spPr>
            <a:xfrm flipH="1">
              <a:off x="1110502" y="3461625"/>
              <a:ext cx="479448" cy="1886038"/>
            </a:xfrm>
            <a:custGeom>
              <a:avLst/>
              <a:gdLst/>
              <a:ahLst/>
              <a:cxnLst/>
              <a:rect l="l" t="t" r="r" b="b"/>
              <a:pathLst>
                <a:path w="22036" h="75126" extrusionOk="0">
                  <a:moveTo>
                    <a:pt x="3217" y="1"/>
                  </a:moveTo>
                  <a:cubicBezTo>
                    <a:pt x="3180" y="1886"/>
                    <a:pt x="2958" y="3772"/>
                    <a:pt x="2589" y="5620"/>
                  </a:cubicBezTo>
                  <a:cubicBezTo>
                    <a:pt x="2524" y="5814"/>
                    <a:pt x="2178" y="5923"/>
                    <a:pt x="1796" y="5923"/>
                  </a:cubicBezTo>
                  <a:cubicBezTo>
                    <a:pt x="1740" y="5923"/>
                    <a:pt x="1684" y="5921"/>
                    <a:pt x="1627" y="5916"/>
                  </a:cubicBezTo>
                  <a:lnTo>
                    <a:pt x="1627" y="5916"/>
                  </a:lnTo>
                  <a:cubicBezTo>
                    <a:pt x="1" y="28986"/>
                    <a:pt x="2256" y="52055"/>
                    <a:pt x="1036" y="75125"/>
                  </a:cubicBezTo>
                  <a:lnTo>
                    <a:pt x="21444" y="75125"/>
                  </a:lnTo>
                  <a:cubicBezTo>
                    <a:pt x="21703" y="64551"/>
                    <a:pt x="22035" y="54015"/>
                    <a:pt x="21518" y="43441"/>
                  </a:cubicBezTo>
                  <a:cubicBezTo>
                    <a:pt x="21111" y="35714"/>
                    <a:pt x="20852" y="28061"/>
                    <a:pt x="20778" y="20371"/>
                  </a:cubicBezTo>
                  <a:cubicBezTo>
                    <a:pt x="20741" y="13569"/>
                    <a:pt x="17673" y="6766"/>
                    <a:pt x="197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5"/>
            <p:cNvSpPr/>
            <p:nvPr/>
          </p:nvSpPr>
          <p:spPr>
            <a:xfrm flipH="1">
              <a:off x="654421" y="3375550"/>
              <a:ext cx="597679" cy="1915017"/>
            </a:xfrm>
            <a:custGeom>
              <a:avLst/>
              <a:gdLst/>
              <a:ahLst/>
              <a:cxnLst/>
              <a:rect l="l" t="t" r="r" b="b"/>
              <a:pathLst>
                <a:path w="27470" h="84297" extrusionOk="0">
                  <a:moveTo>
                    <a:pt x="0" y="1"/>
                  </a:moveTo>
                  <a:cubicBezTo>
                    <a:pt x="0" y="703"/>
                    <a:pt x="3956" y="3994"/>
                    <a:pt x="3956" y="4696"/>
                  </a:cubicBezTo>
                  <a:cubicBezTo>
                    <a:pt x="4141" y="4770"/>
                    <a:pt x="1886" y="9280"/>
                    <a:pt x="1775" y="9798"/>
                  </a:cubicBezTo>
                  <a:cubicBezTo>
                    <a:pt x="555" y="15344"/>
                    <a:pt x="740" y="19336"/>
                    <a:pt x="1147" y="25510"/>
                  </a:cubicBezTo>
                  <a:cubicBezTo>
                    <a:pt x="1627" y="32387"/>
                    <a:pt x="1368" y="39338"/>
                    <a:pt x="1516" y="46251"/>
                  </a:cubicBezTo>
                  <a:cubicBezTo>
                    <a:pt x="1738" y="56640"/>
                    <a:pt x="1516" y="66918"/>
                    <a:pt x="1516" y="77269"/>
                  </a:cubicBezTo>
                  <a:cubicBezTo>
                    <a:pt x="1516" y="77417"/>
                    <a:pt x="1553" y="77602"/>
                    <a:pt x="1627" y="77750"/>
                  </a:cubicBezTo>
                  <a:cubicBezTo>
                    <a:pt x="1738" y="77824"/>
                    <a:pt x="1849" y="83924"/>
                    <a:pt x="1960" y="83961"/>
                  </a:cubicBezTo>
                  <a:cubicBezTo>
                    <a:pt x="3108" y="84196"/>
                    <a:pt x="4302" y="84296"/>
                    <a:pt x="5527" y="84296"/>
                  </a:cubicBezTo>
                  <a:cubicBezTo>
                    <a:pt x="11240" y="84296"/>
                    <a:pt x="17607" y="82115"/>
                    <a:pt x="22996" y="81262"/>
                  </a:cubicBezTo>
                  <a:cubicBezTo>
                    <a:pt x="27470" y="80597"/>
                    <a:pt x="23366" y="65772"/>
                    <a:pt x="22959" y="62592"/>
                  </a:cubicBezTo>
                  <a:cubicBezTo>
                    <a:pt x="22626" y="60411"/>
                    <a:pt x="22442" y="58230"/>
                    <a:pt x="22368" y="56011"/>
                  </a:cubicBezTo>
                  <a:cubicBezTo>
                    <a:pt x="22442" y="53830"/>
                    <a:pt x="22700" y="51612"/>
                    <a:pt x="23144" y="49468"/>
                  </a:cubicBezTo>
                  <a:cubicBezTo>
                    <a:pt x="23810" y="45179"/>
                    <a:pt x="25104" y="40668"/>
                    <a:pt x="25214" y="36306"/>
                  </a:cubicBezTo>
                  <a:cubicBezTo>
                    <a:pt x="25251" y="35567"/>
                    <a:pt x="25214" y="34827"/>
                    <a:pt x="25177" y="34088"/>
                  </a:cubicBezTo>
                  <a:cubicBezTo>
                    <a:pt x="24882" y="30206"/>
                    <a:pt x="24475" y="26324"/>
                    <a:pt x="23847" y="22479"/>
                  </a:cubicBezTo>
                  <a:cubicBezTo>
                    <a:pt x="22590" y="15085"/>
                    <a:pt x="20112" y="6508"/>
                    <a:pt x="12866" y="2626"/>
                  </a:cubicBezTo>
                  <a:cubicBezTo>
                    <a:pt x="9391" y="777"/>
                    <a:pt x="4622" y="223"/>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45"/>
            <p:cNvSpPr/>
            <p:nvPr/>
          </p:nvSpPr>
          <p:spPr>
            <a:xfrm flipH="1">
              <a:off x="1820771" y="2951204"/>
              <a:ext cx="1213046" cy="1272379"/>
            </a:xfrm>
            <a:custGeom>
              <a:avLst/>
              <a:gdLst/>
              <a:ahLst/>
              <a:cxnLst/>
              <a:rect l="l" t="t" r="r" b="b"/>
              <a:pathLst>
                <a:path w="55753" h="58480" extrusionOk="0">
                  <a:moveTo>
                    <a:pt x="5776" y="1"/>
                  </a:moveTo>
                  <a:cubicBezTo>
                    <a:pt x="5652" y="1"/>
                    <a:pt x="5526" y="7"/>
                    <a:pt x="5398" y="20"/>
                  </a:cubicBezTo>
                  <a:cubicBezTo>
                    <a:pt x="2145" y="353"/>
                    <a:pt x="925" y="4420"/>
                    <a:pt x="703" y="7673"/>
                  </a:cubicBezTo>
                  <a:cubicBezTo>
                    <a:pt x="0" y="17914"/>
                    <a:pt x="1184" y="28192"/>
                    <a:pt x="4141" y="38063"/>
                  </a:cubicBezTo>
                  <a:cubicBezTo>
                    <a:pt x="5546" y="42647"/>
                    <a:pt x="7432" y="50559"/>
                    <a:pt x="11166" y="55070"/>
                  </a:cubicBezTo>
                  <a:cubicBezTo>
                    <a:pt x="12868" y="57137"/>
                    <a:pt x="14971" y="58480"/>
                    <a:pt x="17598" y="58480"/>
                  </a:cubicBezTo>
                  <a:cubicBezTo>
                    <a:pt x="18165" y="58480"/>
                    <a:pt x="18756" y="58417"/>
                    <a:pt x="19373" y="58286"/>
                  </a:cubicBezTo>
                  <a:cubicBezTo>
                    <a:pt x="28394" y="56327"/>
                    <a:pt x="37082" y="52962"/>
                    <a:pt x="45031" y="48267"/>
                  </a:cubicBezTo>
                  <a:cubicBezTo>
                    <a:pt x="47803" y="46640"/>
                    <a:pt x="53978" y="43867"/>
                    <a:pt x="54902" y="40651"/>
                  </a:cubicBezTo>
                  <a:cubicBezTo>
                    <a:pt x="55752" y="37878"/>
                    <a:pt x="53090" y="32665"/>
                    <a:pt x="50946" y="31076"/>
                  </a:cubicBezTo>
                  <a:cubicBezTo>
                    <a:pt x="48934" y="29621"/>
                    <a:pt x="45705" y="29436"/>
                    <a:pt x="43101" y="29436"/>
                  </a:cubicBezTo>
                  <a:cubicBezTo>
                    <a:pt x="42595" y="29436"/>
                    <a:pt x="42112" y="29443"/>
                    <a:pt x="41666" y="29449"/>
                  </a:cubicBezTo>
                  <a:cubicBezTo>
                    <a:pt x="36897" y="29560"/>
                    <a:pt x="32572" y="30743"/>
                    <a:pt x="28098" y="32185"/>
                  </a:cubicBezTo>
                  <a:cubicBezTo>
                    <a:pt x="26886" y="32575"/>
                    <a:pt x="26019" y="32779"/>
                    <a:pt x="25371" y="32779"/>
                  </a:cubicBezTo>
                  <a:cubicBezTo>
                    <a:pt x="23625" y="32779"/>
                    <a:pt x="23466" y="31305"/>
                    <a:pt x="22442" y="28044"/>
                  </a:cubicBezTo>
                  <a:cubicBezTo>
                    <a:pt x="19743" y="19689"/>
                    <a:pt x="16009" y="11703"/>
                    <a:pt x="11313" y="4309"/>
                  </a:cubicBezTo>
                  <a:cubicBezTo>
                    <a:pt x="9979" y="2272"/>
                    <a:pt x="8144" y="1"/>
                    <a:pt x="5776" y="1"/>
                  </a:cubicBezTo>
                  <a:close/>
                </a:path>
              </a:pathLst>
            </a:custGeom>
            <a:solidFill>
              <a:srgbClr val="D98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5"/>
            <p:cNvSpPr/>
            <p:nvPr/>
          </p:nvSpPr>
          <p:spPr>
            <a:xfrm flipH="1">
              <a:off x="-100112" y="3677992"/>
              <a:ext cx="838208" cy="1143879"/>
            </a:xfrm>
            <a:custGeom>
              <a:avLst/>
              <a:gdLst/>
              <a:ahLst/>
              <a:cxnLst/>
              <a:rect l="l" t="t" r="r" b="b"/>
              <a:pathLst>
                <a:path w="38525" h="52574" extrusionOk="0">
                  <a:moveTo>
                    <a:pt x="16268" y="1"/>
                  </a:moveTo>
                  <a:cubicBezTo>
                    <a:pt x="14826" y="1332"/>
                    <a:pt x="13347" y="2663"/>
                    <a:pt x="11905" y="3957"/>
                  </a:cubicBezTo>
                  <a:cubicBezTo>
                    <a:pt x="7801" y="7654"/>
                    <a:pt x="3513" y="11573"/>
                    <a:pt x="444" y="16083"/>
                  </a:cubicBezTo>
                  <a:cubicBezTo>
                    <a:pt x="1886" y="17192"/>
                    <a:pt x="3402" y="18190"/>
                    <a:pt x="4955" y="19152"/>
                  </a:cubicBezTo>
                  <a:cubicBezTo>
                    <a:pt x="6072" y="19809"/>
                    <a:pt x="13151" y="24528"/>
                    <a:pt x="15695" y="24528"/>
                  </a:cubicBezTo>
                  <a:cubicBezTo>
                    <a:pt x="16012" y="24528"/>
                    <a:pt x="16259" y="24455"/>
                    <a:pt x="16415" y="24292"/>
                  </a:cubicBezTo>
                  <a:lnTo>
                    <a:pt x="16415" y="24292"/>
                  </a:lnTo>
                  <a:cubicBezTo>
                    <a:pt x="12718" y="28173"/>
                    <a:pt x="10426" y="32720"/>
                    <a:pt x="7321" y="37082"/>
                  </a:cubicBezTo>
                  <a:cubicBezTo>
                    <a:pt x="5620" y="39522"/>
                    <a:pt x="5620" y="39264"/>
                    <a:pt x="3698" y="41556"/>
                  </a:cubicBezTo>
                  <a:cubicBezTo>
                    <a:pt x="3291" y="42036"/>
                    <a:pt x="186" y="44883"/>
                    <a:pt x="1" y="45401"/>
                  </a:cubicBezTo>
                  <a:cubicBezTo>
                    <a:pt x="186" y="45438"/>
                    <a:pt x="370" y="45586"/>
                    <a:pt x="481" y="45770"/>
                  </a:cubicBezTo>
                  <a:cubicBezTo>
                    <a:pt x="1775" y="47841"/>
                    <a:pt x="2737" y="50170"/>
                    <a:pt x="3254" y="52573"/>
                  </a:cubicBezTo>
                  <a:cubicBezTo>
                    <a:pt x="11240" y="48876"/>
                    <a:pt x="18708" y="44181"/>
                    <a:pt x="25510" y="38598"/>
                  </a:cubicBezTo>
                  <a:cubicBezTo>
                    <a:pt x="29023" y="35714"/>
                    <a:pt x="38524" y="29134"/>
                    <a:pt x="38302" y="24475"/>
                  </a:cubicBezTo>
                  <a:cubicBezTo>
                    <a:pt x="38043" y="18005"/>
                    <a:pt x="31056" y="13199"/>
                    <a:pt x="26361" y="8911"/>
                  </a:cubicBezTo>
                  <a:cubicBezTo>
                    <a:pt x="23033" y="5916"/>
                    <a:pt x="19669" y="2921"/>
                    <a:pt x="16268" y="1"/>
                  </a:cubicBezTo>
                  <a:close/>
                </a:path>
              </a:pathLst>
            </a:custGeom>
            <a:solidFill>
              <a:srgbClr val="D98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45"/>
            <p:cNvSpPr/>
            <p:nvPr/>
          </p:nvSpPr>
          <p:spPr>
            <a:xfrm flipH="1">
              <a:off x="1449144" y="3365275"/>
              <a:ext cx="527706" cy="1915020"/>
            </a:xfrm>
            <a:custGeom>
              <a:avLst/>
              <a:gdLst/>
              <a:ahLst/>
              <a:cxnLst/>
              <a:rect l="l" t="t" r="r" b="b"/>
              <a:pathLst>
                <a:path w="24254" h="80118" extrusionOk="0">
                  <a:moveTo>
                    <a:pt x="20317" y="1"/>
                  </a:moveTo>
                  <a:cubicBezTo>
                    <a:pt x="16557" y="1"/>
                    <a:pt x="13420" y="656"/>
                    <a:pt x="10538" y="3874"/>
                  </a:cubicBezTo>
                  <a:cubicBezTo>
                    <a:pt x="10094" y="4392"/>
                    <a:pt x="9650" y="4909"/>
                    <a:pt x="9244" y="5464"/>
                  </a:cubicBezTo>
                  <a:cubicBezTo>
                    <a:pt x="6323" y="9198"/>
                    <a:pt x="2515" y="13486"/>
                    <a:pt x="2885" y="18108"/>
                  </a:cubicBezTo>
                  <a:cubicBezTo>
                    <a:pt x="3661" y="27609"/>
                    <a:pt x="2478" y="37296"/>
                    <a:pt x="1923" y="46797"/>
                  </a:cubicBezTo>
                  <a:cubicBezTo>
                    <a:pt x="1258" y="57334"/>
                    <a:pt x="629" y="67907"/>
                    <a:pt x="75" y="78444"/>
                  </a:cubicBezTo>
                  <a:cubicBezTo>
                    <a:pt x="1" y="79368"/>
                    <a:pt x="12349" y="80108"/>
                    <a:pt x="13532" y="80108"/>
                  </a:cubicBezTo>
                  <a:cubicBezTo>
                    <a:pt x="13846" y="80114"/>
                    <a:pt x="14162" y="80117"/>
                    <a:pt x="14478" y="80117"/>
                  </a:cubicBezTo>
                  <a:cubicBezTo>
                    <a:pt x="15948" y="80117"/>
                    <a:pt x="17439" y="80051"/>
                    <a:pt x="18930" y="79960"/>
                  </a:cubicBezTo>
                  <a:cubicBezTo>
                    <a:pt x="18930" y="78998"/>
                    <a:pt x="18893" y="78037"/>
                    <a:pt x="18893" y="77076"/>
                  </a:cubicBezTo>
                  <a:cubicBezTo>
                    <a:pt x="18893" y="75523"/>
                    <a:pt x="18856" y="73970"/>
                    <a:pt x="18930" y="72418"/>
                  </a:cubicBezTo>
                  <a:cubicBezTo>
                    <a:pt x="19041" y="70865"/>
                    <a:pt x="19189" y="69275"/>
                    <a:pt x="19300" y="67685"/>
                  </a:cubicBezTo>
                  <a:cubicBezTo>
                    <a:pt x="19706" y="61437"/>
                    <a:pt x="19928" y="55152"/>
                    <a:pt x="19965" y="48867"/>
                  </a:cubicBezTo>
                  <a:cubicBezTo>
                    <a:pt x="19965" y="45725"/>
                    <a:pt x="20113" y="42582"/>
                    <a:pt x="20261" y="39440"/>
                  </a:cubicBezTo>
                  <a:cubicBezTo>
                    <a:pt x="20372" y="36334"/>
                    <a:pt x="20520" y="33303"/>
                    <a:pt x="20704" y="30197"/>
                  </a:cubicBezTo>
                  <a:cubicBezTo>
                    <a:pt x="20889" y="27129"/>
                    <a:pt x="21111" y="24097"/>
                    <a:pt x="21333" y="21028"/>
                  </a:cubicBezTo>
                  <a:cubicBezTo>
                    <a:pt x="20963" y="16777"/>
                    <a:pt x="20889" y="12525"/>
                    <a:pt x="21111" y="8274"/>
                  </a:cubicBezTo>
                  <a:cubicBezTo>
                    <a:pt x="21074" y="7386"/>
                    <a:pt x="24217" y="6758"/>
                    <a:pt x="24254" y="5870"/>
                  </a:cubicBezTo>
                  <a:cubicBezTo>
                    <a:pt x="24143" y="5796"/>
                    <a:pt x="24106" y="5686"/>
                    <a:pt x="24106" y="5575"/>
                  </a:cubicBezTo>
                  <a:cubicBezTo>
                    <a:pt x="24143" y="3763"/>
                    <a:pt x="24143" y="1952"/>
                    <a:pt x="24143" y="140"/>
                  </a:cubicBezTo>
                  <a:cubicBezTo>
                    <a:pt x="22795" y="68"/>
                    <a:pt x="21524" y="1"/>
                    <a:pt x="203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5"/>
            <p:cNvSpPr/>
            <p:nvPr/>
          </p:nvSpPr>
          <p:spPr>
            <a:xfrm flipH="1">
              <a:off x="327837" y="3392446"/>
              <a:ext cx="830941" cy="829853"/>
            </a:xfrm>
            <a:custGeom>
              <a:avLst/>
              <a:gdLst/>
              <a:ahLst/>
              <a:cxnLst/>
              <a:rect l="l" t="t" r="r" b="b"/>
              <a:pathLst>
                <a:path w="38191" h="38141" extrusionOk="0">
                  <a:moveTo>
                    <a:pt x="0" y="0"/>
                  </a:moveTo>
                  <a:cubicBezTo>
                    <a:pt x="10" y="5"/>
                    <a:pt x="21" y="11"/>
                    <a:pt x="31" y="16"/>
                  </a:cubicBezTo>
                  <a:lnTo>
                    <a:pt x="31" y="16"/>
                  </a:lnTo>
                  <a:cubicBezTo>
                    <a:pt x="21" y="11"/>
                    <a:pt x="11" y="5"/>
                    <a:pt x="0" y="0"/>
                  </a:cubicBezTo>
                  <a:close/>
                  <a:moveTo>
                    <a:pt x="31" y="16"/>
                  </a:moveTo>
                  <a:lnTo>
                    <a:pt x="31" y="16"/>
                  </a:lnTo>
                  <a:cubicBezTo>
                    <a:pt x="2384" y="1200"/>
                    <a:pt x="4331" y="3116"/>
                    <a:pt x="5583" y="5435"/>
                  </a:cubicBezTo>
                  <a:cubicBezTo>
                    <a:pt x="7616" y="9243"/>
                    <a:pt x="7949" y="13716"/>
                    <a:pt x="8318" y="17931"/>
                  </a:cubicBezTo>
                  <a:cubicBezTo>
                    <a:pt x="8540" y="20482"/>
                    <a:pt x="7542" y="23957"/>
                    <a:pt x="8651" y="26249"/>
                  </a:cubicBezTo>
                  <a:cubicBezTo>
                    <a:pt x="8762" y="26434"/>
                    <a:pt x="8873" y="26619"/>
                    <a:pt x="9021" y="26767"/>
                  </a:cubicBezTo>
                  <a:cubicBezTo>
                    <a:pt x="11350" y="29392"/>
                    <a:pt x="22626" y="35048"/>
                    <a:pt x="25806" y="37895"/>
                  </a:cubicBezTo>
                  <a:cubicBezTo>
                    <a:pt x="25987" y="38063"/>
                    <a:pt x="26211" y="38141"/>
                    <a:pt x="26432" y="38141"/>
                  </a:cubicBezTo>
                  <a:cubicBezTo>
                    <a:pt x="26794" y="38141"/>
                    <a:pt x="27146" y="37930"/>
                    <a:pt x="27284" y="37562"/>
                  </a:cubicBezTo>
                  <a:cubicBezTo>
                    <a:pt x="30612" y="29577"/>
                    <a:pt x="34494" y="21850"/>
                    <a:pt x="37932" y="13901"/>
                  </a:cubicBezTo>
                  <a:cubicBezTo>
                    <a:pt x="38080" y="13568"/>
                    <a:pt x="38191" y="13199"/>
                    <a:pt x="38191" y="12829"/>
                  </a:cubicBezTo>
                  <a:cubicBezTo>
                    <a:pt x="38191" y="12718"/>
                    <a:pt x="38154" y="12607"/>
                    <a:pt x="38117" y="12533"/>
                  </a:cubicBezTo>
                  <a:cubicBezTo>
                    <a:pt x="36823" y="11646"/>
                    <a:pt x="35418" y="10943"/>
                    <a:pt x="34013" y="10204"/>
                  </a:cubicBezTo>
                  <a:lnTo>
                    <a:pt x="32867" y="11683"/>
                  </a:lnTo>
                  <a:cubicBezTo>
                    <a:pt x="33495" y="10869"/>
                    <a:pt x="18781" y="3697"/>
                    <a:pt x="17413" y="3217"/>
                  </a:cubicBezTo>
                  <a:cubicBezTo>
                    <a:pt x="14529" y="2144"/>
                    <a:pt x="11572" y="1331"/>
                    <a:pt x="8540" y="776"/>
                  </a:cubicBezTo>
                  <a:cubicBezTo>
                    <a:pt x="7623" y="599"/>
                    <a:pt x="6387" y="599"/>
                    <a:pt x="5108" y="599"/>
                  </a:cubicBezTo>
                  <a:lnTo>
                    <a:pt x="5108" y="599"/>
                  </a:lnTo>
                  <a:cubicBezTo>
                    <a:pt x="3207" y="599"/>
                    <a:pt x="1211" y="599"/>
                    <a:pt x="31" y="1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45"/>
            <p:cNvSpPr/>
            <p:nvPr/>
          </p:nvSpPr>
          <p:spPr>
            <a:xfrm flipH="1">
              <a:off x="1103274" y="2758998"/>
              <a:ext cx="523660" cy="830223"/>
            </a:xfrm>
            <a:custGeom>
              <a:avLst/>
              <a:gdLst/>
              <a:ahLst/>
              <a:cxnLst/>
              <a:rect l="l" t="t" r="r" b="b"/>
              <a:pathLst>
                <a:path w="24068" h="38158" extrusionOk="0">
                  <a:moveTo>
                    <a:pt x="9585" y="0"/>
                  </a:moveTo>
                  <a:cubicBezTo>
                    <a:pt x="7430" y="0"/>
                    <a:pt x="5145" y="462"/>
                    <a:pt x="3254" y="684"/>
                  </a:cubicBezTo>
                  <a:cubicBezTo>
                    <a:pt x="2736" y="3900"/>
                    <a:pt x="2477" y="7153"/>
                    <a:pt x="2440" y="10370"/>
                  </a:cubicBezTo>
                  <a:cubicBezTo>
                    <a:pt x="2403" y="13956"/>
                    <a:pt x="3254" y="16692"/>
                    <a:pt x="5989" y="18984"/>
                  </a:cubicBezTo>
                  <a:cubicBezTo>
                    <a:pt x="6544" y="19465"/>
                    <a:pt x="6507" y="19650"/>
                    <a:pt x="6470" y="20426"/>
                  </a:cubicBezTo>
                  <a:cubicBezTo>
                    <a:pt x="6470" y="22164"/>
                    <a:pt x="6359" y="23901"/>
                    <a:pt x="6174" y="25639"/>
                  </a:cubicBezTo>
                  <a:cubicBezTo>
                    <a:pt x="6026" y="27487"/>
                    <a:pt x="3290" y="27413"/>
                    <a:pt x="1849" y="27635"/>
                  </a:cubicBezTo>
                  <a:cubicBezTo>
                    <a:pt x="1590" y="27635"/>
                    <a:pt x="1368" y="27709"/>
                    <a:pt x="1146" y="27820"/>
                  </a:cubicBezTo>
                  <a:cubicBezTo>
                    <a:pt x="0" y="28596"/>
                    <a:pt x="5028" y="35066"/>
                    <a:pt x="5952" y="35843"/>
                  </a:cubicBezTo>
                  <a:cubicBezTo>
                    <a:pt x="7808" y="37346"/>
                    <a:pt x="10133" y="38158"/>
                    <a:pt x="12522" y="38158"/>
                  </a:cubicBezTo>
                  <a:cubicBezTo>
                    <a:pt x="12894" y="38158"/>
                    <a:pt x="13268" y="38138"/>
                    <a:pt x="13642" y="38098"/>
                  </a:cubicBezTo>
                  <a:cubicBezTo>
                    <a:pt x="16082" y="37802"/>
                    <a:pt x="18375" y="36730"/>
                    <a:pt x="20149" y="35029"/>
                  </a:cubicBezTo>
                  <a:cubicBezTo>
                    <a:pt x="20999" y="34216"/>
                    <a:pt x="22072" y="33292"/>
                    <a:pt x="22589" y="32257"/>
                  </a:cubicBezTo>
                  <a:cubicBezTo>
                    <a:pt x="23107" y="31221"/>
                    <a:pt x="23329" y="30112"/>
                    <a:pt x="24068" y="29114"/>
                  </a:cubicBezTo>
                  <a:cubicBezTo>
                    <a:pt x="23218" y="29077"/>
                    <a:pt x="22441" y="28781"/>
                    <a:pt x="21776" y="28301"/>
                  </a:cubicBezTo>
                  <a:cubicBezTo>
                    <a:pt x="20741" y="27524"/>
                    <a:pt x="19927" y="26526"/>
                    <a:pt x="19410" y="25343"/>
                  </a:cubicBezTo>
                  <a:cubicBezTo>
                    <a:pt x="18116" y="22459"/>
                    <a:pt x="18485" y="19465"/>
                    <a:pt x="19114" y="16470"/>
                  </a:cubicBezTo>
                  <a:cubicBezTo>
                    <a:pt x="19742" y="13475"/>
                    <a:pt x="20260" y="10961"/>
                    <a:pt x="19151" y="8041"/>
                  </a:cubicBezTo>
                  <a:cubicBezTo>
                    <a:pt x="18227" y="5416"/>
                    <a:pt x="16563" y="3124"/>
                    <a:pt x="14419" y="1386"/>
                  </a:cubicBezTo>
                  <a:cubicBezTo>
                    <a:pt x="13104" y="324"/>
                    <a:pt x="11390" y="0"/>
                    <a:pt x="9585" y="0"/>
                  </a:cubicBezTo>
                  <a:close/>
                </a:path>
              </a:pathLst>
            </a:custGeom>
            <a:solidFill>
              <a:srgbClr val="E79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45"/>
            <p:cNvSpPr/>
            <p:nvPr/>
          </p:nvSpPr>
          <p:spPr>
            <a:xfrm flipH="1">
              <a:off x="1535225" y="3367882"/>
              <a:ext cx="832551" cy="841036"/>
            </a:xfrm>
            <a:custGeom>
              <a:avLst/>
              <a:gdLst/>
              <a:ahLst/>
              <a:cxnLst/>
              <a:rect l="l" t="t" r="r" b="b"/>
              <a:pathLst>
                <a:path w="38265" h="38655" extrusionOk="0">
                  <a:moveTo>
                    <a:pt x="33772" y="0"/>
                  </a:moveTo>
                  <a:cubicBezTo>
                    <a:pt x="32812" y="0"/>
                    <a:pt x="31533" y="316"/>
                    <a:pt x="30871" y="427"/>
                  </a:cubicBezTo>
                  <a:cubicBezTo>
                    <a:pt x="21591" y="1905"/>
                    <a:pt x="12829" y="4863"/>
                    <a:pt x="4215" y="8634"/>
                  </a:cubicBezTo>
                  <a:cubicBezTo>
                    <a:pt x="4104" y="8301"/>
                    <a:pt x="3882" y="7969"/>
                    <a:pt x="3623" y="7710"/>
                  </a:cubicBezTo>
                  <a:cubicBezTo>
                    <a:pt x="2329" y="8190"/>
                    <a:pt x="1109" y="8819"/>
                    <a:pt x="0" y="9632"/>
                  </a:cubicBezTo>
                  <a:cubicBezTo>
                    <a:pt x="1627" y="14439"/>
                    <a:pt x="3106" y="19245"/>
                    <a:pt x="4400" y="24162"/>
                  </a:cubicBezTo>
                  <a:cubicBezTo>
                    <a:pt x="4695" y="25419"/>
                    <a:pt x="8651" y="38469"/>
                    <a:pt x="8356" y="38654"/>
                  </a:cubicBezTo>
                  <a:lnTo>
                    <a:pt x="8429" y="38617"/>
                  </a:lnTo>
                  <a:cubicBezTo>
                    <a:pt x="15565" y="34255"/>
                    <a:pt x="22996" y="32665"/>
                    <a:pt x="29503" y="27378"/>
                  </a:cubicBezTo>
                  <a:cubicBezTo>
                    <a:pt x="32645" y="24827"/>
                    <a:pt x="36083" y="18801"/>
                    <a:pt x="37156" y="14771"/>
                  </a:cubicBezTo>
                  <a:cubicBezTo>
                    <a:pt x="38265" y="10741"/>
                    <a:pt x="37304" y="6527"/>
                    <a:pt x="35788" y="2571"/>
                  </a:cubicBezTo>
                  <a:cubicBezTo>
                    <a:pt x="35492" y="1905"/>
                    <a:pt x="35381" y="501"/>
                    <a:pt x="34605" y="131"/>
                  </a:cubicBezTo>
                  <a:cubicBezTo>
                    <a:pt x="34389" y="37"/>
                    <a:pt x="34099" y="0"/>
                    <a:pt x="337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45"/>
            <p:cNvSpPr/>
            <p:nvPr/>
          </p:nvSpPr>
          <p:spPr>
            <a:xfrm flipH="1">
              <a:off x="1131406" y="2656412"/>
              <a:ext cx="514043" cy="437609"/>
            </a:xfrm>
            <a:custGeom>
              <a:avLst/>
              <a:gdLst/>
              <a:ahLst/>
              <a:cxnLst/>
              <a:rect l="l" t="t" r="r" b="b"/>
              <a:pathLst>
                <a:path w="23626" h="20113" extrusionOk="0">
                  <a:moveTo>
                    <a:pt x="5029" y="1"/>
                  </a:moveTo>
                  <a:cubicBezTo>
                    <a:pt x="4585" y="1"/>
                    <a:pt x="4105" y="1"/>
                    <a:pt x="3661" y="38"/>
                  </a:cubicBezTo>
                  <a:cubicBezTo>
                    <a:pt x="2404" y="75"/>
                    <a:pt x="962" y="297"/>
                    <a:pt x="297" y="1332"/>
                  </a:cubicBezTo>
                  <a:cubicBezTo>
                    <a:pt x="112" y="1591"/>
                    <a:pt x="1" y="1923"/>
                    <a:pt x="38" y="2256"/>
                  </a:cubicBezTo>
                  <a:cubicBezTo>
                    <a:pt x="186" y="3291"/>
                    <a:pt x="1591" y="3587"/>
                    <a:pt x="2330" y="4326"/>
                  </a:cubicBezTo>
                  <a:cubicBezTo>
                    <a:pt x="2267" y="4264"/>
                    <a:pt x="2201" y="4235"/>
                    <a:pt x="2134" y="4235"/>
                  </a:cubicBezTo>
                  <a:cubicBezTo>
                    <a:pt x="1611" y="4235"/>
                    <a:pt x="1012" y="5958"/>
                    <a:pt x="1110" y="6286"/>
                  </a:cubicBezTo>
                  <a:cubicBezTo>
                    <a:pt x="1369" y="7284"/>
                    <a:pt x="2700" y="8171"/>
                    <a:pt x="3624" y="8467"/>
                  </a:cubicBezTo>
                  <a:cubicBezTo>
                    <a:pt x="4362" y="8681"/>
                    <a:pt x="5130" y="8782"/>
                    <a:pt x="5896" y="8782"/>
                  </a:cubicBezTo>
                  <a:cubicBezTo>
                    <a:pt x="6590" y="8782"/>
                    <a:pt x="7282" y="8699"/>
                    <a:pt x="7949" y="8541"/>
                  </a:cubicBezTo>
                  <a:lnTo>
                    <a:pt x="7949" y="8541"/>
                  </a:lnTo>
                  <a:cubicBezTo>
                    <a:pt x="7876" y="8948"/>
                    <a:pt x="7247" y="9059"/>
                    <a:pt x="7136" y="9465"/>
                  </a:cubicBezTo>
                  <a:cubicBezTo>
                    <a:pt x="6988" y="10020"/>
                    <a:pt x="7765" y="10279"/>
                    <a:pt x="8282" y="10279"/>
                  </a:cubicBezTo>
                  <a:cubicBezTo>
                    <a:pt x="10321" y="10221"/>
                    <a:pt x="12471" y="9517"/>
                    <a:pt x="14559" y="9517"/>
                  </a:cubicBezTo>
                  <a:cubicBezTo>
                    <a:pt x="15160" y="9517"/>
                    <a:pt x="15755" y="9576"/>
                    <a:pt x="16342" y="9724"/>
                  </a:cubicBezTo>
                  <a:cubicBezTo>
                    <a:pt x="17562" y="10020"/>
                    <a:pt x="17525" y="10316"/>
                    <a:pt x="17451" y="11351"/>
                  </a:cubicBezTo>
                  <a:cubicBezTo>
                    <a:pt x="17414" y="12386"/>
                    <a:pt x="17636" y="13421"/>
                    <a:pt x="18079" y="14346"/>
                  </a:cubicBezTo>
                  <a:cubicBezTo>
                    <a:pt x="19004" y="16231"/>
                    <a:pt x="20298" y="17858"/>
                    <a:pt x="20002" y="20113"/>
                  </a:cubicBezTo>
                  <a:cubicBezTo>
                    <a:pt x="20446" y="19632"/>
                    <a:pt x="20815" y="19078"/>
                    <a:pt x="21000" y="18486"/>
                  </a:cubicBezTo>
                  <a:cubicBezTo>
                    <a:pt x="22701" y="14641"/>
                    <a:pt x="23625" y="11166"/>
                    <a:pt x="23477" y="6951"/>
                  </a:cubicBezTo>
                  <a:cubicBezTo>
                    <a:pt x="23514" y="6175"/>
                    <a:pt x="23329" y="5362"/>
                    <a:pt x="22997" y="4659"/>
                  </a:cubicBezTo>
                  <a:cubicBezTo>
                    <a:pt x="22257" y="3254"/>
                    <a:pt x="20593" y="2774"/>
                    <a:pt x="19078" y="2404"/>
                  </a:cubicBezTo>
                  <a:cubicBezTo>
                    <a:pt x="14456" y="1258"/>
                    <a:pt x="9761" y="112"/>
                    <a:pt x="50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45"/>
            <p:cNvSpPr/>
            <p:nvPr/>
          </p:nvSpPr>
          <p:spPr>
            <a:xfrm flipH="1">
              <a:off x="1175705" y="2896919"/>
              <a:ext cx="137486" cy="137594"/>
            </a:xfrm>
            <a:custGeom>
              <a:avLst/>
              <a:gdLst/>
              <a:ahLst/>
              <a:cxnLst/>
              <a:rect l="l" t="t" r="r" b="b"/>
              <a:pathLst>
                <a:path w="6319" h="6324" extrusionOk="0">
                  <a:moveTo>
                    <a:pt x="3062" y="0"/>
                  </a:moveTo>
                  <a:cubicBezTo>
                    <a:pt x="3039" y="0"/>
                    <a:pt x="3016" y="1"/>
                    <a:pt x="2993" y="1"/>
                  </a:cubicBezTo>
                  <a:cubicBezTo>
                    <a:pt x="1145" y="38"/>
                    <a:pt x="331" y="1665"/>
                    <a:pt x="147" y="3402"/>
                  </a:cubicBezTo>
                  <a:cubicBezTo>
                    <a:pt x="1" y="5114"/>
                    <a:pt x="896" y="6324"/>
                    <a:pt x="2584" y="6324"/>
                  </a:cubicBezTo>
                  <a:cubicBezTo>
                    <a:pt x="2609" y="6324"/>
                    <a:pt x="2635" y="6324"/>
                    <a:pt x="2661" y="6323"/>
                  </a:cubicBezTo>
                  <a:cubicBezTo>
                    <a:pt x="4472" y="6249"/>
                    <a:pt x="5951" y="4844"/>
                    <a:pt x="6136" y="3070"/>
                  </a:cubicBezTo>
                  <a:cubicBezTo>
                    <a:pt x="6318" y="1355"/>
                    <a:pt x="4773" y="0"/>
                    <a:pt x="3062" y="0"/>
                  </a:cubicBezTo>
                  <a:close/>
                </a:path>
              </a:pathLst>
            </a:custGeom>
            <a:solidFill>
              <a:srgbClr val="E79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45"/>
            <p:cNvSpPr/>
            <p:nvPr/>
          </p:nvSpPr>
          <p:spPr>
            <a:xfrm flipH="1">
              <a:off x="1224724" y="2940021"/>
              <a:ext cx="37836" cy="62313"/>
            </a:xfrm>
            <a:custGeom>
              <a:avLst/>
              <a:gdLst/>
              <a:ahLst/>
              <a:cxnLst/>
              <a:rect l="l" t="t" r="r" b="b"/>
              <a:pathLst>
                <a:path w="1739" h="2864" extrusionOk="0">
                  <a:moveTo>
                    <a:pt x="490" y="1"/>
                  </a:moveTo>
                  <a:cubicBezTo>
                    <a:pt x="324" y="1"/>
                    <a:pt x="157" y="42"/>
                    <a:pt x="1" y="127"/>
                  </a:cubicBezTo>
                  <a:lnTo>
                    <a:pt x="592" y="2863"/>
                  </a:lnTo>
                  <a:cubicBezTo>
                    <a:pt x="1073" y="2641"/>
                    <a:pt x="1480" y="2198"/>
                    <a:pt x="1628" y="1680"/>
                  </a:cubicBezTo>
                  <a:cubicBezTo>
                    <a:pt x="1738" y="1200"/>
                    <a:pt x="1591" y="682"/>
                    <a:pt x="1221" y="312"/>
                  </a:cubicBezTo>
                  <a:cubicBezTo>
                    <a:pt x="1016" y="107"/>
                    <a:pt x="755" y="1"/>
                    <a:pt x="490" y="1"/>
                  </a:cubicBezTo>
                  <a:close/>
                </a:path>
              </a:pathLst>
            </a:custGeom>
            <a:solidFill>
              <a:srgbClr val="B272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45"/>
            <p:cNvSpPr/>
            <p:nvPr/>
          </p:nvSpPr>
          <p:spPr>
            <a:xfrm flipH="1">
              <a:off x="509620" y="4490699"/>
              <a:ext cx="534147" cy="434323"/>
            </a:xfrm>
            <a:custGeom>
              <a:avLst/>
              <a:gdLst/>
              <a:ahLst/>
              <a:cxnLst/>
              <a:rect l="l" t="t" r="r" b="b"/>
              <a:pathLst>
                <a:path w="24550" h="19962" extrusionOk="0">
                  <a:moveTo>
                    <a:pt x="13401" y="1"/>
                  </a:moveTo>
                  <a:cubicBezTo>
                    <a:pt x="13357" y="1"/>
                    <a:pt x="13315" y="9"/>
                    <a:pt x="13273" y="25"/>
                  </a:cubicBezTo>
                  <a:cubicBezTo>
                    <a:pt x="12867" y="210"/>
                    <a:pt x="12904" y="2613"/>
                    <a:pt x="12867" y="3131"/>
                  </a:cubicBezTo>
                  <a:cubicBezTo>
                    <a:pt x="12667" y="5094"/>
                    <a:pt x="10936" y="5283"/>
                    <a:pt x="9238" y="5283"/>
                  </a:cubicBezTo>
                  <a:cubicBezTo>
                    <a:pt x="8832" y="5283"/>
                    <a:pt x="8427" y="5273"/>
                    <a:pt x="8046" y="5273"/>
                  </a:cubicBezTo>
                  <a:cubicBezTo>
                    <a:pt x="7951" y="5273"/>
                    <a:pt x="7857" y="5273"/>
                    <a:pt x="7765" y="5275"/>
                  </a:cubicBezTo>
                  <a:cubicBezTo>
                    <a:pt x="6434" y="5312"/>
                    <a:pt x="5103" y="5423"/>
                    <a:pt x="3772" y="5645"/>
                  </a:cubicBezTo>
                  <a:cubicBezTo>
                    <a:pt x="2922" y="5793"/>
                    <a:pt x="1997" y="5977"/>
                    <a:pt x="1443" y="6643"/>
                  </a:cubicBezTo>
                  <a:cubicBezTo>
                    <a:pt x="1332" y="6754"/>
                    <a:pt x="1258" y="6902"/>
                    <a:pt x="1221" y="7050"/>
                  </a:cubicBezTo>
                  <a:cubicBezTo>
                    <a:pt x="1147" y="7530"/>
                    <a:pt x="1701" y="7863"/>
                    <a:pt x="2145" y="7863"/>
                  </a:cubicBezTo>
                  <a:cubicBezTo>
                    <a:pt x="2606" y="7894"/>
                    <a:pt x="3070" y="7906"/>
                    <a:pt x="3537" y="7906"/>
                  </a:cubicBezTo>
                  <a:cubicBezTo>
                    <a:pt x="4813" y="7906"/>
                    <a:pt x="6108" y="7820"/>
                    <a:pt x="7408" y="7820"/>
                  </a:cubicBezTo>
                  <a:cubicBezTo>
                    <a:pt x="7884" y="7820"/>
                    <a:pt x="8360" y="7832"/>
                    <a:pt x="8837" y="7863"/>
                  </a:cubicBezTo>
                  <a:cubicBezTo>
                    <a:pt x="9539" y="7937"/>
                    <a:pt x="10316" y="8159"/>
                    <a:pt x="9539" y="8713"/>
                  </a:cubicBezTo>
                  <a:cubicBezTo>
                    <a:pt x="8948" y="9194"/>
                    <a:pt x="7728" y="9231"/>
                    <a:pt x="6988" y="9305"/>
                  </a:cubicBezTo>
                  <a:cubicBezTo>
                    <a:pt x="5288" y="9527"/>
                    <a:pt x="3550" y="9490"/>
                    <a:pt x="1923" y="9896"/>
                  </a:cubicBezTo>
                  <a:cubicBezTo>
                    <a:pt x="1517" y="9933"/>
                    <a:pt x="1147" y="10118"/>
                    <a:pt x="814" y="10340"/>
                  </a:cubicBezTo>
                  <a:cubicBezTo>
                    <a:pt x="1" y="11079"/>
                    <a:pt x="186" y="12078"/>
                    <a:pt x="1147" y="12410"/>
                  </a:cubicBezTo>
                  <a:cubicBezTo>
                    <a:pt x="1464" y="12507"/>
                    <a:pt x="1812" y="12542"/>
                    <a:pt x="2167" y="12542"/>
                  </a:cubicBezTo>
                  <a:cubicBezTo>
                    <a:pt x="2766" y="12542"/>
                    <a:pt x="3386" y="12443"/>
                    <a:pt x="3920" y="12373"/>
                  </a:cubicBezTo>
                  <a:cubicBezTo>
                    <a:pt x="5694" y="12114"/>
                    <a:pt x="7432" y="11486"/>
                    <a:pt x="9207" y="11338"/>
                  </a:cubicBezTo>
                  <a:cubicBezTo>
                    <a:pt x="9428" y="11338"/>
                    <a:pt x="9650" y="11338"/>
                    <a:pt x="9872" y="11412"/>
                  </a:cubicBezTo>
                  <a:cubicBezTo>
                    <a:pt x="10094" y="11486"/>
                    <a:pt x="10242" y="11671"/>
                    <a:pt x="10279" y="11930"/>
                  </a:cubicBezTo>
                  <a:cubicBezTo>
                    <a:pt x="10279" y="12262"/>
                    <a:pt x="9946" y="12447"/>
                    <a:pt x="9650" y="12558"/>
                  </a:cubicBezTo>
                  <a:cubicBezTo>
                    <a:pt x="7580" y="13408"/>
                    <a:pt x="5251" y="13408"/>
                    <a:pt x="3143" y="14111"/>
                  </a:cubicBezTo>
                  <a:cubicBezTo>
                    <a:pt x="2478" y="14333"/>
                    <a:pt x="1517" y="14555"/>
                    <a:pt x="1997" y="15516"/>
                  </a:cubicBezTo>
                  <a:cubicBezTo>
                    <a:pt x="2219" y="15886"/>
                    <a:pt x="2589" y="16144"/>
                    <a:pt x="3032" y="16218"/>
                  </a:cubicBezTo>
                  <a:cubicBezTo>
                    <a:pt x="3181" y="16232"/>
                    <a:pt x="3335" y="16240"/>
                    <a:pt x="3492" y="16240"/>
                  </a:cubicBezTo>
                  <a:cubicBezTo>
                    <a:pt x="3764" y="16240"/>
                    <a:pt x="4045" y="16215"/>
                    <a:pt x="4326" y="16144"/>
                  </a:cubicBezTo>
                  <a:cubicBezTo>
                    <a:pt x="5657" y="15922"/>
                    <a:pt x="6988" y="15590"/>
                    <a:pt x="8319" y="15294"/>
                  </a:cubicBezTo>
                  <a:cubicBezTo>
                    <a:pt x="8828" y="15125"/>
                    <a:pt x="9368" y="15050"/>
                    <a:pt x="9908" y="15050"/>
                  </a:cubicBezTo>
                  <a:cubicBezTo>
                    <a:pt x="10193" y="15050"/>
                    <a:pt x="10479" y="15071"/>
                    <a:pt x="10759" y="15109"/>
                  </a:cubicBezTo>
                  <a:cubicBezTo>
                    <a:pt x="10870" y="15146"/>
                    <a:pt x="10944" y="15183"/>
                    <a:pt x="11018" y="15220"/>
                  </a:cubicBezTo>
                  <a:cubicBezTo>
                    <a:pt x="11868" y="15996"/>
                    <a:pt x="9354" y="16773"/>
                    <a:pt x="9022" y="16847"/>
                  </a:cubicBezTo>
                  <a:cubicBezTo>
                    <a:pt x="7876" y="17143"/>
                    <a:pt x="6656" y="17327"/>
                    <a:pt x="5620" y="17993"/>
                  </a:cubicBezTo>
                  <a:cubicBezTo>
                    <a:pt x="5325" y="18178"/>
                    <a:pt x="5066" y="18473"/>
                    <a:pt x="4992" y="18806"/>
                  </a:cubicBezTo>
                  <a:cubicBezTo>
                    <a:pt x="4955" y="19287"/>
                    <a:pt x="5251" y="19730"/>
                    <a:pt x="5731" y="19878"/>
                  </a:cubicBezTo>
                  <a:cubicBezTo>
                    <a:pt x="5953" y="19934"/>
                    <a:pt x="6184" y="19962"/>
                    <a:pt x="6415" y="19962"/>
                  </a:cubicBezTo>
                  <a:cubicBezTo>
                    <a:pt x="6646" y="19962"/>
                    <a:pt x="6877" y="19934"/>
                    <a:pt x="7099" y="19878"/>
                  </a:cubicBezTo>
                  <a:cubicBezTo>
                    <a:pt x="7839" y="19767"/>
                    <a:pt x="8578" y="19583"/>
                    <a:pt x="9280" y="19361"/>
                  </a:cubicBezTo>
                  <a:cubicBezTo>
                    <a:pt x="11351" y="18658"/>
                    <a:pt x="13421" y="18030"/>
                    <a:pt x="15529" y="17438"/>
                  </a:cubicBezTo>
                  <a:cubicBezTo>
                    <a:pt x="17673" y="17032"/>
                    <a:pt x="19595" y="15849"/>
                    <a:pt x="20926" y="14148"/>
                  </a:cubicBezTo>
                  <a:lnTo>
                    <a:pt x="23071" y="11967"/>
                  </a:lnTo>
                  <a:cubicBezTo>
                    <a:pt x="23699" y="11301"/>
                    <a:pt x="24401" y="10562"/>
                    <a:pt x="24512" y="9637"/>
                  </a:cubicBezTo>
                  <a:cubicBezTo>
                    <a:pt x="24549" y="8787"/>
                    <a:pt x="24291" y="7937"/>
                    <a:pt x="23736" y="7271"/>
                  </a:cubicBezTo>
                  <a:cubicBezTo>
                    <a:pt x="23625" y="7123"/>
                    <a:pt x="23514" y="6976"/>
                    <a:pt x="23403" y="6828"/>
                  </a:cubicBezTo>
                  <a:cubicBezTo>
                    <a:pt x="23071" y="6347"/>
                    <a:pt x="22627" y="5977"/>
                    <a:pt x="22146" y="5682"/>
                  </a:cubicBezTo>
                  <a:cubicBezTo>
                    <a:pt x="21185" y="5238"/>
                    <a:pt x="20593" y="4388"/>
                    <a:pt x="19669" y="3907"/>
                  </a:cubicBezTo>
                  <a:cubicBezTo>
                    <a:pt x="18819" y="3537"/>
                    <a:pt x="18006" y="3094"/>
                    <a:pt x="17192" y="2576"/>
                  </a:cubicBezTo>
                  <a:cubicBezTo>
                    <a:pt x="16527" y="2132"/>
                    <a:pt x="15787" y="1726"/>
                    <a:pt x="15011" y="1393"/>
                  </a:cubicBezTo>
                  <a:cubicBezTo>
                    <a:pt x="14635" y="1188"/>
                    <a:pt x="13942" y="1"/>
                    <a:pt x="13401" y="1"/>
                  </a:cubicBezTo>
                  <a:close/>
                </a:path>
              </a:pathLst>
            </a:custGeom>
            <a:solidFill>
              <a:srgbClr val="D98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5"/>
            <p:cNvSpPr/>
            <p:nvPr/>
          </p:nvSpPr>
          <p:spPr>
            <a:xfrm flipH="1">
              <a:off x="347940" y="4178327"/>
              <a:ext cx="56330" cy="47475"/>
            </a:xfrm>
            <a:custGeom>
              <a:avLst/>
              <a:gdLst/>
              <a:ahLst/>
              <a:cxnLst/>
              <a:rect l="l" t="t" r="r" b="b"/>
              <a:pathLst>
                <a:path w="2589" h="2182" extrusionOk="0">
                  <a:moveTo>
                    <a:pt x="2441" y="0"/>
                  </a:moveTo>
                  <a:lnTo>
                    <a:pt x="0" y="1997"/>
                  </a:lnTo>
                  <a:lnTo>
                    <a:pt x="148" y="2182"/>
                  </a:lnTo>
                  <a:lnTo>
                    <a:pt x="2588" y="185"/>
                  </a:lnTo>
                  <a:lnTo>
                    <a:pt x="24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5"/>
            <p:cNvSpPr/>
            <p:nvPr/>
          </p:nvSpPr>
          <p:spPr>
            <a:xfrm flipH="1">
              <a:off x="719580" y="4677052"/>
              <a:ext cx="28154" cy="13685"/>
            </a:xfrm>
            <a:custGeom>
              <a:avLst/>
              <a:gdLst/>
              <a:ahLst/>
              <a:cxnLst/>
              <a:rect l="l" t="t" r="r" b="b"/>
              <a:pathLst>
                <a:path w="1294" h="629" extrusionOk="0">
                  <a:moveTo>
                    <a:pt x="1220" y="0"/>
                  </a:moveTo>
                  <a:lnTo>
                    <a:pt x="0" y="444"/>
                  </a:lnTo>
                  <a:lnTo>
                    <a:pt x="74" y="629"/>
                  </a:lnTo>
                  <a:lnTo>
                    <a:pt x="1294" y="185"/>
                  </a:lnTo>
                  <a:lnTo>
                    <a:pt x="1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5"/>
            <p:cNvSpPr/>
            <p:nvPr/>
          </p:nvSpPr>
          <p:spPr>
            <a:xfrm flipH="1">
              <a:off x="702675" y="4734166"/>
              <a:ext cx="26566" cy="20126"/>
            </a:xfrm>
            <a:custGeom>
              <a:avLst/>
              <a:gdLst/>
              <a:ahLst/>
              <a:cxnLst/>
              <a:rect l="l" t="t" r="r" b="b"/>
              <a:pathLst>
                <a:path w="1221" h="925" extrusionOk="0">
                  <a:moveTo>
                    <a:pt x="1109" y="0"/>
                  </a:moveTo>
                  <a:lnTo>
                    <a:pt x="0" y="740"/>
                  </a:lnTo>
                  <a:lnTo>
                    <a:pt x="111" y="924"/>
                  </a:lnTo>
                  <a:lnTo>
                    <a:pt x="1220" y="185"/>
                  </a:lnTo>
                  <a:lnTo>
                    <a:pt x="11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5"/>
            <p:cNvSpPr/>
            <p:nvPr/>
          </p:nvSpPr>
          <p:spPr>
            <a:xfrm flipH="1">
              <a:off x="707505" y="4795304"/>
              <a:ext cx="22541" cy="19321"/>
            </a:xfrm>
            <a:custGeom>
              <a:avLst/>
              <a:gdLst/>
              <a:ahLst/>
              <a:cxnLst/>
              <a:rect l="l" t="t" r="r" b="b"/>
              <a:pathLst>
                <a:path w="1036" h="888" extrusionOk="0">
                  <a:moveTo>
                    <a:pt x="888" y="0"/>
                  </a:moveTo>
                  <a:lnTo>
                    <a:pt x="0" y="702"/>
                  </a:lnTo>
                  <a:lnTo>
                    <a:pt x="148" y="887"/>
                  </a:lnTo>
                  <a:lnTo>
                    <a:pt x="1036" y="185"/>
                  </a:lnTo>
                  <a:lnTo>
                    <a:pt x="8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5"/>
            <p:cNvSpPr/>
            <p:nvPr/>
          </p:nvSpPr>
          <p:spPr>
            <a:xfrm flipH="1">
              <a:off x="-45413" y="4212921"/>
              <a:ext cx="13707" cy="39425"/>
            </a:xfrm>
            <a:custGeom>
              <a:avLst/>
              <a:gdLst/>
              <a:ahLst/>
              <a:cxnLst/>
              <a:rect l="l" t="t" r="r" b="b"/>
              <a:pathLst>
                <a:path w="630" h="1812" extrusionOk="0">
                  <a:moveTo>
                    <a:pt x="370" y="0"/>
                  </a:moveTo>
                  <a:cubicBezTo>
                    <a:pt x="407" y="592"/>
                    <a:pt x="296" y="1183"/>
                    <a:pt x="1" y="1701"/>
                  </a:cubicBezTo>
                  <a:lnTo>
                    <a:pt x="222" y="1812"/>
                  </a:lnTo>
                  <a:cubicBezTo>
                    <a:pt x="518" y="1257"/>
                    <a:pt x="629" y="629"/>
                    <a:pt x="5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5"/>
            <p:cNvSpPr/>
            <p:nvPr/>
          </p:nvSpPr>
          <p:spPr>
            <a:xfrm flipH="1">
              <a:off x="694624" y="3970804"/>
              <a:ext cx="110223" cy="188246"/>
            </a:xfrm>
            <a:custGeom>
              <a:avLst/>
              <a:gdLst/>
              <a:ahLst/>
              <a:cxnLst/>
              <a:rect l="l" t="t" r="r" b="b"/>
              <a:pathLst>
                <a:path w="5066" h="8652" extrusionOk="0">
                  <a:moveTo>
                    <a:pt x="185" y="0"/>
                  </a:moveTo>
                  <a:lnTo>
                    <a:pt x="0" y="148"/>
                  </a:lnTo>
                  <a:cubicBezTo>
                    <a:pt x="1923" y="2773"/>
                    <a:pt x="3549" y="5657"/>
                    <a:pt x="4843" y="8651"/>
                  </a:cubicBezTo>
                  <a:lnTo>
                    <a:pt x="5065" y="8577"/>
                  </a:lnTo>
                  <a:cubicBezTo>
                    <a:pt x="3771" y="5546"/>
                    <a:pt x="2107" y="2662"/>
                    <a:pt x="1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5"/>
            <p:cNvSpPr/>
            <p:nvPr/>
          </p:nvSpPr>
          <p:spPr>
            <a:xfrm flipH="1">
              <a:off x="587643" y="4565241"/>
              <a:ext cx="57940" cy="23346"/>
            </a:xfrm>
            <a:custGeom>
              <a:avLst/>
              <a:gdLst/>
              <a:ahLst/>
              <a:cxnLst/>
              <a:rect l="l" t="t" r="r" b="b"/>
              <a:pathLst>
                <a:path w="2663" h="1073" extrusionOk="0">
                  <a:moveTo>
                    <a:pt x="74" y="0"/>
                  </a:moveTo>
                  <a:lnTo>
                    <a:pt x="0" y="222"/>
                  </a:lnTo>
                  <a:cubicBezTo>
                    <a:pt x="370" y="333"/>
                    <a:pt x="740" y="444"/>
                    <a:pt x="1146" y="592"/>
                  </a:cubicBezTo>
                  <a:cubicBezTo>
                    <a:pt x="1627" y="777"/>
                    <a:pt x="2108" y="925"/>
                    <a:pt x="2625" y="1073"/>
                  </a:cubicBezTo>
                  <a:lnTo>
                    <a:pt x="2662" y="851"/>
                  </a:lnTo>
                  <a:cubicBezTo>
                    <a:pt x="2182" y="703"/>
                    <a:pt x="1701" y="555"/>
                    <a:pt x="1220" y="370"/>
                  </a:cubicBezTo>
                  <a:cubicBezTo>
                    <a:pt x="814" y="222"/>
                    <a:pt x="444" y="111"/>
                    <a:pt x="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5"/>
            <p:cNvSpPr/>
            <p:nvPr/>
          </p:nvSpPr>
          <p:spPr>
            <a:xfrm flipH="1">
              <a:off x="1394454" y="3160772"/>
              <a:ext cx="102173" cy="78849"/>
            </a:xfrm>
            <a:custGeom>
              <a:avLst/>
              <a:gdLst/>
              <a:ahLst/>
              <a:cxnLst/>
              <a:rect l="l" t="t" r="r" b="b"/>
              <a:pathLst>
                <a:path w="4696" h="3624" extrusionOk="0">
                  <a:moveTo>
                    <a:pt x="4696" y="1"/>
                  </a:moveTo>
                  <a:lnTo>
                    <a:pt x="4696" y="1"/>
                  </a:lnTo>
                  <a:cubicBezTo>
                    <a:pt x="4141" y="703"/>
                    <a:pt x="3328" y="1147"/>
                    <a:pt x="2440" y="1221"/>
                  </a:cubicBezTo>
                  <a:cubicBezTo>
                    <a:pt x="2316" y="1236"/>
                    <a:pt x="2192" y="1244"/>
                    <a:pt x="2069" y="1244"/>
                  </a:cubicBezTo>
                  <a:cubicBezTo>
                    <a:pt x="1309" y="1244"/>
                    <a:pt x="573" y="958"/>
                    <a:pt x="0" y="481"/>
                  </a:cubicBezTo>
                  <a:lnTo>
                    <a:pt x="0" y="518"/>
                  </a:lnTo>
                  <a:cubicBezTo>
                    <a:pt x="370" y="999"/>
                    <a:pt x="555" y="1627"/>
                    <a:pt x="481" y="2219"/>
                  </a:cubicBezTo>
                  <a:cubicBezTo>
                    <a:pt x="481" y="2699"/>
                    <a:pt x="407" y="3143"/>
                    <a:pt x="333" y="3624"/>
                  </a:cubicBezTo>
                  <a:cubicBezTo>
                    <a:pt x="2366" y="3291"/>
                    <a:pt x="4030" y="1923"/>
                    <a:pt x="4696" y="1"/>
                  </a:cubicBezTo>
                  <a:close/>
                </a:path>
              </a:pathLst>
            </a:custGeom>
            <a:solidFill>
              <a:srgbClr val="B272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5"/>
            <p:cNvSpPr/>
            <p:nvPr/>
          </p:nvSpPr>
          <p:spPr>
            <a:xfrm flipH="1">
              <a:off x="1495801" y="3639394"/>
              <a:ext cx="83679" cy="182350"/>
            </a:xfrm>
            <a:custGeom>
              <a:avLst/>
              <a:gdLst/>
              <a:ahLst/>
              <a:cxnLst/>
              <a:rect l="l" t="t" r="r" b="b"/>
              <a:pathLst>
                <a:path w="3846" h="8381" extrusionOk="0">
                  <a:moveTo>
                    <a:pt x="3845" y="0"/>
                  </a:moveTo>
                  <a:lnTo>
                    <a:pt x="0" y="2107"/>
                  </a:lnTo>
                  <a:cubicBezTo>
                    <a:pt x="0" y="2107"/>
                    <a:pt x="2827" y="8380"/>
                    <a:pt x="2988" y="8380"/>
                  </a:cubicBezTo>
                  <a:cubicBezTo>
                    <a:pt x="2994" y="8380"/>
                    <a:pt x="2996" y="8372"/>
                    <a:pt x="2995" y="8355"/>
                  </a:cubicBezTo>
                  <a:cubicBezTo>
                    <a:pt x="3032" y="8060"/>
                    <a:pt x="3069" y="7727"/>
                    <a:pt x="3143" y="7394"/>
                  </a:cubicBezTo>
                  <a:cubicBezTo>
                    <a:pt x="3365" y="4954"/>
                    <a:pt x="3587" y="2477"/>
                    <a:pt x="38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5"/>
            <p:cNvSpPr/>
            <p:nvPr/>
          </p:nvSpPr>
          <p:spPr>
            <a:xfrm flipH="1">
              <a:off x="1139457" y="3599164"/>
              <a:ext cx="107003" cy="192271"/>
            </a:xfrm>
            <a:custGeom>
              <a:avLst/>
              <a:gdLst/>
              <a:ahLst/>
              <a:cxnLst/>
              <a:rect l="l" t="t" r="r" b="b"/>
              <a:pathLst>
                <a:path w="4918" h="8837" extrusionOk="0">
                  <a:moveTo>
                    <a:pt x="0" y="1"/>
                  </a:moveTo>
                  <a:lnTo>
                    <a:pt x="518" y="8837"/>
                  </a:lnTo>
                  <a:lnTo>
                    <a:pt x="4917" y="5768"/>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5"/>
            <p:cNvSpPr/>
            <p:nvPr/>
          </p:nvSpPr>
          <p:spPr>
            <a:xfrm flipH="1">
              <a:off x="1095224" y="3359462"/>
              <a:ext cx="151236" cy="378885"/>
            </a:xfrm>
            <a:custGeom>
              <a:avLst/>
              <a:gdLst/>
              <a:ahLst/>
              <a:cxnLst/>
              <a:rect l="l" t="t" r="r" b="b"/>
              <a:pathLst>
                <a:path w="6951" h="17414" extrusionOk="0">
                  <a:moveTo>
                    <a:pt x="4104" y="0"/>
                  </a:moveTo>
                  <a:cubicBezTo>
                    <a:pt x="3808" y="518"/>
                    <a:pt x="3623" y="1072"/>
                    <a:pt x="3402" y="1553"/>
                  </a:cubicBezTo>
                  <a:cubicBezTo>
                    <a:pt x="2034" y="4511"/>
                    <a:pt x="888" y="7616"/>
                    <a:pt x="74" y="10796"/>
                  </a:cubicBezTo>
                  <a:cubicBezTo>
                    <a:pt x="74" y="10870"/>
                    <a:pt x="37" y="10944"/>
                    <a:pt x="0" y="11018"/>
                  </a:cubicBezTo>
                  <a:cubicBezTo>
                    <a:pt x="1183" y="12348"/>
                    <a:pt x="2255" y="13716"/>
                    <a:pt x="3254" y="15158"/>
                  </a:cubicBezTo>
                  <a:cubicBezTo>
                    <a:pt x="3808" y="15935"/>
                    <a:pt x="4400" y="16674"/>
                    <a:pt x="5028" y="17413"/>
                  </a:cubicBezTo>
                  <a:cubicBezTo>
                    <a:pt x="5213" y="14973"/>
                    <a:pt x="5546" y="12570"/>
                    <a:pt x="5805" y="10130"/>
                  </a:cubicBezTo>
                  <a:cubicBezTo>
                    <a:pt x="6063" y="8282"/>
                    <a:pt x="6396" y="6396"/>
                    <a:pt x="6544" y="4511"/>
                  </a:cubicBezTo>
                  <a:cubicBezTo>
                    <a:pt x="6581" y="3365"/>
                    <a:pt x="6729" y="2219"/>
                    <a:pt x="6951" y="1072"/>
                  </a:cubicBezTo>
                  <a:cubicBezTo>
                    <a:pt x="5916" y="998"/>
                    <a:pt x="4917" y="629"/>
                    <a:pt x="41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5"/>
            <p:cNvSpPr/>
            <p:nvPr/>
          </p:nvSpPr>
          <p:spPr>
            <a:xfrm rot="9771309" flipH="1">
              <a:off x="1416972" y="3033574"/>
              <a:ext cx="123914" cy="58051"/>
            </a:xfrm>
            <a:custGeom>
              <a:avLst/>
              <a:gdLst/>
              <a:ahLst/>
              <a:cxnLst/>
              <a:rect l="l" t="t" r="r" b="b"/>
              <a:pathLst>
                <a:path w="5695" h="2668" extrusionOk="0">
                  <a:moveTo>
                    <a:pt x="2937" y="0"/>
                  </a:moveTo>
                  <a:cubicBezTo>
                    <a:pt x="2883" y="0"/>
                    <a:pt x="2828" y="2"/>
                    <a:pt x="2774" y="5"/>
                  </a:cubicBezTo>
                  <a:cubicBezTo>
                    <a:pt x="1591" y="153"/>
                    <a:pt x="445" y="1225"/>
                    <a:pt x="1" y="2667"/>
                  </a:cubicBezTo>
                  <a:lnTo>
                    <a:pt x="5694" y="1965"/>
                  </a:lnTo>
                  <a:cubicBezTo>
                    <a:pt x="5305" y="796"/>
                    <a:pt x="4169" y="0"/>
                    <a:pt x="293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5"/>
            <p:cNvSpPr/>
            <p:nvPr/>
          </p:nvSpPr>
          <p:spPr>
            <a:xfrm flipH="1">
              <a:off x="2835106" y="2777492"/>
              <a:ext cx="316485" cy="394659"/>
            </a:xfrm>
            <a:custGeom>
              <a:avLst/>
              <a:gdLst/>
              <a:ahLst/>
              <a:cxnLst/>
              <a:rect l="l" t="t" r="r" b="b"/>
              <a:pathLst>
                <a:path w="14546" h="18139" extrusionOk="0">
                  <a:moveTo>
                    <a:pt x="1116" y="1"/>
                  </a:moveTo>
                  <a:cubicBezTo>
                    <a:pt x="0" y="1"/>
                    <a:pt x="114" y="1690"/>
                    <a:pt x="348" y="2495"/>
                  </a:cubicBezTo>
                  <a:cubicBezTo>
                    <a:pt x="792" y="3974"/>
                    <a:pt x="1716" y="5231"/>
                    <a:pt x="2973" y="6119"/>
                  </a:cubicBezTo>
                  <a:cubicBezTo>
                    <a:pt x="1051" y="9483"/>
                    <a:pt x="1642" y="13735"/>
                    <a:pt x="4452" y="16396"/>
                  </a:cubicBezTo>
                  <a:cubicBezTo>
                    <a:pt x="5575" y="17444"/>
                    <a:pt x="7118" y="18139"/>
                    <a:pt x="8605" y="18139"/>
                  </a:cubicBezTo>
                  <a:cubicBezTo>
                    <a:pt x="9322" y="18139"/>
                    <a:pt x="10026" y="17977"/>
                    <a:pt x="10663" y="17617"/>
                  </a:cubicBezTo>
                  <a:cubicBezTo>
                    <a:pt x="11661" y="16914"/>
                    <a:pt x="12438" y="15990"/>
                    <a:pt x="12918" y="14844"/>
                  </a:cubicBezTo>
                  <a:cubicBezTo>
                    <a:pt x="13843" y="12884"/>
                    <a:pt x="14545" y="10592"/>
                    <a:pt x="13436" y="8744"/>
                  </a:cubicBezTo>
                  <a:cubicBezTo>
                    <a:pt x="12401" y="7043"/>
                    <a:pt x="10848" y="4862"/>
                    <a:pt x="9147" y="3789"/>
                  </a:cubicBezTo>
                  <a:cubicBezTo>
                    <a:pt x="7225" y="2606"/>
                    <a:pt x="4785" y="2459"/>
                    <a:pt x="2973" y="1017"/>
                  </a:cubicBezTo>
                  <a:cubicBezTo>
                    <a:pt x="2567" y="573"/>
                    <a:pt x="2049" y="240"/>
                    <a:pt x="1495" y="55"/>
                  </a:cubicBezTo>
                  <a:cubicBezTo>
                    <a:pt x="1355" y="18"/>
                    <a:pt x="1229" y="1"/>
                    <a:pt x="1116" y="1"/>
                  </a:cubicBezTo>
                  <a:close/>
                </a:path>
              </a:pathLst>
            </a:custGeom>
            <a:solidFill>
              <a:srgbClr val="D98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5"/>
            <p:cNvSpPr/>
            <p:nvPr/>
          </p:nvSpPr>
          <p:spPr>
            <a:xfrm flipH="1">
              <a:off x="2806951" y="2309728"/>
              <a:ext cx="598484" cy="1081544"/>
            </a:xfrm>
            <a:custGeom>
              <a:avLst/>
              <a:gdLst/>
              <a:ahLst/>
              <a:cxnLst/>
              <a:rect l="l" t="t" r="r" b="b"/>
              <a:pathLst>
                <a:path w="27507" h="49709" extrusionOk="0">
                  <a:moveTo>
                    <a:pt x="1590" y="0"/>
                  </a:moveTo>
                  <a:lnTo>
                    <a:pt x="0" y="1405"/>
                  </a:lnTo>
                  <a:lnTo>
                    <a:pt x="24364" y="48876"/>
                  </a:lnTo>
                  <a:cubicBezTo>
                    <a:pt x="24635" y="49392"/>
                    <a:pt x="25166" y="49708"/>
                    <a:pt x="25736" y="49708"/>
                  </a:cubicBezTo>
                  <a:cubicBezTo>
                    <a:pt x="25942" y="49708"/>
                    <a:pt x="26154" y="49667"/>
                    <a:pt x="26360" y="49578"/>
                  </a:cubicBezTo>
                  <a:cubicBezTo>
                    <a:pt x="27136" y="49209"/>
                    <a:pt x="27506" y="48210"/>
                    <a:pt x="27063" y="47434"/>
                  </a:cubicBezTo>
                  <a:lnTo>
                    <a:pt x="15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5"/>
            <p:cNvSpPr/>
            <p:nvPr/>
          </p:nvSpPr>
          <p:spPr>
            <a:xfrm flipH="1">
              <a:off x="2963018" y="2901597"/>
              <a:ext cx="249384" cy="319813"/>
            </a:xfrm>
            <a:custGeom>
              <a:avLst/>
              <a:gdLst/>
              <a:ahLst/>
              <a:cxnLst/>
              <a:rect l="l" t="t" r="r" b="b"/>
              <a:pathLst>
                <a:path w="11462" h="14699" extrusionOk="0">
                  <a:moveTo>
                    <a:pt x="3130" y="1"/>
                  </a:moveTo>
                  <a:cubicBezTo>
                    <a:pt x="2488" y="1"/>
                    <a:pt x="1856" y="247"/>
                    <a:pt x="1369" y="710"/>
                  </a:cubicBezTo>
                  <a:cubicBezTo>
                    <a:pt x="629" y="1487"/>
                    <a:pt x="592" y="2744"/>
                    <a:pt x="1332" y="3520"/>
                  </a:cubicBezTo>
                  <a:cubicBezTo>
                    <a:pt x="445" y="3668"/>
                    <a:pt x="1" y="4777"/>
                    <a:pt x="223" y="5591"/>
                  </a:cubicBezTo>
                  <a:cubicBezTo>
                    <a:pt x="445" y="6441"/>
                    <a:pt x="1110" y="7106"/>
                    <a:pt x="1776" y="7661"/>
                  </a:cubicBezTo>
                  <a:cubicBezTo>
                    <a:pt x="1406" y="8289"/>
                    <a:pt x="1295" y="9029"/>
                    <a:pt x="1517" y="9694"/>
                  </a:cubicBezTo>
                  <a:cubicBezTo>
                    <a:pt x="1702" y="10360"/>
                    <a:pt x="2219" y="10914"/>
                    <a:pt x="2885" y="11136"/>
                  </a:cubicBezTo>
                  <a:cubicBezTo>
                    <a:pt x="2367" y="11949"/>
                    <a:pt x="2552" y="12948"/>
                    <a:pt x="3254" y="13576"/>
                  </a:cubicBezTo>
                  <a:cubicBezTo>
                    <a:pt x="3513" y="13761"/>
                    <a:pt x="3772" y="13909"/>
                    <a:pt x="4068" y="14020"/>
                  </a:cubicBezTo>
                  <a:cubicBezTo>
                    <a:pt x="4807" y="14353"/>
                    <a:pt x="5547" y="14574"/>
                    <a:pt x="6286" y="14685"/>
                  </a:cubicBezTo>
                  <a:cubicBezTo>
                    <a:pt x="6385" y="14695"/>
                    <a:pt x="6483" y="14699"/>
                    <a:pt x="6579" y="14699"/>
                  </a:cubicBezTo>
                  <a:cubicBezTo>
                    <a:pt x="7642" y="14699"/>
                    <a:pt x="8597" y="14174"/>
                    <a:pt x="9613" y="13835"/>
                  </a:cubicBezTo>
                  <a:cubicBezTo>
                    <a:pt x="10094" y="13724"/>
                    <a:pt x="10501" y="13465"/>
                    <a:pt x="10759" y="13059"/>
                  </a:cubicBezTo>
                  <a:cubicBezTo>
                    <a:pt x="10981" y="12504"/>
                    <a:pt x="10796" y="11876"/>
                    <a:pt x="10279" y="11543"/>
                  </a:cubicBezTo>
                  <a:cubicBezTo>
                    <a:pt x="9835" y="11247"/>
                    <a:pt x="9281" y="11062"/>
                    <a:pt x="8726" y="10988"/>
                  </a:cubicBezTo>
                  <a:lnTo>
                    <a:pt x="9909" y="10656"/>
                  </a:lnTo>
                  <a:cubicBezTo>
                    <a:pt x="10168" y="10582"/>
                    <a:pt x="10390" y="10471"/>
                    <a:pt x="10649" y="10323"/>
                  </a:cubicBezTo>
                  <a:cubicBezTo>
                    <a:pt x="11166" y="9916"/>
                    <a:pt x="11314" y="9177"/>
                    <a:pt x="10981" y="8585"/>
                  </a:cubicBezTo>
                  <a:cubicBezTo>
                    <a:pt x="10706" y="8126"/>
                    <a:pt x="10203" y="7845"/>
                    <a:pt x="9661" y="7845"/>
                  </a:cubicBezTo>
                  <a:cubicBezTo>
                    <a:pt x="9548" y="7845"/>
                    <a:pt x="9433" y="7857"/>
                    <a:pt x="9318" y="7883"/>
                  </a:cubicBezTo>
                  <a:cubicBezTo>
                    <a:pt x="11462" y="7402"/>
                    <a:pt x="11277" y="4592"/>
                    <a:pt x="9318" y="3927"/>
                  </a:cubicBezTo>
                  <a:cubicBezTo>
                    <a:pt x="10759" y="3409"/>
                    <a:pt x="10685" y="1893"/>
                    <a:pt x="9428" y="1265"/>
                  </a:cubicBezTo>
                  <a:cubicBezTo>
                    <a:pt x="7802" y="452"/>
                    <a:pt x="5879" y="1006"/>
                    <a:pt x="4253" y="267"/>
                  </a:cubicBezTo>
                  <a:cubicBezTo>
                    <a:pt x="3894" y="88"/>
                    <a:pt x="3510" y="1"/>
                    <a:pt x="3130" y="1"/>
                  </a:cubicBezTo>
                  <a:close/>
                </a:path>
              </a:pathLst>
            </a:custGeom>
            <a:solidFill>
              <a:srgbClr val="D98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5"/>
            <p:cNvSpPr/>
            <p:nvPr/>
          </p:nvSpPr>
          <p:spPr>
            <a:xfrm flipH="1">
              <a:off x="2965433" y="3069869"/>
              <a:ext cx="141576" cy="49107"/>
            </a:xfrm>
            <a:custGeom>
              <a:avLst/>
              <a:gdLst/>
              <a:ahLst/>
              <a:cxnLst/>
              <a:rect l="l" t="t" r="r" b="b"/>
              <a:pathLst>
                <a:path w="6507" h="2257" extrusionOk="0">
                  <a:moveTo>
                    <a:pt x="37" y="1"/>
                  </a:moveTo>
                  <a:lnTo>
                    <a:pt x="0" y="223"/>
                  </a:lnTo>
                  <a:cubicBezTo>
                    <a:pt x="817" y="376"/>
                    <a:pt x="1651" y="458"/>
                    <a:pt x="2491" y="458"/>
                  </a:cubicBezTo>
                  <a:cubicBezTo>
                    <a:pt x="2868" y="458"/>
                    <a:pt x="3246" y="442"/>
                    <a:pt x="3623" y="407"/>
                  </a:cubicBezTo>
                  <a:lnTo>
                    <a:pt x="3919" y="371"/>
                  </a:lnTo>
                  <a:cubicBezTo>
                    <a:pt x="4139" y="357"/>
                    <a:pt x="4405" y="333"/>
                    <a:pt x="4675" y="333"/>
                  </a:cubicBezTo>
                  <a:cubicBezTo>
                    <a:pt x="5131" y="333"/>
                    <a:pt x="5600" y="401"/>
                    <a:pt x="5878" y="703"/>
                  </a:cubicBezTo>
                  <a:cubicBezTo>
                    <a:pt x="6174" y="999"/>
                    <a:pt x="6248" y="1517"/>
                    <a:pt x="6137" y="2219"/>
                  </a:cubicBezTo>
                  <a:lnTo>
                    <a:pt x="6359" y="2256"/>
                  </a:lnTo>
                  <a:cubicBezTo>
                    <a:pt x="6507" y="1480"/>
                    <a:pt x="6396" y="888"/>
                    <a:pt x="6026" y="555"/>
                  </a:cubicBezTo>
                  <a:cubicBezTo>
                    <a:pt x="5700" y="183"/>
                    <a:pt x="5184" y="89"/>
                    <a:pt x="4689" y="89"/>
                  </a:cubicBezTo>
                  <a:cubicBezTo>
                    <a:pt x="4398" y="89"/>
                    <a:pt x="4115" y="121"/>
                    <a:pt x="3882" y="149"/>
                  </a:cubicBezTo>
                  <a:lnTo>
                    <a:pt x="3586" y="186"/>
                  </a:lnTo>
                  <a:cubicBezTo>
                    <a:pt x="3220" y="220"/>
                    <a:pt x="2854" y="237"/>
                    <a:pt x="2487" y="237"/>
                  </a:cubicBezTo>
                  <a:cubicBezTo>
                    <a:pt x="1671" y="237"/>
                    <a:pt x="854" y="154"/>
                    <a:pt x="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5"/>
            <p:cNvSpPr/>
            <p:nvPr/>
          </p:nvSpPr>
          <p:spPr>
            <a:xfrm flipH="1">
              <a:off x="2969436" y="2992652"/>
              <a:ext cx="139988" cy="79654"/>
            </a:xfrm>
            <a:custGeom>
              <a:avLst/>
              <a:gdLst/>
              <a:ahLst/>
              <a:cxnLst/>
              <a:rect l="l" t="t" r="r" b="b"/>
              <a:pathLst>
                <a:path w="6434" h="3661" extrusionOk="0">
                  <a:moveTo>
                    <a:pt x="0" y="1"/>
                  </a:moveTo>
                  <a:lnTo>
                    <a:pt x="0" y="222"/>
                  </a:lnTo>
                  <a:cubicBezTo>
                    <a:pt x="1590" y="222"/>
                    <a:pt x="3180" y="407"/>
                    <a:pt x="4695" y="740"/>
                  </a:cubicBezTo>
                  <a:cubicBezTo>
                    <a:pt x="5102" y="814"/>
                    <a:pt x="5435" y="999"/>
                    <a:pt x="5731" y="1221"/>
                  </a:cubicBezTo>
                  <a:cubicBezTo>
                    <a:pt x="6063" y="1553"/>
                    <a:pt x="6174" y="2034"/>
                    <a:pt x="6026" y="2478"/>
                  </a:cubicBezTo>
                  <a:cubicBezTo>
                    <a:pt x="5916" y="2884"/>
                    <a:pt x="5657" y="3254"/>
                    <a:pt x="5287" y="3476"/>
                  </a:cubicBezTo>
                  <a:lnTo>
                    <a:pt x="5398" y="3661"/>
                  </a:lnTo>
                  <a:cubicBezTo>
                    <a:pt x="5805" y="3402"/>
                    <a:pt x="6137" y="2995"/>
                    <a:pt x="6285" y="2552"/>
                  </a:cubicBezTo>
                  <a:cubicBezTo>
                    <a:pt x="6433" y="2034"/>
                    <a:pt x="6285" y="1442"/>
                    <a:pt x="5916" y="1036"/>
                  </a:cubicBezTo>
                  <a:cubicBezTo>
                    <a:pt x="5583" y="777"/>
                    <a:pt x="5176" y="592"/>
                    <a:pt x="4769" y="555"/>
                  </a:cubicBezTo>
                  <a:cubicBezTo>
                    <a:pt x="3217" y="149"/>
                    <a:pt x="159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5"/>
            <p:cNvSpPr/>
            <p:nvPr/>
          </p:nvSpPr>
          <p:spPr>
            <a:xfrm flipH="1">
              <a:off x="2960603" y="2915435"/>
              <a:ext cx="114249" cy="95733"/>
            </a:xfrm>
            <a:custGeom>
              <a:avLst/>
              <a:gdLst/>
              <a:ahLst/>
              <a:cxnLst/>
              <a:rect l="l" t="t" r="r" b="b"/>
              <a:pathLst>
                <a:path w="5251" h="4400" extrusionOk="0">
                  <a:moveTo>
                    <a:pt x="75" y="0"/>
                  </a:moveTo>
                  <a:lnTo>
                    <a:pt x="1" y="222"/>
                  </a:lnTo>
                  <a:lnTo>
                    <a:pt x="2367" y="962"/>
                  </a:lnTo>
                  <a:cubicBezTo>
                    <a:pt x="2848" y="1073"/>
                    <a:pt x="3328" y="1257"/>
                    <a:pt x="3809" y="1516"/>
                  </a:cubicBezTo>
                  <a:cubicBezTo>
                    <a:pt x="4659" y="1997"/>
                    <a:pt x="4955" y="2477"/>
                    <a:pt x="4844" y="3143"/>
                  </a:cubicBezTo>
                  <a:cubicBezTo>
                    <a:pt x="4737" y="3747"/>
                    <a:pt x="4255" y="4180"/>
                    <a:pt x="3660" y="4180"/>
                  </a:cubicBezTo>
                  <a:cubicBezTo>
                    <a:pt x="3636" y="4180"/>
                    <a:pt x="3612" y="4180"/>
                    <a:pt x="3587" y="4178"/>
                  </a:cubicBezTo>
                  <a:lnTo>
                    <a:pt x="3550" y="4400"/>
                  </a:lnTo>
                  <a:lnTo>
                    <a:pt x="3698" y="4400"/>
                  </a:lnTo>
                  <a:cubicBezTo>
                    <a:pt x="4400" y="4363"/>
                    <a:pt x="4955" y="3845"/>
                    <a:pt x="5066" y="3180"/>
                  </a:cubicBezTo>
                  <a:cubicBezTo>
                    <a:pt x="5251" y="2182"/>
                    <a:pt x="4511" y="1627"/>
                    <a:pt x="3920" y="1294"/>
                  </a:cubicBezTo>
                  <a:cubicBezTo>
                    <a:pt x="3439" y="1036"/>
                    <a:pt x="2922" y="851"/>
                    <a:pt x="2404" y="703"/>
                  </a:cubicBezTo>
                  <a:lnTo>
                    <a:pt x="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5"/>
            <p:cNvSpPr/>
            <p:nvPr/>
          </p:nvSpPr>
          <p:spPr>
            <a:xfrm flipH="1">
              <a:off x="3004836" y="3136643"/>
              <a:ext cx="111834" cy="15296"/>
            </a:xfrm>
            <a:custGeom>
              <a:avLst/>
              <a:gdLst/>
              <a:ahLst/>
              <a:cxnLst/>
              <a:rect l="l" t="t" r="r" b="b"/>
              <a:pathLst>
                <a:path w="5140" h="703" extrusionOk="0">
                  <a:moveTo>
                    <a:pt x="5102" y="0"/>
                  </a:moveTo>
                  <a:lnTo>
                    <a:pt x="2662" y="333"/>
                  </a:lnTo>
                  <a:cubicBezTo>
                    <a:pt x="2187" y="412"/>
                    <a:pt x="1711" y="449"/>
                    <a:pt x="1242" y="449"/>
                  </a:cubicBezTo>
                  <a:cubicBezTo>
                    <a:pt x="835" y="449"/>
                    <a:pt x="432" y="422"/>
                    <a:pt x="37" y="370"/>
                  </a:cubicBezTo>
                  <a:lnTo>
                    <a:pt x="0" y="592"/>
                  </a:lnTo>
                  <a:cubicBezTo>
                    <a:pt x="333" y="666"/>
                    <a:pt x="666" y="703"/>
                    <a:pt x="1036" y="703"/>
                  </a:cubicBezTo>
                  <a:cubicBezTo>
                    <a:pt x="1590" y="666"/>
                    <a:pt x="2108" y="629"/>
                    <a:pt x="2662" y="555"/>
                  </a:cubicBezTo>
                  <a:lnTo>
                    <a:pt x="5139" y="222"/>
                  </a:lnTo>
                  <a:lnTo>
                    <a:pt x="510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45"/>
            <p:cNvSpPr/>
            <p:nvPr/>
          </p:nvSpPr>
          <p:spPr>
            <a:xfrm flipH="1">
              <a:off x="3000006" y="1839961"/>
              <a:ext cx="751330" cy="349121"/>
            </a:xfrm>
            <a:custGeom>
              <a:avLst/>
              <a:gdLst/>
              <a:ahLst/>
              <a:cxnLst/>
              <a:rect l="l" t="t" r="r" b="b"/>
              <a:pathLst>
                <a:path w="34532" h="16046" extrusionOk="0">
                  <a:moveTo>
                    <a:pt x="1738" y="1"/>
                  </a:moveTo>
                  <a:cubicBezTo>
                    <a:pt x="777" y="1"/>
                    <a:pt x="1" y="777"/>
                    <a:pt x="1" y="1738"/>
                  </a:cubicBezTo>
                  <a:lnTo>
                    <a:pt x="1" y="14271"/>
                  </a:lnTo>
                  <a:cubicBezTo>
                    <a:pt x="1" y="15233"/>
                    <a:pt x="777" y="16046"/>
                    <a:pt x="1738" y="16046"/>
                  </a:cubicBezTo>
                  <a:lnTo>
                    <a:pt x="32757" y="16046"/>
                  </a:lnTo>
                  <a:cubicBezTo>
                    <a:pt x="33755" y="16046"/>
                    <a:pt x="34531" y="15233"/>
                    <a:pt x="34531" y="14271"/>
                  </a:cubicBezTo>
                  <a:lnTo>
                    <a:pt x="34531" y="1738"/>
                  </a:lnTo>
                  <a:cubicBezTo>
                    <a:pt x="34531" y="777"/>
                    <a:pt x="33755" y="1"/>
                    <a:pt x="32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45"/>
            <p:cNvSpPr/>
            <p:nvPr/>
          </p:nvSpPr>
          <p:spPr>
            <a:xfrm flipH="1">
              <a:off x="3047480" y="1998421"/>
              <a:ext cx="47475" cy="46692"/>
            </a:xfrm>
            <a:custGeom>
              <a:avLst/>
              <a:gdLst/>
              <a:ahLst/>
              <a:cxnLst/>
              <a:rect l="l" t="t" r="r" b="b"/>
              <a:pathLst>
                <a:path w="2182" h="2146" extrusionOk="0">
                  <a:moveTo>
                    <a:pt x="1073" y="1"/>
                  </a:moveTo>
                  <a:cubicBezTo>
                    <a:pt x="481" y="1"/>
                    <a:pt x="1" y="481"/>
                    <a:pt x="1" y="1073"/>
                  </a:cubicBezTo>
                  <a:cubicBezTo>
                    <a:pt x="1" y="1665"/>
                    <a:pt x="481" y="2145"/>
                    <a:pt x="1073" y="2145"/>
                  </a:cubicBezTo>
                  <a:cubicBezTo>
                    <a:pt x="1664" y="2145"/>
                    <a:pt x="2182" y="1665"/>
                    <a:pt x="2182" y="1073"/>
                  </a:cubicBezTo>
                  <a:cubicBezTo>
                    <a:pt x="2182" y="481"/>
                    <a:pt x="1664" y="1"/>
                    <a:pt x="10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5"/>
            <p:cNvSpPr/>
            <p:nvPr/>
          </p:nvSpPr>
          <p:spPr>
            <a:xfrm flipH="1">
              <a:off x="3464942" y="1959019"/>
              <a:ext cx="68406" cy="231674"/>
            </a:xfrm>
            <a:custGeom>
              <a:avLst/>
              <a:gdLst/>
              <a:ahLst/>
              <a:cxnLst/>
              <a:rect l="l" t="t" r="r" b="b"/>
              <a:pathLst>
                <a:path w="3144" h="10648" extrusionOk="0">
                  <a:moveTo>
                    <a:pt x="666" y="0"/>
                  </a:moveTo>
                  <a:cubicBezTo>
                    <a:pt x="296" y="0"/>
                    <a:pt x="1" y="296"/>
                    <a:pt x="1" y="666"/>
                  </a:cubicBezTo>
                  <a:lnTo>
                    <a:pt x="1" y="9982"/>
                  </a:lnTo>
                  <a:cubicBezTo>
                    <a:pt x="1" y="10352"/>
                    <a:pt x="296" y="10648"/>
                    <a:pt x="666" y="10648"/>
                  </a:cubicBezTo>
                  <a:lnTo>
                    <a:pt x="2478" y="10648"/>
                  </a:lnTo>
                  <a:cubicBezTo>
                    <a:pt x="2847" y="10648"/>
                    <a:pt x="3143" y="10352"/>
                    <a:pt x="3143" y="9982"/>
                  </a:cubicBezTo>
                  <a:lnTo>
                    <a:pt x="3143" y="666"/>
                  </a:lnTo>
                  <a:cubicBezTo>
                    <a:pt x="3143" y="296"/>
                    <a:pt x="2847" y="0"/>
                    <a:pt x="2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5"/>
            <p:cNvSpPr/>
            <p:nvPr/>
          </p:nvSpPr>
          <p:spPr>
            <a:xfrm flipH="1">
              <a:off x="3232485" y="1959019"/>
              <a:ext cx="69189" cy="231674"/>
            </a:xfrm>
            <a:custGeom>
              <a:avLst/>
              <a:gdLst/>
              <a:ahLst/>
              <a:cxnLst/>
              <a:rect l="l" t="t" r="r" b="b"/>
              <a:pathLst>
                <a:path w="3180" h="10648" extrusionOk="0">
                  <a:moveTo>
                    <a:pt x="666" y="0"/>
                  </a:moveTo>
                  <a:cubicBezTo>
                    <a:pt x="296" y="0"/>
                    <a:pt x="0" y="296"/>
                    <a:pt x="0" y="666"/>
                  </a:cubicBezTo>
                  <a:lnTo>
                    <a:pt x="0" y="9982"/>
                  </a:lnTo>
                  <a:cubicBezTo>
                    <a:pt x="0" y="10352"/>
                    <a:pt x="296" y="10648"/>
                    <a:pt x="666" y="10648"/>
                  </a:cubicBezTo>
                  <a:lnTo>
                    <a:pt x="2477" y="10648"/>
                  </a:lnTo>
                  <a:cubicBezTo>
                    <a:pt x="2884" y="10648"/>
                    <a:pt x="3180" y="10352"/>
                    <a:pt x="3180" y="9982"/>
                  </a:cubicBezTo>
                  <a:lnTo>
                    <a:pt x="3180" y="666"/>
                  </a:lnTo>
                  <a:cubicBezTo>
                    <a:pt x="3180" y="296"/>
                    <a:pt x="2884" y="0"/>
                    <a:pt x="24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5"/>
            <p:cNvSpPr/>
            <p:nvPr/>
          </p:nvSpPr>
          <p:spPr>
            <a:xfrm flipH="1">
              <a:off x="3232485" y="2183447"/>
              <a:ext cx="301668" cy="123887"/>
            </a:xfrm>
            <a:custGeom>
              <a:avLst/>
              <a:gdLst/>
              <a:ahLst/>
              <a:cxnLst/>
              <a:rect l="l" t="t" r="r" b="b"/>
              <a:pathLst>
                <a:path w="13865" h="5694" extrusionOk="0">
                  <a:moveTo>
                    <a:pt x="1" y="0"/>
                  </a:moveTo>
                  <a:lnTo>
                    <a:pt x="1" y="148"/>
                  </a:lnTo>
                  <a:cubicBezTo>
                    <a:pt x="1" y="3217"/>
                    <a:pt x="2478" y="5694"/>
                    <a:pt x="5546" y="5694"/>
                  </a:cubicBezTo>
                  <a:lnTo>
                    <a:pt x="8319" y="5694"/>
                  </a:lnTo>
                  <a:cubicBezTo>
                    <a:pt x="11388" y="5694"/>
                    <a:pt x="13865" y="3217"/>
                    <a:pt x="13865" y="148"/>
                  </a:cubicBezTo>
                  <a:lnTo>
                    <a:pt x="138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5"/>
            <p:cNvSpPr/>
            <p:nvPr/>
          </p:nvSpPr>
          <p:spPr>
            <a:xfrm flipH="1">
              <a:off x="3324171" y="2242954"/>
              <a:ext cx="133569" cy="133569"/>
            </a:xfrm>
            <a:custGeom>
              <a:avLst/>
              <a:gdLst/>
              <a:ahLst/>
              <a:cxnLst/>
              <a:rect l="l" t="t" r="r" b="b"/>
              <a:pathLst>
                <a:path w="6139" h="6139" extrusionOk="0">
                  <a:moveTo>
                    <a:pt x="3069" y="1"/>
                  </a:moveTo>
                  <a:cubicBezTo>
                    <a:pt x="1369" y="1"/>
                    <a:pt x="1" y="1369"/>
                    <a:pt x="1" y="3069"/>
                  </a:cubicBezTo>
                  <a:cubicBezTo>
                    <a:pt x="1" y="4770"/>
                    <a:pt x="1369" y="6138"/>
                    <a:pt x="3069" y="6138"/>
                  </a:cubicBezTo>
                  <a:cubicBezTo>
                    <a:pt x="4770" y="6138"/>
                    <a:pt x="6138" y="4770"/>
                    <a:pt x="6138" y="3069"/>
                  </a:cubicBezTo>
                  <a:cubicBezTo>
                    <a:pt x="6138" y="1369"/>
                    <a:pt x="4770" y="1"/>
                    <a:pt x="30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5"/>
            <p:cNvSpPr/>
            <p:nvPr/>
          </p:nvSpPr>
          <p:spPr>
            <a:xfrm flipH="1">
              <a:off x="261868" y="3584630"/>
              <a:ext cx="404624" cy="689582"/>
            </a:xfrm>
            <a:custGeom>
              <a:avLst/>
              <a:gdLst/>
              <a:ahLst/>
              <a:cxnLst/>
              <a:rect l="l" t="t" r="r" b="b"/>
              <a:pathLst>
                <a:path w="18597" h="31694" extrusionOk="0">
                  <a:moveTo>
                    <a:pt x="13102" y="1"/>
                  </a:moveTo>
                  <a:cubicBezTo>
                    <a:pt x="12925" y="1"/>
                    <a:pt x="12747" y="13"/>
                    <a:pt x="12570" y="40"/>
                  </a:cubicBezTo>
                  <a:cubicBezTo>
                    <a:pt x="12163" y="77"/>
                    <a:pt x="11757" y="225"/>
                    <a:pt x="11424" y="447"/>
                  </a:cubicBezTo>
                  <a:cubicBezTo>
                    <a:pt x="10611" y="1999"/>
                    <a:pt x="9797" y="3552"/>
                    <a:pt x="8947" y="5142"/>
                  </a:cubicBezTo>
                  <a:lnTo>
                    <a:pt x="8910" y="5253"/>
                  </a:lnTo>
                  <a:lnTo>
                    <a:pt x="1442" y="23036"/>
                  </a:lnTo>
                  <a:cubicBezTo>
                    <a:pt x="739" y="24773"/>
                    <a:pt x="0" y="26622"/>
                    <a:pt x="296" y="28471"/>
                  </a:cubicBezTo>
                  <a:cubicBezTo>
                    <a:pt x="558" y="30140"/>
                    <a:pt x="2008" y="31694"/>
                    <a:pt x="3595" y="31694"/>
                  </a:cubicBezTo>
                  <a:cubicBezTo>
                    <a:pt x="3800" y="31694"/>
                    <a:pt x="4007" y="31668"/>
                    <a:pt x="4215" y="31613"/>
                  </a:cubicBezTo>
                  <a:cubicBezTo>
                    <a:pt x="5250" y="31317"/>
                    <a:pt x="6026" y="30430"/>
                    <a:pt x="6692" y="29580"/>
                  </a:cubicBezTo>
                  <a:cubicBezTo>
                    <a:pt x="11128" y="23849"/>
                    <a:pt x="15121" y="17638"/>
                    <a:pt x="17302" y="10725"/>
                  </a:cubicBezTo>
                  <a:cubicBezTo>
                    <a:pt x="18079" y="8174"/>
                    <a:pt x="18596" y="5327"/>
                    <a:pt x="17450" y="2924"/>
                  </a:cubicBezTo>
                  <a:cubicBezTo>
                    <a:pt x="16710" y="1309"/>
                    <a:pt x="14899" y="1"/>
                    <a:pt x="131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5"/>
            <p:cNvSpPr/>
            <p:nvPr/>
          </p:nvSpPr>
          <p:spPr>
            <a:xfrm flipH="1">
              <a:off x="2059690" y="3518727"/>
              <a:ext cx="354756" cy="705617"/>
            </a:xfrm>
            <a:custGeom>
              <a:avLst/>
              <a:gdLst/>
              <a:ahLst/>
              <a:cxnLst/>
              <a:rect l="l" t="t" r="r" b="b"/>
              <a:pathLst>
                <a:path w="16305" h="32431" extrusionOk="0">
                  <a:moveTo>
                    <a:pt x="4703" y="0"/>
                  </a:moveTo>
                  <a:cubicBezTo>
                    <a:pt x="4540" y="0"/>
                    <a:pt x="4376" y="25"/>
                    <a:pt x="4215" y="74"/>
                  </a:cubicBezTo>
                  <a:cubicBezTo>
                    <a:pt x="2848" y="407"/>
                    <a:pt x="1738" y="1664"/>
                    <a:pt x="1221" y="2995"/>
                  </a:cubicBezTo>
                  <a:cubicBezTo>
                    <a:pt x="777" y="4363"/>
                    <a:pt x="518" y="5805"/>
                    <a:pt x="518" y="7284"/>
                  </a:cubicBezTo>
                  <a:lnTo>
                    <a:pt x="223" y="12977"/>
                  </a:lnTo>
                  <a:cubicBezTo>
                    <a:pt x="1" y="16933"/>
                    <a:pt x="1406" y="21074"/>
                    <a:pt x="2885" y="24734"/>
                  </a:cubicBezTo>
                  <a:cubicBezTo>
                    <a:pt x="3920" y="27174"/>
                    <a:pt x="5325" y="29725"/>
                    <a:pt x="7728" y="30871"/>
                  </a:cubicBezTo>
                  <a:cubicBezTo>
                    <a:pt x="8958" y="31447"/>
                    <a:pt x="11505" y="32431"/>
                    <a:pt x="13373" y="32431"/>
                  </a:cubicBezTo>
                  <a:cubicBezTo>
                    <a:pt x="14142" y="32431"/>
                    <a:pt x="14797" y="32264"/>
                    <a:pt x="15196" y="31832"/>
                  </a:cubicBezTo>
                  <a:cubicBezTo>
                    <a:pt x="16305" y="30649"/>
                    <a:pt x="14974" y="27359"/>
                    <a:pt x="14641" y="25991"/>
                  </a:cubicBezTo>
                  <a:cubicBezTo>
                    <a:pt x="13495" y="21148"/>
                    <a:pt x="11647" y="16526"/>
                    <a:pt x="10279" y="11757"/>
                  </a:cubicBezTo>
                  <a:cubicBezTo>
                    <a:pt x="9761" y="9835"/>
                    <a:pt x="9096" y="7949"/>
                    <a:pt x="8319" y="6101"/>
                  </a:cubicBezTo>
                  <a:cubicBezTo>
                    <a:pt x="7617" y="4363"/>
                    <a:pt x="6803" y="2662"/>
                    <a:pt x="6027" y="962"/>
                  </a:cubicBezTo>
                  <a:cubicBezTo>
                    <a:pt x="5916" y="703"/>
                    <a:pt x="5805" y="481"/>
                    <a:pt x="5620" y="296"/>
                  </a:cubicBezTo>
                  <a:cubicBezTo>
                    <a:pt x="5349" y="99"/>
                    <a:pt x="5029" y="0"/>
                    <a:pt x="47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5"/>
            <p:cNvSpPr/>
            <p:nvPr/>
          </p:nvSpPr>
          <p:spPr>
            <a:xfrm flipH="1">
              <a:off x="686596" y="3394056"/>
              <a:ext cx="366810" cy="939532"/>
            </a:xfrm>
            <a:custGeom>
              <a:avLst/>
              <a:gdLst/>
              <a:ahLst/>
              <a:cxnLst/>
              <a:rect l="l" t="t" r="r" b="b"/>
              <a:pathLst>
                <a:path w="16859" h="43182" extrusionOk="0">
                  <a:moveTo>
                    <a:pt x="370" y="0"/>
                  </a:moveTo>
                  <a:cubicBezTo>
                    <a:pt x="0" y="1220"/>
                    <a:pt x="259" y="3438"/>
                    <a:pt x="222" y="4289"/>
                  </a:cubicBezTo>
                  <a:cubicBezTo>
                    <a:pt x="0" y="12089"/>
                    <a:pt x="740" y="20075"/>
                    <a:pt x="3586" y="27432"/>
                  </a:cubicBezTo>
                  <a:cubicBezTo>
                    <a:pt x="4769" y="30501"/>
                    <a:pt x="6322" y="33422"/>
                    <a:pt x="8208" y="36083"/>
                  </a:cubicBezTo>
                  <a:cubicBezTo>
                    <a:pt x="10093" y="38745"/>
                    <a:pt x="12422" y="41111"/>
                    <a:pt x="15047" y="43034"/>
                  </a:cubicBezTo>
                  <a:lnTo>
                    <a:pt x="15343" y="43182"/>
                  </a:lnTo>
                  <a:cubicBezTo>
                    <a:pt x="15750" y="40890"/>
                    <a:pt x="16415" y="38671"/>
                    <a:pt x="16859" y="36379"/>
                  </a:cubicBezTo>
                  <a:cubicBezTo>
                    <a:pt x="12718" y="33200"/>
                    <a:pt x="9428" y="27063"/>
                    <a:pt x="7690" y="22035"/>
                  </a:cubicBezTo>
                  <a:cubicBezTo>
                    <a:pt x="4917" y="13975"/>
                    <a:pt x="5028" y="3438"/>
                    <a:pt x="4622" y="702"/>
                  </a:cubicBezTo>
                  <a:cubicBezTo>
                    <a:pt x="3217" y="481"/>
                    <a:pt x="1812" y="259"/>
                    <a:pt x="3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5"/>
            <p:cNvSpPr/>
            <p:nvPr/>
          </p:nvSpPr>
          <p:spPr>
            <a:xfrm flipH="1">
              <a:off x="1609223" y="3350606"/>
              <a:ext cx="332237" cy="967708"/>
            </a:xfrm>
            <a:custGeom>
              <a:avLst/>
              <a:gdLst/>
              <a:ahLst/>
              <a:cxnLst/>
              <a:rect l="l" t="t" r="r" b="b"/>
              <a:pathLst>
                <a:path w="15270" h="44477" extrusionOk="0">
                  <a:moveTo>
                    <a:pt x="15196" y="1"/>
                  </a:moveTo>
                  <a:cubicBezTo>
                    <a:pt x="13975" y="296"/>
                    <a:pt x="12755" y="555"/>
                    <a:pt x="11535" y="814"/>
                  </a:cubicBezTo>
                  <a:cubicBezTo>
                    <a:pt x="11498" y="1073"/>
                    <a:pt x="11461" y="1332"/>
                    <a:pt x="11461" y="1516"/>
                  </a:cubicBezTo>
                  <a:cubicBezTo>
                    <a:pt x="11166" y="7875"/>
                    <a:pt x="10204" y="14160"/>
                    <a:pt x="8578" y="20334"/>
                  </a:cubicBezTo>
                  <a:cubicBezTo>
                    <a:pt x="7506" y="24475"/>
                    <a:pt x="5694" y="28394"/>
                    <a:pt x="3254" y="31906"/>
                  </a:cubicBezTo>
                  <a:cubicBezTo>
                    <a:pt x="2773" y="32535"/>
                    <a:pt x="75" y="34716"/>
                    <a:pt x="148" y="35456"/>
                  </a:cubicBezTo>
                  <a:cubicBezTo>
                    <a:pt x="407" y="38635"/>
                    <a:pt x="1" y="41297"/>
                    <a:pt x="296" y="44476"/>
                  </a:cubicBezTo>
                  <a:cubicBezTo>
                    <a:pt x="6655" y="39005"/>
                    <a:pt x="10537" y="32572"/>
                    <a:pt x="12940" y="24586"/>
                  </a:cubicBezTo>
                  <a:cubicBezTo>
                    <a:pt x="13310" y="23255"/>
                    <a:pt x="15196" y="9280"/>
                    <a:pt x="15196" y="4326"/>
                  </a:cubicBezTo>
                  <a:cubicBezTo>
                    <a:pt x="15269" y="2884"/>
                    <a:pt x="15269" y="1442"/>
                    <a:pt x="151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5"/>
            <p:cNvSpPr/>
            <p:nvPr/>
          </p:nvSpPr>
          <p:spPr>
            <a:xfrm flipH="1">
              <a:off x="1474087" y="3353827"/>
              <a:ext cx="163312" cy="380495"/>
            </a:xfrm>
            <a:custGeom>
              <a:avLst/>
              <a:gdLst/>
              <a:ahLst/>
              <a:cxnLst/>
              <a:rect l="l" t="t" r="r" b="b"/>
              <a:pathLst>
                <a:path w="7506" h="17488" extrusionOk="0">
                  <a:moveTo>
                    <a:pt x="3180" y="0"/>
                  </a:moveTo>
                  <a:cubicBezTo>
                    <a:pt x="2588" y="37"/>
                    <a:pt x="2071" y="148"/>
                    <a:pt x="1442" y="222"/>
                  </a:cubicBezTo>
                  <a:cubicBezTo>
                    <a:pt x="1243" y="238"/>
                    <a:pt x="1051" y="247"/>
                    <a:pt x="862" y="247"/>
                  </a:cubicBezTo>
                  <a:cubicBezTo>
                    <a:pt x="594" y="247"/>
                    <a:pt x="334" y="229"/>
                    <a:pt x="74" y="185"/>
                  </a:cubicBezTo>
                  <a:cubicBezTo>
                    <a:pt x="0" y="814"/>
                    <a:pt x="0" y="1479"/>
                    <a:pt x="37" y="2108"/>
                  </a:cubicBezTo>
                  <a:cubicBezTo>
                    <a:pt x="148" y="3882"/>
                    <a:pt x="407" y="5694"/>
                    <a:pt x="666" y="7469"/>
                  </a:cubicBezTo>
                  <a:cubicBezTo>
                    <a:pt x="1147" y="10796"/>
                    <a:pt x="1738" y="14123"/>
                    <a:pt x="2145" y="17488"/>
                  </a:cubicBezTo>
                  <a:cubicBezTo>
                    <a:pt x="3919" y="15824"/>
                    <a:pt x="5694" y="14160"/>
                    <a:pt x="7506" y="12571"/>
                  </a:cubicBezTo>
                  <a:cubicBezTo>
                    <a:pt x="7136" y="11277"/>
                    <a:pt x="6396" y="9502"/>
                    <a:pt x="6286" y="9058"/>
                  </a:cubicBezTo>
                  <a:cubicBezTo>
                    <a:pt x="5731" y="7432"/>
                    <a:pt x="5139" y="5805"/>
                    <a:pt x="4511" y="4215"/>
                  </a:cubicBezTo>
                  <a:cubicBezTo>
                    <a:pt x="4030" y="2958"/>
                    <a:pt x="3808" y="1257"/>
                    <a:pt x="31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5"/>
            <p:cNvSpPr/>
            <p:nvPr/>
          </p:nvSpPr>
          <p:spPr>
            <a:xfrm flipH="1">
              <a:off x="1474087" y="3353827"/>
              <a:ext cx="163312" cy="380495"/>
            </a:xfrm>
            <a:custGeom>
              <a:avLst/>
              <a:gdLst/>
              <a:ahLst/>
              <a:cxnLst/>
              <a:rect l="l" t="t" r="r" b="b"/>
              <a:pathLst>
                <a:path w="7506" h="17488" extrusionOk="0">
                  <a:moveTo>
                    <a:pt x="3180" y="0"/>
                  </a:moveTo>
                  <a:cubicBezTo>
                    <a:pt x="2588" y="37"/>
                    <a:pt x="2071" y="148"/>
                    <a:pt x="1442" y="222"/>
                  </a:cubicBezTo>
                  <a:cubicBezTo>
                    <a:pt x="1243" y="238"/>
                    <a:pt x="1051" y="247"/>
                    <a:pt x="862" y="247"/>
                  </a:cubicBezTo>
                  <a:cubicBezTo>
                    <a:pt x="594" y="247"/>
                    <a:pt x="334" y="229"/>
                    <a:pt x="74" y="185"/>
                  </a:cubicBezTo>
                  <a:cubicBezTo>
                    <a:pt x="0" y="814"/>
                    <a:pt x="0" y="1479"/>
                    <a:pt x="37" y="2108"/>
                  </a:cubicBezTo>
                  <a:cubicBezTo>
                    <a:pt x="148" y="3882"/>
                    <a:pt x="407" y="5694"/>
                    <a:pt x="666" y="7469"/>
                  </a:cubicBezTo>
                  <a:cubicBezTo>
                    <a:pt x="1147" y="10796"/>
                    <a:pt x="1738" y="14123"/>
                    <a:pt x="2145" y="17488"/>
                  </a:cubicBezTo>
                  <a:cubicBezTo>
                    <a:pt x="3919" y="15824"/>
                    <a:pt x="5694" y="14160"/>
                    <a:pt x="7506" y="12571"/>
                  </a:cubicBezTo>
                  <a:cubicBezTo>
                    <a:pt x="7136" y="11277"/>
                    <a:pt x="6396" y="9502"/>
                    <a:pt x="6286" y="9058"/>
                  </a:cubicBezTo>
                  <a:cubicBezTo>
                    <a:pt x="5731" y="7432"/>
                    <a:pt x="5139" y="5805"/>
                    <a:pt x="4511" y="4215"/>
                  </a:cubicBezTo>
                  <a:cubicBezTo>
                    <a:pt x="4030" y="2958"/>
                    <a:pt x="3808" y="1257"/>
                    <a:pt x="31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5"/>
            <p:cNvSpPr/>
            <p:nvPr/>
          </p:nvSpPr>
          <p:spPr>
            <a:xfrm flipH="1">
              <a:off x="1563380" y="4105135"/>
              <a:ext cx="45865" cy="45865"/>
            </a:xfrm>
            <a:custGeom>
              <a:avLst/>
              <a:gdLst/>
              <a:ahLst/>
              <a:cxnLst/>
              <a:rect l="l" t="t" r="r" b="b"/>
              <a:pathLst>
                <a:path w="2108" h="2108" extrusionOk="0">
                  <a:moveTo>
                    <a:pt x="1073" y="0"/>
                  </a:moveTo>
                  <a:cubicBezTo>
                    <a:pt x="481" y="0"/>
                    <a:pt x="0" y="481"/>
                    <a:pt x="0" y="1072"/>
                  </a:cubicBezTo>
                  <a:cubicBezTo>
                    <a:pt x="0" y="1627"/>
                    <a:pt x="481" y="2107"/>
                    <a:pt x="1073" y="2107"/>
                  </a:cubicBezTo>
                  <a:cubicBezTo>
                    <a:pt x="1627" y="2107"/>
                    <a:pt x="2108" y="1627"/>
                    <a:pt x="2108" y="1072"/>
                  </a:cubicBezTo>
                  <a:cubicBezTo>
                    <a:pt x="2108" y="481"/>
                    <a:pt x="1627" y="0"/>
                    <a:pt x="10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5"/>
            <p:cNvSpPr/>
            <p:nvPr/>
          </p:nvSpPr>
          <p:spPr>
            <a:xfrm flipH="1">
              <a:off x="1599562" y="4615109"/>
              <a:ext cx="45082" cy="45060"/>
            </a:xfrm>
            <a:custGeom>
              <a:avLst/>
              <a:gdLst/>
              <a:ahLst/>
              <a:cxnLst/>
              <a:rect l="l" t="t" r="r" b="b"/>
              <a:pathLst>
                <a:path w="2072" h="2071" extrusionOk="0">
                  <a:moveTo>
                    <a:pt x="1036" y="1"/>
                  </a:moveTo>
                  <a:cubicBezTo>
                    <a:pt x="481" y="1"/>
                    <a:pt x="1" y="444"/>
                    <a:pt x="1" y="1036"/>
                  </a:cubicBezTo>
                  <a:cubicBezTo>
                    <a:pt x="1" y="1627"/>
                    <a:pt x="481" y="2071"/>
                    <a:pt x="1036" y="2071"/>
                  </a:cubicBezTo>
                  <a:cubicBezTo>
                    <a:pt x="1627" y="2071"/>
                    <a:pt x="2071" y="1627"/>
                    <a:pt x="2071" y="1036"/>
                  </a:cubicBezTo>
                  <a:cubicBezTo>
                    <a:pt x="2071" y="444"/>
                    <a:pt x="1627" y="1"/>
                    <a:pt x="10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5"/>
            <p:cNvSpPr/>
            <p:nvPr/>
          </p:nvSpPr>
          <p:spPr>
            <a:xfrm flipH="1">
              <a:off x="1582679" y="4332762"/>
              <a:ext cx="45865" cy="45082"/>
            </a:xfrm>
            <a:custGeom>
              <a:avLst/>
              <a:gdLst/>
              <a:ahLst/>
              <a:cxnLst/>
              <a:rect l="l" t="t" r="r" b="b"/>
              <a:pathLst>
                <a:path w="2108" h="2072" extrusionOk="0">
                  <a:moveTo>
                    <a:pt x="1035" y="1"/>
                  </a:moveTo>
                  <a:cubicBezTo>
                    <a:pt x="481" y="1"/>
                    <a:pt x="0" y="444"/>
                    <a:pt x="0" y="1036"/>
                  </a:cubicBezTo>
                  <a:cubicBezTo>
                    <a:pt x="0" y="1628"/>
                    <a:pt x="481" y="2071"/>
                    <a:pt x="1035" y="2071"/>
                  </a:cubicBezTo>
                  <a:cubicBezTo>
                    <a:pt x="1627" y="2071"/>
                    <a:pt x="2107" y="1628"/>
                    <a:pt x="2107" y="1036"/>
                  </a:cubicBezTo>
                  <a:cubicBezTo>
                    <a:pt x="2107" y="444"/>
                    <a:pt x="1627" y="1"/>
                    <a:pt x="10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45"/>
            <p:cNvSpPr/>
            <p:nvPr/>
          </p:nvSpPr>
          <p:spPr>
            <a:xfrm flipH="1">
              <a:off x="1609223" y="4923195"/>
              <a:ext cx="45060" cy="45865"/>
            </a:xfrm>
            <a:custGeom>
              <a:avLst/>
              <a:gdLst/>
              <a:ahLst/>
              <a:cxnLst/>
              <a:rect l="l" t="t" r="r" b="b"/>
              <a:pathLst>
                <a:path w="2071" h="2108" extrusionOk="0">
                  <a:moveTo>
                    <a:pt x="1035" y="0"/>
                  </a:moveTo>
                  <a:cubicBezTo>
                    <a:pt x="444" y="0"/>
                    <a:pt x="0" y="481"/>
                    <a:pt x="0" y="1036"/>
                  </a:cubicBezTo>
                  <a:cubicBezTo>
                    <a:pt x="0" y="1627"/>
                    <a:pt x="444" y="2108"/>
                    <a:pt x="1035" y="2108"/>
                  </a:cubicBezTo>
                  <a:cubicBezTo>
                    <a:pt x="1627" y="2108"/>
                    <a:pt x="2070" y="1627"/>
                    <a:pt x="2070" y="1036"/>
                  </a:cubicBezTo>
                  <a:cubicBezTo>
                    <a:pt x="2070" y="481"/>
                    <a:pt x="1627" y="0"/>
                    <a:pt x="10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5"/>
            <p:cNvSpPr/>
            <p:nvPr/>
          </p:nvSpPr>
          <p:spPr>
            <a:xfrm flipH="1">
              <a:off x="2506110" y="3648227"/>
              <a:ext cx="46692" cy="169752"/>
            </a:xfrm>
            <a:custGeom>
              <a:avLst/>
              <a:gdLst/>
              <a:ahLst/>
              <a:cxnLst/>
              <a:rect l="l" t="t" r="r" b="b"/>
              <a:pathLst>
                <a:path w="2146" h="7802" extrusionOk="0">
                  <a:moveTo>
                    <a:pt x="1923" y="1"/>
                  </a:moveTo>
                  <a:lnTo>
                    <a:pt x="1" y="7765"/>
                  </a:lnTo>
                  <a:lnTo>
                    <a:pt x="223" y="7802"/>
                  </a:lnTo>
                  <a:lnTo>
                    <a:pt x="2145" y="75"/>
                  </a:lnTo>
                  <a:lnTo>
                    <a:pt x="19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0" name="Google Shape;660;p45"/>
            <p:cNvGrpSpPr/>
            <p:nvPr/>
          </p:nvGrpSpPr>
          <p:grpSpPr>
            <a:xfrm flipH="1">
              <a:off x="3003226" y="4227390"/>
              <a:ext cx="733619" cy="1337716"/>
              <a:chOff x="1398125" y="3246600"/>
              <a:chExt cx="842950" cy="1537075"/>
            </a:xfrm>
          </p:grpSpPr>
          <p:sp>
            <p:nvSpPr>
              <p:cNvPr id="661" name="Google Shape;661;p45"/>
              <p:cNvSpPr/>
              <p:nvPr/>
            </p:nvSpPr>
            <p:spPr>
              <a:xfrm>
                <a:off x="1398125" y="3246600"/>
                <a:ext cx="842950" cy="1388250"/>
              </a:xfrm>
              <a:custGeom>
                <a:avLst/>
                <a:gdLst/>
                <a:ahLst/>
                <a:cxnLst/>
                <a:rect l="l" t="t" r="r" b="b"/>
                <a:pathLst>
                  <a:path w="33718" h="55530" extrusionOk="0">
                    <a:moveTo>
                      <a:pt x="9878" y="5232"/>
                    </a:moveTo>
                    <a:cubicBezTo>
                      <a:pt x="10129" y="5232"/>
                      <a:pt x="10384" y="5375"/>
                      <a:pt x="10537" y="5620"/>
                    </a:cubicBezTo>
                    <a:cubicBezTo>
                      <a:pt x="10648" y="5842"/>
                      <a:pt x="10759" y="6101"/>
                      <a:pt x="10906" y="6323"/>
                    </a:cubicBezTo>
                    <a:cubicBezTo>
                      <a:pt x="10980" y="6434"/>
                      <a:pt x="11017" y="6581"/>
                      <a:pt x="11017" y="6729"/>
                    </a:cubicBezTo>
                    <a:lnTo>
                      <a:pt x="11017" y="6951"/>
                    </a:lnTo>
                    <a:cubicBezTo>
                      <a:pt x="10980" y="7062"/>
                      <a:pt x="10906" y="7210"/>
                      <a:pt x="10796" y="7284"/>
                    </a:cubicBezTo>
                    <a:lnTo>
                      <a:pt x="10648" y="7432"/>
                    </a:lnTo>
                    <a:cubicBezTo>
                      <a:pt x="10537" y="7469"/>
                      <a:pt x="10426" y="7506"/>
                      <a:pt x="10315" y="7506"/>
                    </a:cubicBezTo>
                    <a:cubicBezTo>
                      <a:pt x="10285" y="7510"/>
                      <a:pt x="10254" y="7511"/>
                      <a:pt x="10223" y="7511"/>
                    </a:cubicBezTo>
                    <a:cubicBezTo>
                      <a:pt x="9953" y="7511"/>
                      <a:pt x="9671" y="7368"/>
                      <a:pt x="9539" y="7136"/>
                    </a:cubicBezTo>
                    <a:cubicBezTo>
                      <a:pt x="9391" y="6914"/>
                      <a:pt x="9243" y="6655"/>
                      <a:pt x="9132" y="6434"/>
                    </a:cubicBezTo>
                    <a:cubicBezTo>
                      <a:pt x="9058" y="6323"/>
                      <a:pt x="9021" y="6175"/>
                      <a:pt x="9021" y="6027"/>
                    </a:cubicBezTo>
                    <a:lnTo>
                      <a:pt x="9058" y="5805"/>
                    </a:lnTo>
                    <a:cubicBezTo>
                      <a:pt x="9095" y="5657"/>
                      <a:pt x="9169" y="5546"/>
                      <a:pt x="9243" y="5472"/>
                    </a:cubicBezTo>
                    <a:lnTo>
                      <a:pt x="9428" y="5324"/>
                    </a:lnTo>
                    <a:cubicBezTo>
                      <a:pt x="9502" y="5287"/>
                      <a:pt x="9612" y="5251"/>
                      <a:pt x="9723" y="5251"/>
                    </a:cubicBezTo>
                    <a:cubicBezTo>
                      <a:pt x="9774" y="5238"/>
                      <a:pt x="9826" y="5232"/>
                      <a:pt x="9878" y="5232"/>
                    </a:cubicBezTo>
                    <a:close/>
                    <a:moveTo>
                      <a:pt x="6690" y="18331"/>
                    </a:moveTo>
                    <a:cubicBezTo>
                      <a:pt x="7109" y="18331"/>
                      <a:pt x="7525" y="18440"/>
                      <a:pt x="7912" y="18634"/>
                    </a:cubicBezTo>
                    <a:cubicBezTo>
                      <a:pt x="8318" y="18893"/>
                      <a:pt x="8688" y="19225"/>
                      <a:pt x="8910" y="19669"/>
                    </a:cubicBezTo>
                    <a:cubicBezTo>
                      <a:pt x="9021" y="19854"/>
                      <a:pt x="9021" y="20150"/>
                      <a:pt x="8947" y="20372"/>
                    </a:cubicBezTo>
                    <a:cubicBezTo>
                      <a:pt x="8836" y="20593"/>
                      <a:pt x="8651" y="20778"/>
                      <a:pt x="8429" y="20815"/>
                    </a:cubicBezTo>
                    <a:cubicBezTo>
                      <a:pt x="8208" y="20889"/>
                      <a:pt x="8023" y="20889"/>
                      <a:pt x="7838" y="20889"/>
                    </a:cubicBezTo>
                    <a:cubicBezTo>
                      <a:pt x="7727" y="20852"/>
                      <a:pt x="7616" y="20852"/>
                      <a:pt x="7542" y="20815"/>
                    </a:cubicBezTo>
                    <a:cubicBezTo>
                      <a:pt x="7464" y="20841"/>
                      <a:pt x="7385" y="20854"/>
                      <a:pt x="7308" y="20854"/>
                    </a:cubicBezTo>
                    <a:cubicBezTo>
                      <a:pt x="7168" y="20854"/>
                      <a:pt x="7033" y="20813"/>
                      <a:pt x="6914" y="20741"/>
                    </a:cubicBezTo>
                    <a:cubicBezTo>
                      <a:pt x="6655" y="20630"/>
                      <a:pt x="6433" y="20482"/>
                      <a:pt x="6211" y="20298"/>
                    </a:cubicBezTo>
                    <a:cubicBezTo>
                      <a:pt x="5989" y="20039"/>
                      <a:pt x="5804" y="19706"/>
                      <a:pt x="5731" y="19373"/>
                    </a:cubicBezTo>
                    <a:cubicBezTo>
                      <a:pt x="5694" y="19115"/>
                      <a:pt x="5731" y="18856"/>
                      <a:pt x="5878" y="18671"/>
                    </a:cubicBezTo>
                    <a:cubicBezTo>
                      <a:pt x="5952" y="18597"/>
                      <a:pt x="6026" y="18523"/>
                      <a:pt x="6100" y="18449"/>
                    </a:cubicBezTo>
                    <a:cubicBezTo>
                      <a:pt x="6248" y="18375"/>
                      <a:pt x="6396" y="18338"/>
                      <a:pt x="6507" y="18338"/>
                    </a:cubicBezTo>
                    <a:cubicBezTo>
                      <a:pt x="6568" y="18333"/>
                      <a:pt x="6629" y="18331"/>
                      <a:pt x="6690" y="18331"/>
                    </a:cubicBezTo>
                    <a:close/>
                    <a:moveTo>
                      <a:pt x="8421" y="36351"/>
                    </a:moveTo>
                    <a:cubicBezTo>
                      <a:pt x="9363" y="36351"/>
                      <a:pt x="10249" y="36665"/>
                      <a:pt x="10832" y="37489"/>
                    </a:cubicBezTo>
                    <a:cubicBezTo>
                      <a:pt x="10980" y="37785"/>
                      <a:pt x="10943" y="38191"/>
                      <a:pt x="10685" y="38450"/>
                    </a:cubicBezTo>
                    <a:cubicBezTo>
                      <a:pt x="10163" y="39002"/>
                      <a:pt x="9414" y="39173"/>
                      <a:pt x="8667" y="39173"/>
                    </a:cubicBezTo>
                    <a:cubicBezTo>
                      <a:pt x="8513" y="39173"/>
                      <a:pt x="8359" y="39165"/>
                      <a:pt x="8208" y="39153"/>
                    </a:cubicBezTo>
                    <a:cubicBezTo>
                      <a:pt x="7764" y="39116"/>
                      <a:pt x="7283" y="39042"/>
                      <a:pt x="6840" y="38931"/>
                    </a:cubicBezTo>
                    <a:lnTo>
                      <a:pt x="6285" y="38820"/>
                    </a:lnTo>
                    <a:cubicBezTo>
                      <a:pt x="6211" y="38820"/>
                      <a:pt x="6100" y="38820"/>
                      <a:pt x="6026" y="38783"/>
                    </a:cubicBezTo>
                    <a:lnTo>
                      <a:pt x="5878" y="38783"/>
                    </a:lnTo>
                    <a:cubicBezTo>
                      <a:pt x="5844" y="38787"/>
                      <a:pt x="5810" y="38789"/>
                      <a:pt x="5777" y="38789"/>
                    </a:cubicBezTo>
                    <a:cubicBezTo>
                      <a:pt x="5479" y="38789"/>
                      <a:pt x="5194" y="38646"/>
                      <a:pt x="5028" y="38413"/>
                    </a:cubicBezTo>
                    <a:cubicBezTo>
                      <a:pt x="4806" y="38007"/>
                      <a:pt x="4954" y="37526"/>
                      <a:pt x="5324" y="37304"/>
                    </a:cubicBezTo>
                    <a:cubicBezTo>
                      <a:pt x="6176" y="36769"/>
                      <a:pt x="7335" y="36351"/>
                      <a:pt x="8421" y="36351"/>
                    </a:cubicBezTo>
                    <a:close/>
                    <a:moveTo>
                      <a:pt x="11794" y="1"/>
                    </a:moveTo>
                    <a:cubicBezTo>
                      <a:pt x="8688" y="2884"/>
                      <a:pt x="6137" y="6286"/>
                      <a:pt x="4215" y="10057"/>
                    </a:cubicBezTo>
                    <a:cubicBezTo>
                      <a:pt x="6285" y="10426"/>
                      <a:pt x="8688" y="11425"/>
                      <a:pt x="8910" y="13754"/>
                    </a:cubicBezTo>
                    <a:cubicBezTo>
                      <a:pt x="8910" y="13828"/>
                      <a:pt x="8873" y="13865"/>
                      <a:pt x="8836" y="13902"/>
                    </a:cubicBezTo>
                    <a:cubicBezTo>
                      <a:pt x="8134" y="14271"/>
                      <a:pt x="7357" y="14456"/>
                      <a:pt x="6544" y="14456"/>
                    </a:cubicBezTo>
                    <a:cubicBezTo>
                      <a:pt x="5213" y="14419"/>
                      <a:pt x="3993" y="13828"/>
                      <a:pt x="2810" y="13236"/>
                    </a:cubicBezTo>
                    <a:lnTo>
                      <a:pt x="2773" y="13236"/>
                    </a:lnTo>
                    <a:cubicBezTo>
                      <a:pt x="1701" y="15824"/>
                      <a:pt x="961" y="18560"/>
                      <a:pt x="518" y="21370"/>
                    </a:cubicBezTo>
                    <a:cubicBezTo>
                      <a:pt x="776" y="21333"/>
                      <a:pt x="1072" y="21296"/>
                      <a:pt x="1331" y="21296"/>
                    </a:cubicBezTo>
                    <a:cubicBezTo>
                      <a:pt x="1486" y="21281"/>
                      <a:pt x="1643" y="21274"/>
                      <a:pt x="1800" y="21274"/>
                    </a:cubicBezTo>
                    <a:cubicBezTo>
                      <a:pt x="2430" y="21274"/>
                      <a:pt x="3069" y="21392"/>
                      <a:pt x="3660" y="21629"/>
                    </a:cubicBezTo>
                    <a:cubicBezTo>
                      <a:pt x="4141" y="21850"/>
                      <a:pt x="4954" y="22553"/>
                      <a:pt x="4511" y="23144"/>
                    </a:cubicBezTo>
                    <a:cubicBezTo>
                      <a:pt x="4326" y="23366"/>
                      <a:pt x="4067" y="23551"/>
                      <a:pt x="3771" y="23625"/>
                    </a:cubicBezTo>
                    <a:cubicBezTo>
                      <a:pt x="3401" y="23773"/>
                      <a:pt x="2995" y="23884"/>
                      <a:pt x="2588" y="23958"/>
                    </a:cubicBezTo>
                    <a:cubicBezTo>
                      <a:pt x="2292" y="23995"/>
                      <a:pt x="1997" y="24032"/>
                      <a:pt x="1701" y="24069"/>
                    </a:cubicBezTo>
                    <a:cubicBezTo>
                      <a:pt x="1183" y="24143"/>
                      <a:pt x="666" y="24216"/>
                      <a:pt x="148" y="24253"/>
                    </a:cubicBezTo>
                    <a:cubicBezTo>
                      <a:pt x="37" y="25917"/>
                      <a:pt x="0" y="27618"/>
                      <a:pt x="111" y="29318"/>
                    </a:cubicBezTo>
                    <a:cubicBezTo>
                      <a:pt x="518" y="29208"/>
                      <a:pt x="961" y="29097"/>
                      <a:pt x="1368" y="28986"/>
                    </a:cubicBezTo>
                    <a:cubicBezTo>
                      <a:pt x="2482" y="28694"/>
                      <a:pt x="3616" y="28459"/>
                      <a:pt x="4754" y="28459"/>
                    </a:cubicBezTo>
                    <a:cubicBezTo>
                      <a:pt x="5202" y="28459"/>
                      <a:pt x="5651" y="28496"/>
                      <a:pt x="6100" y="28579"/>
                    </a:cubicBezTo>
                    <a:cubicBezTo>
                      <a:pt x="6174" y="28616"/>
                      <a:pt x="6248" y="28727"/>
                      <a:pt x="6211" y="28838"/>
                    </a:cubicBezTo>
                    <a:cubicBezTo>
                      <a:pt x="5915" y="29614"/>
                      <a:pt x="5361" y="30243"/>
                      <a:pt x="4621" y="30686"/>
                    </a:cubicBezTo>
                    <a:cubicBezTo>
                      <a:pt x="3364" y="31463"/>
                      <a:pt x="1960" y="32054"/>
                      <a:pt x="518" y="32350"/>
                    </a:cubicBezTo>
                    <a:cubicBezTo>
                      <a:pt x="1479" y="36380"/>
                      <a:pt x="4400" y="41593"/>
                      <a:pt x="8134" y="46029"/>
                    </a:cubicBezTo>
                    <a:cubicBezTo>
                      <a:pt x="9181" y="45365"/>
                      <a:pt x="10528" y="44789"/>
                      <a:pt x="11797" y="44789"/>
                    </a:cubicBezTo>
                    <a:cubicBezTo>
                      <a:pt x="12365" y="44789"/>
                      <a:pt x="12918" y="44905"/>
                      <a:pt x="13420" y="45179"/>
                    </a:cubicBezTo>
                    <a:cubicBezTo>
                      <a:pt x="13827" y="45401"/>
                      <a:pt x="13938" y="45881"/>
                      <a:pt x="13716" y="46288"/>
                    </a:cubicBezTo>
                    <a:cubicBezTo>
                      <a:pt x="13088" y="47508"/>
                      <a:pt x="11572" y="48100"/>
                      <a:pt x="10278" y="48469"/>
                    </a:cubicBezTo>
                    <a:cubicBezTo>
                      <a:pt x="14235" y="52551"/>
                      <a:pt x="18778" y="55530"/>
                      <a:pt x="22830" y="55530"/>
                    </a:cubicBezTo>
                    <a:cubicBezTo>
                      <a:pt x="25973" y="55530"/>
                      <a:pt x="28820" y="53739"/>
                      <a:pt x="30871" y="49283"/>
                    </a:cubicBezTo>
                    <a:cubicBezTo>
                      <a:pt x="33717" y="43145"/>
                      <a:pt x="33052" y="36528"/>
                      <a:pt x="30427" y="30428"/>
                    </a:cubicBezTo>
                    <a:cubicBezTo>
                      <a:pt x="29059" y="27359"/>
                      <a:pt x="27432" y="24401"/>
                      <a:pt x="25547" y="21592"/>
                    </a:cubicBezTo>
                    <a:cubicBezTo>
                      <a:pt x="25214" y="21037"/>
                      <a:pt x="22146" y="16305"/>
                      <a:pt x="20667" y="14752"/>
                    </a:cubicBezTo>
                    <a:cubicBezTo>
                      <a:pt x="20399" y="14454"/>
                      <a:pt x="20179" y="14276"/>
                      <a:pt x="20045" y="14276"/>
                    </a:cubicBezTo>
                    <a:cubicBezTo>
                      <a:pt x="20013" y="14276"/>
                      <a:pt x="19986" y="14287"/>
                      <a:pt x="19964" y="14308"/>
                    </a:cubicBezTo>
                    <a:cubicBezTo>
                      <a:pt x="19262" y="14826"/>
                      <a:pt x="18522" y="15270"/>
                      <a:pt x="17746" y="15639"/>
                    </a:cubicBezTo>
                    <a:cubicBezTo>
                      <a:pt x="17561" y="15713"/>
                      <a:pt x="17413" y="15750"/>
                      <a:pt x="17228" y="15750"/>
                    </a:cubicBezTo>
                    <a:cubicBezTo>
                      <a:pt x="16896" y="15676"/>
                      <a:pt x="16637" y="15344"/>
                      <a:pt x="16674" y="15011"/>
                    </a:cubicBezTo>
                    <a:cubicBezTo>
                      <a:pt x="16711" y="14678"/>
                      <a:pt x="16822" y="14345"/>
                      <a:pt x="17044" y="14087"/>
                    </a:cubicBezTo>
                    <a:cubicBezTo>
                      <a:pt x="17413" y="13495"/>
                      <a:pt x="18116" y="12977"/>
                      <a:pt x="18411" y="12423"/>
                    </a:cubicBezTo>
                    <a:cubicBezTo>
                      <a:pt x="18781" y="11757"/>
                      <a:pt x="18744" y="11942"/>
                      <a:pt x="18264" y="11166"/>
                    </a:cubicBezTo>
                    <a:cubicBezTo>
                      <a:pt x="18116" y="10870"/>
                      <a:pt x="16008" y="7801"/>
                      <a:pt x="16008" y="7801"/>
                    </a:cubicBezTo>
                    <a:cubicBezTo>
                      <a:pt x="15286" y="8294"/>
                      <a:pt x="14418" y="8553"/>
                      <a:pt x="13559" y="8553"/>
                    </a:cubicBezTo>
                    <a:cubicBezTo>
                      <a:pt x="13451" y="8553"/>
                      <a:pt x="13343" y="8549"/>
                      <a:pt x="13236" y="8541"/>
                    </a:cubicBezTo>
                    <a:cubicBezTo>
                      <a:pt x="13088" y="8541"/>
                      <a:pt x="13014" y="8430"/>
                      <a:pt x="13051" y="8282"/>
                    </a:cubicBezTo>
                    <a:cubicBezTo>
                      <a:pt x="13383" y="7284"/>
                      <a:pt x="13901" y="6360"/>
                      <a:pt x="14604" y="5546"/>
                    </a:cubicBezTo>
                    <a:cubicBezTo>
                      <a:pt x="13531" y="3772"/>
                      <a:pt x="12570" y="1923"/>
                      <a:pt x="117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5"/>
              <p:cNvSpPr/>
              <p:nvPr/>
            </p:nvSpPr>
            <p:spPr>
              <a:xfrm>
                <a:off x="1688325" y="3559000"/>
                <a:ext cx="345700" cy="1224675"/>
              </a:xfrm>
              <a:custGeom>
                <a:avLst/>
                <a:gdLst/>
                <a:ahLst/>
                <a:cxnLst/>
                <a:rect l="l" t="t" r="r" b="b"/>
                <a:pathLst>
                  <a:path w="13828" h="48987" extrusionOk="0">
                    <a:moveTo>
                      <a:pt x="186" y="1"/>
                    </a:moveTo>
                    <a:lnTo>
                      <a:pt x="1" y="112"/>
                    </a:lnTo>
                    <a:cubicBezTo>
                      <a:pt x="1849" y="3476"/>
                      <a:pt x="2515" y="7395"/>
                      <a:pt x="3143" y="11203"/>
                    </a:cubicBezTo>
                    <a:cubicBezTo>
                      <a:pt x="3513" y="13310"/>
                      <a:pt x="3883" y="15492"/>
                      <a:pt x="4437" y="17562"/>
                    </a:cubicBezTo>
                    <a:cubicBezTo>
                      <a:pt x="5325" y="20483"/>
                      <a:pt x="6434" y="23329"/>
                      <a:pt x="7728" y="26139"/>
                    </a:cubicBezTo>
                    <a:cubicBezTo>
                      <a:pt x="8504" y="27877"/>
                      <a:pt x="9281" y="29688"/>
                      <a:pt x="9983" y="31500"/>
                    </a:cubicBezTo>
                    <a:cubicBezTo>
                      <a:pt x="11831" y="36565"/>
                      <a:pt x="13015" y="42258"/>
                      <a:pt x="13606" y="48987"/>
                    </a:cubicBezTo>
                    <a:lnTo>
                      <a:pt x="13828" y="48987"/>
                    </a:lnTo>
                    <a:cubicBezTo>
                      <a:pt x="13236" y="42258"/>
                      <a:pt x="12053" y="36565"/>
                      <a:pt x="10168" y="31463"/>
                    </a:cubicBezTo>
                    <a:cubicBezTo>
                      <a:pt x="9502" y="29651"/>
                      <a:pt x="8726" y="27840"/>
                      <a:pt x="7950" y="26065"/>
                    </a:cubicBezTo>
                    <a:cubicBezTo>
                      <a:pt x="6656" y="23292"/>
                      <a:pt x="5546" y="20446"/>
                      <a:pt x="4659" y="17525"/>
                    </a:cubicBezTo>
                    <a:cubicBezTo>
                      <a:pt x="4105" y="15455"/>
                      <a:pt x="3735" y="13273"/>
                      <a:pt x="3402" y="11203"/>
                    </a:cubicBezTo>
                    <a:cubicBezTo>
                      <a:pt x="2737" y="7358"/>
                      <a:pt x="2071" y="3439"/>
                      <a:pt x="1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3" name="Google Shape;663;p45"/>
            <p:cNvGrpSpPr/>
            <p:nvPr/>
          </p:nvGrpSpPr>
          <p:grpSpPr>
            <a:xfrm flipH="1">
              <a:off x="2465903" y="4358501"/>
              <a:ext cx="558254" cy="1125363"/>
              <a:chOff x="2217025" y="3397250"/>
              <a:chExt cx="641450" cy="1293075"/>
            </a:xfrm>
          </p:grpSpPr>
          <p:sp>
            <p:nvSpPr>
              <p:cNvPr id="664" name="Google Shape;664;p45"/>
              <p:cNvSpPr/>
              <p:nvPr/>
            </p:nvSpPr>
            <p:spPr>
              <a:xfrm>
                <a:off x="2217025" y="3397250"/>
                <a:ext cx="641450" cy="986300"/>
              </a:xfrm>
              <a:custGeom>
                <a:avLst/>
                <a:gdLst/>
                <a:ahLst/>
                <a:cxnLst/>
                <a:rect l="l" t="t" r="r" b="b"/>
                <a:pathLst>
                  <a:path w="25658" h="39452" extrusionOk="0">
                    <a:moveTo>
                      <a:pt x="19336" y="27590"/>
                    </a:moveTo>
                    <a:cubicBezTo>
                      <a:pt x="19410" y="27590"/>
                      <a:pt x="19484" y="27600"/>
                      <a:pt x="19558" y="27618"/>
                    </a:cubicBezTo>
                    <a:lnTo>
                      <a:pt x="19779" y="27729"/>
                    </a:lnTo>
                    <a:cubicBezTo>
                      <a:pt x="19890" y="27766"/>
                      <a:pt x="19964" y="27840"/>
                      <a:pt x="20038" y="27951"/>
                    </a:cubicBezTo>
                    <a:cubicBezTo>
                      <a:pt x="20112" y="28025"/>
                      <a:pt x="20149" y="28099"/>
                      <a:pt x="20186" y="28210"/>
                    </a:cubicBezTo>
                    <a:cubicBezTo>
                      <a:pt x="20260" y="28320"/>
                      <a:pt x="20260" y="28431"/>
                      <a:pt x="20260" y="28542"/>
                    </a:cubicBezTo>
                    <a:cubicBezTo>
                      <a:pt x="20260" y="28653"/>
                      <a:pt x="20223" y="28764"/>
                      <a:pt x="20149" y="28875"/>
                    </a:cubicBezTo>
                    <a:cubicBezTo>
                      <a:pt x="20038" y="29060"/>
                      <a:pt x="19927" y="29245"/>
                      <a:pt x="19779" y="29393"/>
                    </a:cubicBezTo>
                    <a:cubicBezTo>
                      <a:pt x="19705" y="29541"/>
                      <a:pt x="19595" y="29651"/>
                      <a:pt x="19447" y="29725"/>
                    </a:cubicBezTo>
                    <a:lnTo>
                      <a:pt x="19225" y="29799"/>
                    </a:lnTo>
                    <a:cubicBezTo>
                      <a:pt x="19151" y="29818"/>
                      <a:pt x="19077" y="29827"/>
                      <a:pt x="19003" y="29827"/>
                    </a:cubicBezTo>
                    <a:cubicBezTo>
                      <a:pt x="18929" y="29827"/>
                      <a:pt x="18855" y="29818"/>
                      <a:pt x="18781" y="29799"/>
                    </a:cubicBezTo>
                    <a:lnTo>
                      <a:pt x="18559" y="29725"/>
                    </a:lnTo>
                    <a:cubicBezTo>
                      <a:pt x="18448" y="29651"/>
                      <a:pt x="18375" y="29577"/>
                      <a:pt x="18301" y="29504"/>
                    </a:cubicBezTo>
                    <a:cubicBezTo>
                      <a:pt x="18227" y="29430"/>
                      <a:pt x="18153" y="29319"/>
                      <a:pt x="18153" y="29208"/>
                    </a:cubicBezTo>
                    <a:cubicBezTo>
                      <a:pt x="18079" y="28986"/>
                      <a:pt x="18116" y="28764"/>
                      <a:pt x="18227" y="28579"/>
                    </a:cubicBezTo>
                    <a:cubicBezTo>
                      <a:pt x="18375" y="28394"/>
                      <a:pt x="18485" y="28210"/>
                      <a:pt x="18596" y="28025"/>
                    </a:cubicBezTo>
                    <a:cubicBezTo>
                      <a:pt x="18670" y="27914"/>
                      <a:pt x="18781" y="27803"/>
                      <a:pt x="18892" y="27729"/>
                    </a:cubicBezTo>
                    <a:lnTo>
                      <a:pt x="19114" y="27618"/>
                    </a:lnTo>
                    <a:cubicBezTo>
                      <a:pt x="19188" y="27600"/>
                      <a:pt x="19262" y="27590"/>
                      <a:pt x="19336" y="27590"/>
                    </a:cubicBezTo>
                    <a:close/>
                    <a:moveTo>
                      <a:pt x="11572" y="31870"/>
                    </a:moveTo>
                    <a:cubicBezTo>
                      <a:pt x="11683" y="31870"/>
                      <a:pt x="11831" y="31870"/>
                      <a:pt x="11905" y="31944"/>
                    </a:cubicBezTo>
                    <a:cubicBezTo>
                      <a:pt x="12016" y="31981"/>
                      <a:pt x="12126" y="32018"/>
                      <a:pt x="12200" y="32128"/>
                    </a:cubicBezTo>
                    <a:cubicBezTo>
                      <a:pt x="12274" y="32165"/>
                      <a:pt x="12311" y="32202"/>
                      <a:pt x="12348" y="32239"/>
                    </a:cubicBezTo>
                    <a:cubicBezTo>
                      <a:pt x="12459" y="32313"/>
                      <a:pt x="12533" y="32424"/>
                      <a:pt x="12607" y="32535"/>
                    </a:cubicBezTo>
                    <a:cubicBezTo>
                      <a:pt x="12644" y="32572"/>
                      <a:pt x="12681" y="32609"/>
                      <a:pt x="12681" y="32683"/>
                    </a:cubicBezTo>
                    <a:cubicBezTo>
                      <a:pt x="12755" y="32794"/>
                      <a:pt x="12792" y="32905"/>
                      <a:pt x="12829" y="33016"/>
                    </a:cubicBezTo>
                    <a:cubicBezTo>
                      <a:pt x="12866" y="33090"/>
                      <a:pt x="12866" y="33201"/>
                      <a:pt x="12903" y="33312"/>
                    </a:cubicBezTo>
                    <a:lnTo>
                      <a:pt x="12903" y="33496"/>
                    </a:lnTo>
                    <a:lnTo>
                      <a:pt x="12940" y="33644"/>
                    </a:lnTo>
                    <a:cubicBezTo>
                      <a:pt x="13051" y="33866"/>
                      <a:pt x="13014" y="34088"/>
                      <a:pt x="12903" y="34310"/>
                    </a:cubicBezTo>
                    <a:cubicBezTo>
                      <a:pt x="12792" y="34458"/>
                      <a:pt x="12644" y="34605"/>
                      <a:pt x="12459" y="34679"/>
                    </a:cubicBezTo>
                    <a:lnTo>
                      <a:pt x="12422" y="34679"/>
                    </a:lnTo>
                    <a:cubicBezTo>
                      <a:pt x="12282" y="34750"/>
                      <a:pt x="12126" y="34775"/>
                      <a:pt x="11975" y="34775"/>
                    </a:cubicBezTo>
                    <a:cubicBezTo>
                      <a:pt x="11887" y="34775"/>
                      <a:pt x="11801" y="34767"/>
                      <a:pt x="11720" y="34753"/>
                    </a:cubicBezTo>
                    <a:cubicBezTo>
                      <a:pt x="11498" y="34679"/>
                      <a:pt x="11276" y="34569"/>
                      <a:pt x="11165" y="34347"/>
                    </a:cubicBezTo>
                    <a:cubicBezTo>
                      <a:pt x="11128" y="34273"/>
                      <a:pt x="11091" y="34199"/>
                      <a:pt x="11054" y="34125"/>
                    </a:cubicBezTo>
                    <a:cubicBezTo>
                      <a:pt x="10980" y="34014"/>
                      <a:pt x="10906" y="33903"/>
                      <a:pt x="10796" y="33792"/>
                    </a:cubicBezTo>
                    <a:cubicBezTo>
                      <a:pt x="10759" y="33681"/>
                      <a:pt x="10685" y="33533"/>
                      <a:pt x="10648" y="33422"/>
                    </a:cubicBezTo>
                    <a:cubicBezTo>
                      <a:pt x="10574" y="33312"/>
                      <a:pt x="10574" y="33164"/>
                      <a:pt x="10537" y="33016"/>
                    </a:cubicBezTo>
                    <a:cubicBezTo>
                      <a:pt x="10537" y="32905"/>
                      <a:pt x="10574" y="32757"/>
                      <a:pt x="10611" y="32646"/>
                    </a:cubicBezTo>
                    <a:cubicBezTo>
                      <a:pt x="10685" y="32424"/>
                      <a:pt x="10796" y="32239"/>
                      <a:pt x="10943" y="32091"/>
                    </a:cubicBezTo>
                    <a:cubicBezTo>
                      <a:pt x="11091" y="31944"/>
                      <a:pt x="11350" y="31870"/>
                      <a:pt x="11572" y="31870"/>
                    </a:cubicBezTo>
                    <a:close/>
                    <a:moveTo>
                      <a:pt x="3660" y="1"/>
                    </a:moveTo>
                    <a:cubicBezTo>
                      <a:pt x="2477" y="2996"/>
                      <a:pt x="1553" y="6101"/>
                      <a:pt x="924" y="9244"/>
                    </a:cubicBezTo>
                    <a:cubicBezTo>
                      <a:pt x="1997" y="9428"/>
                      <a:pt x="3069" y="9650"/>
                      <a:pt x="4104" y="9983"/>
                    </a:cubicBezTo>
                    <a:cubicBezTo>
                      <a:pt x="4547" y="10057"/>
                      <a:pt x="4843" y="10538"/>
                      <a:pt x="4732" y="10981"/>
                    </a:cubicBezTo>
                    <a:cubicBezTo>
                      <a:pt x="4583" y="11370"/>
                      <a:pt x="4239" y="11614"/>
                      <a:pt x="3878" y="11614"/>
                    </a:cubicBezTo>
                    <a:cubicBezTo>
                      <a:pt x="3793" y="11614"/>
                      <a:pt x="3708" y="11601"/>
                      <a:pt x="3623" y="11573"/>
                    </a:cubicBezTo>
                    <a:cubicBezTo>
                      <a:pt x="2625" y="11314"/>
                      <a:pt x="1627" y="11092"/>
                      <a:pt x="629" y="10944"/>
                    </a:cubicBezTo>
                    <a:lnTo>
                      <a:pt x="629" y="10944"/>
                    </a:lnTo>
                    <a:cubicBezTo>
                      <a:pt x="0" y="14789"/>
                      <a:pt x="37" y="18745"/>
                      <a:pt x="740" y="22627"/>
                    </a:cubicBezTo>
                    <a:cubicBezTo>
                      <a:pt x="1902" y="28408"/>
                      <a:pt x="7872" y="39451"/>
                      <a:pt x="15635" y="39451"/>
                    </a:cubicBezTo>
                    <a:cubicBezTo>
                      <a:pt x="17255" y="39451"/>
                      <a:pt x="18954" y="38970"/>
                      <a:pt x="20704" y="37859"/>
                    </a:cubicBezTo>
                    <a:cubicBezTo>
                      <a:pt x="22589" y="36713"/>
                      <a:pt x="24031" y="34901"/>
                      <a:pt x="24733" y="32794"/>
                    </a:cubicBezTo>
                    <a:lnTo>
                      <a:pt x="24327" y="32794"/>
                    </a:lnTo>
                    <a:cubicBezTo>
                      <a:pt x="23772" y="32794"/>
                      <a:pt x="23218" y="32757"/>
                      <a:pt x="22700" y="32720"/>
                    </a:cubicBezTo>
                    <a:cubicBezTo>
                      <a:pt x="22441" y="32683"/>
                      <a:pt x="22182" y="32572"/>
                      <a:pt x="21924" y="32461"/>
                    </a:cubicBezTo>
                    <a:cubicBezTo>
                      <a:pt x="21480" y="32239"/>
                      <a:pt x="21258" y="31759"/>
                      <a:pt x="21369" y="31278"/>
                    </a:cubicBezTo>
                    <a:cubicBezTo>
                      <a:pt x="21517" y="30908"/>
                      <a:pt x="21776" y="30576"/>
                      <a:pt x="22146" y="30391"/>
                    </a:cubicBezTo>
                    <a:cubicBezTo>
                      <a:pt x="22515" y="30132"/>
                      <a:pt x="22959" y="29910"/>
                      <a:pt x="23403" y="29799"/>
                    </a:cubicBezTo>
                    <a:cubicBezTo>
                      <a:pt x="24031" y="29651"/>
                      <a:pt x="24660" y="29577"/>
                      <a:pt x="25288" y="29577"/>
                    </a:cubicBezTo>
                    <a:cubicBezTo>
                      <a:pt x="25658" y="22220"/>
                      <a:pt x="20445" y="13015"/>
                      <a:pt x="16674" y="8652"/>
                    </a:cubicBezTo>
                    <a:cubicBezTo>
                      <a:pt x="15934" y="7802"/>
                      <a:pt x="15158" y="6951"/>
                      <a:pt x="14345" y="6138"/>
                    </a:cubicBezTo>
                    <a:cubicBezTo>
                      <a:pt x="13753" y="6656"/>
                      <a:pt x="13088" y="7062"/>
                      <a:pt x="12311" y="7284"/>
                    </a:cubicBezTo>
                    <a:cubicBezTo>
                      <a:pt x="12215" y="7318"/>
                      <a:pt x="12119" y="7334"/>
                      <a:pt x="12026" y="7334"/>
                    </a:cubicBezTo>
                    <a:cubicBezTo>
                      <a:pt x="11509" y="7334"/>
                      <a:pt x="11077" y="6850"/>
                      <a:pt x="11202" y="6286"/>
                    </a:cubicBezTo>
                    <a:cubicBezTo>
                      <a:pt x="11387" y="5510"/>
                      <a:pt x="11609" y="4770"/>
                      <a:pt x="11905" y="4031"/>
                    </a:cubicBezTo>
                    <a:cubicBezTo>
                      <a:pt x="11350" y="3587"/>
                      <a:pt x="10759" y="3180"/>
                      <a:pt x="10130" y="2774"/>
                    </a:cubicBezTo>
                    <a:cubicBezTo>
                      <a:pt x="10093" y="2848"/>
                      <a:pt x="10056" y="2959"/>
                      <a:pt x="10019" y="3033"/>
                    </a:cubicBezTo>
                    <a:lnTo>
                      <a:pt x="9908" y="3254"/>
                    </a:lnTo>
                    <a:cubicBezTo>
                      <a:pt x="9871" y="3402"/>
                      <a:pt x="9797" y="3550"/>
                      <a:pt x="9686" y="3624"/>
                    </a:cubicBezTo>
                    <a:lnTo>
                      <a:pt x="9502" y="3772"/>
                    </a:lnTo>
                    <a:cubicBezTo>
                      <a:pt x="9358" y="3844"/>
                      <a:pt x="9200" y="3884"/>
                      <a:pt x="9045" y="3884"/>
                    </a:cubicBezTo>
                    <a:cubicBezTo>
                      <a:pt x="8961" y="3884"/>
                      <a:pt x="8878" y="3872"/>
                      <a:pt x="8799" y="3846"/>
                    </a:cubicBezTo>
                    <a:cubicBezTo>
                      <a:pt x="8577" y="3809"/>
                      <a:pt x="8355" y="3661"/>
                      <a:pt x="8245" y="3476"/>
                    </a:cubicBezTo>
                    <a:cubicBezTo>
                      <a:pt x="8134" y="3291"/>
                      <a:pt x="8097" y="3033"/>
                      <a:pt x="8171" y="2811"/>
                    </a:cubicBezTo>
                    <a:cubicBezTo>
                      <a:pt x="8282" y="2515"/>
                      <a:pt x="8429" y="2182"/>
                      <a:pt x="8614" y="1849"/>
                    </a:cubicBezTo>
                    <a:cubicBezTo>
                      <a:pt x="7061" y="999"/>
                      <a:pt x="5398" y="408"/>
                      <a:pt x="36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45"/>
              <p:cNvSpPr/>
              <p:nvPr/>
            </p:nvSpPr>
            <p:spPr>
              <a:xfrm>
                <a:off x="2363975" y="3555300"/>
                <a:ext cx="347550" cy="1135025"/>
              </a:xfrm>
              <a:custGeom>
                <a:avLst/>
                <a:gdLst/>
                <a:ahLst/>
                <a:cxnLst/>
                <a:rect l="l" t="t" r="r" b="b"/>
                <a:pathLst>
                  <a:path w="13902" h="45401" extrusionOk="0">
                    <a:moveTo>
                      <a:pt x="111" y="1"/>
                    </a:moveTo>
                    <a:lnTo>
                      <a:pt x="0" y="186"/>
                    </a:lnTo>
                    <a:cubicBezTo>
                      <a:pt x="259" y="334"/>
                      <a:pt x="481" y="555"/>
                      <a:pt x="666" y="777"/>
                    </a:cubicBezTo>
                    <a:cubicBezTo>
                      <a:pt x="2699" y="3069"/>
                      <a:pt x="3919" y="5805"/>
                      <a:pt x="4733" y="7913"/>
                    </a:cubicBezTo>
                    <a:cubicBezTo>
                      <a:pt x="6951" y="13421"/>
                      <a:pt x="8356" y="19484"/>
                      <a:pt x="9317" y="27618"/>
                    </a:cubicBezTo>
                    <a:cubicBezTo>
                      <a:pt x="9391" y="28210"/>
                      <a:pt x="9465" y="28801"/>
                      <a:pt x="9502" y="29430"/>
                    </a:cubicBezTo>
                    <a:cubicBezTo>
                      <a:pt x="10130" y="34901"/>
                      <a:pt x="10796" y="40558"/>
                      <a:pt x="13717" y="45401"/>
                    </a:cubicBezTo>
                    <a:lnTo>
                      <a:pt x="13901" y="45253"/>
                    </a:lnTo>
                    <a:cubicBezTo>
                      <a:pt x="11018" y="40484"/>
                      <a:pt x="10389" y="34827"/>
                      <a:pt x="9761" y="29393"/>
                    </a:cubicBezTo>
                    <a:cubicBezTo>
                      <a:pt x="9687" y="28801"/>
                      <a:pt x="9613" y="28210"/>
                      <a:pt x="9539" y="27581"/>
                    </a:cubicBezTo>
                    <a:cubicBezTo>
                      <a:pt x="8578" y="19558"/>
                      <a:pt x="7136" y="13273"/>
                      <a:pt x="4954" y="7839"/>
                    </a:cubicBezTo>
                    <a:cubicBezTo>
                      <a:pt x="4104" y="5694"/>
                      <a:pt x="2884" y="2922"/>
                      <a:pt x="851" y="629"/>
                    </a:cubicBezTo>
                    <a:cubicBezTo>
                      <a:pt x="629" y="371"/>
                      <a:pt x="407" y="149"/>
                      <a:pt x="1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6" name="Google Shape;666;p45"/>
            <p:cNvGrpSpPr/>
            <p:nvPr/>
          </p:nvGrpSpPr>
          <p:grpSpPr>
            <a:xfrm flipH="1">
              <a:off x="1774123" y="4690368"/>
              <a:ext cx="1771278" cy="790646"/>
              <a:chOff x="1618100" y="3778575"/>
              <a:chExt cx="2035250" cy="908475"/>
            </a:xfrm>
          </p:grpSpPr>
          <p:sp>
            <p:nvSpPr>
              <p:cNvPr id="667" name="Google Shape;667;p45"/>
              <p:cNvSpPr/>
              <p:nvPr/>
            </p:nvSpPr>
            <p:spPr>
              <a:xfrm>
                <a:off x="1618100" y="3778575"/>
                <a:ext cx="2010300" cy="908475"/>
              </a:xfrm>
              <a:custGeom>
                <a:avLst/>
                <a:gdLst/>
                <a:ahLst/>
                <a:cxnLst/>
                <a:rect l="l" t="t" r="r" b="b"/>
                <a:pathLst>
                  <a:path w="80412" h="36339" extrusionOk="0">
                    <a:moveTo>
                      <a:pt x="37537" y="0"/>
                    </a:moveTo>
                    <a:cubicBezTo>
                      <a:pt x="29649" y="0"/>
                      <a:pt x="22147" y="2618"/>
                      <a:pt x="16156" y="7596"/>
                    </a:cubicBezTo>
                    <a:cubicBezTo>
                      <a:pt x="10759" y="12106"/>
                      <a:pt x="6359" y="18059"/>
                      <a:pt x="0" y="21053"/>
                    </a:cubicBezTo>
                    <a:cubicBezTo>
                      <a:pt x="4113" y="21422"/>
                      <a:pt x="8277" y="21790"/>
                      <a:pt x="12411" y="21790"/>
                    </a:cubicBezTo>
                    <a:cubicBezTo>
                      <a:pt x="16156" y="21790"/>
                      <a:pt x="19876" y="21488"/>
                      <a:pt x="23513" y="20609"/>
                    </a:cubicBezTo>
                    <a:cubicBezTo>
                      <a:pt x="30259" y="18962"/>
                      <a:pt x="36899" y="15381"/>
                      <a:pt x="43611" y="15381"/>
                    </a:cubicBezTo>
                    <a:cubicBezTo>
                      <a:pt x="44883" y="15381"/>
                      <a:pt x="46156" y="15509"/>
                      <a:pt x="47433" y="15803"/>
                    </a:cubicBezTo>
                    <a:cubicBezTo>
                      <a:pt x="50835" y="16580"/>
                      <a:pt x="53903" y="18798"/>
                      <a:pt x="56676" y="20831"/>
                    </a:cubicBezTo>
                    <a:cubicBezTo>
                      <a:pt x="58414" y="22088"/>
                      <a:pt x="60114" y="23419"/>
                      <a:pt x="61778" y="24787"/>
                    </a:cubicBezTo>
                    <a:cubicBezTo>
                      <a:pt x="62296" y="25194"/>
                      <a:pt x="63738" y="26821"/>
                      <a:pt x="64403" y="26858"/>
                    </a:cubicBezTo>
                    <a:cubicBezTo>
                      <a:pt x="64413" y="26858"/>
                      <a:pt x="64424" y="26858"/>
                      <a:pt x="64434" y="26858"/>
                    </a:cubicBezTo>
                    <a:cubicBezTo>
                      <a:pt x="65065" y="26858"/>
                      <a:pt x="66077" y="25781"/>
                      <a:pt x="66695" y="25527"/>
                    </a:cubicBezTo>
                    <a:cubicBezTo>
                      <a:pt x="66834" y="25476"/>
                      <a:pt x="66999" y="25447"/>
                      <a:pt x="67159" y="25447"/>
                    </a:cubicBezTo>
                    <a:cubicBezTo>
                      <a:pt x="67467" y="25447"/>
                      <a:pt x="67756" y="25555"/>
                      <a:pt x="67804" y="25822"/>
                    </a:cubicBezTo>
                    <a:cubicBezTo>
                      <a:pt x="67767" y="26007"/>
                      <a:pt x="67693" y="26192"/>
                      <a:pt x="67582" y="26340"/>
                    </a:cubicBezTo>
                    <a:cubicBezTo>
                      <a:pt x="67102" y="26931"/>
                      <a:pt x="66547" y="27412"/>
                      <a:pt x="65882" y="27782"/>
                    </a:cubicBezTo>
                    <a:cubicBezTo>
                      <a:pt x="69468" y="30703"/>
                      <a:pt x="72795" y="33919"/>
                      <a:pt x="76936" y="36063"/>
                    </a:cubicBezTo>
                    <a:cubicBezTo>
                      <a:pt x="77301" y="36256"/>
                      <a:pt x="77582" y="36339"/>
                      <a:pt x="77803" y="36339"/>
                    </a:cubicBezTo>
                    <a:cubicBezTo>
                      <a:pt x="79160" y="36339"/>
                      <a:pt x="78225" y="33211"/>
                      <a:pt x="80258" y="33211"/>
                    </a:cubicBezTo>
                    <a:cubicBezTo>
                      <a:pt x="80307" y="33211"/>
                      <a:pt x="80358" y="33213"/>
                      <a:pt x="80411" y="33217"/>
                    </a:cubicBezTo>
                    <a:cubicBezTo>
                      <a:pt x="70515" y="10396"/>
                      <a:pt x="53258" y="0"/>
                      <a:pt x="375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5"/>
              <p:cNvSpPr/>
              <p:nvPr/>
            </p:nvSpPr>
            <p:spPr>
              <a:xfrm>
                <a:off x="1963775" y="3918025"/>
                <a:ext cx="1689575" cy="704850"/>
              </a:xfrm>
              <a:custGeom>
                <a:avLst/>
                <a:gdLst/>
                <a:ahLst/>
                <a:cxnLst/>
                <a:rect l="l" t="t" r="r" b="b"/>
                <a:pathLst>
                  <a:path w="67583" h="28194" extrusionOk="0">
                    <a:moveTo>
                      <a:pt x="22930" y="1"/>
                    </a:moveTo>
                    <a:cubicBezTo>
                      <a:pt x="22044" y="1"/>
                      <a:pt x="21161" y="81"/>
                      <a:pt x="20297" y="280"/>
                    </a:cubicBezTo>
                    <a:cubicBezTo>
                      <a:pt x="18042" y="798"/>
                      <a:pt x="16045" y="2055"/>
                      <a:pt x="14123" y="3275"/>
                    </a:cubicBezTo>
                    <a:lnTo>
                      <a:pt x="13420" y="3718"/>
                    </a:lnTo>
                    <a:cubicBezTo>
                      <a:pt x="9169" y="6380"/>
                      <a:pt x="4695" y="8636"/>
                      <a:pt x="0" y="10410"/>
                    </a:cubicBezTo>
                    <a:lnTo>
                      <a:pt x="74" y="10632"/>
                    </a:lnTo>
                    <a:cubicBezTo>
                      <a:pt x="4769" y="8820"/>
                      <a:pt x="9280" y="6602"/>
                      <a:pt x="13531" y="3940"/>
                    </a:cubicBezTo>
                    <a:lnTo>
                      <a:pt x="14234" y="3460"/>
                    </a:lnTo>
                    <a:cubicBezTo>
                      <a:pt x="16156" y="2277"/>
                      <a:pt x="18116" y="1020"/>
                      <a:pt x="20334" y="502"/>
                    </a:cubicBezTo>
                    <a:cubicBezTo>
                      <a:pt x="21184" y="303"/>
                      <a:pt x="22054" y="223"/>
                      <a:pt x="22929" y="223"/>
                    </a:cubicBezTo>
                    <a:cubicBezTo>
                      <a:pt x="24488" y="223"/>
                      <a:pt x="26065" y="477"/>
                      <a:pt x="27580" y="761"/>
                    </a:cubicBezTo>
                    <a:cubicBezTo>
                      <a:pt x="34790" y="2166"/>
                      <a:pt x="43921" y="4569"/>
                      <a:pt x="50391" y="10669"/>
                    </a:cubicBezTo>
                    <a:cubicBezTo>
                      <a:pt x="52425" y="12739"/>
                      <a:pt x="54347" y="14921"/>
                      <a:pt x="56085" y="17213"/>
                    </a:cubicBezTo>
                    <a:cubicBezTo>
                      <a:pt x="59597" y="21575"/>
                      <a:pt x="63220" y="26049"/>
                      <a:pt x="67472" y="28193"/>
                    </a:cubicBezTo>
                    <a:lnTo>
                      <a:pt x="67582" y="27971"/>
                    </a:lnTo>
                    <a:cubicBezTo>
                      <a:pt x="63368" y="25864"/>
                      <a:pt x="59782" y="21390"/>
                      <a:pt x="56269" y="17065"/>
                    </a:cubicBezTo>
                    <a:cubicBezTo>
                      <a:pt x="54495" y="14736"/>
                      <a:pt x="52609" y="12554"/>
                      <a:pt x="50539" y="10521"/>
                    </a:cubicBezTo>
                    <a:cubicBezTo>
                      <a:pt x="44032" y="4347"/>
                      <a:pt x="34863" y="1944"/>
                      <a:pt x="27617" y="539"/>
                    </a:cubicBezTo>
                    <a:cubicBezTo>
                      <a:pt x="26102" y="255"/>
                      <a:pt x="24510" y="1"/>
                      <a:pt x="229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5"/>
              <p:cNvSpPr/>
              <p:nvPr/>
            </p:nvSpPr>
            <p:spPr>
              <a:xfrm>
                <a:off x="2396325" y="4008500"/>
                <a:ext cx="98925" cy="149450"/>
              </a:xfrm>
              <a:custGeom>
                <a:avLst/>
                <a:gdLst/>
                <a:ahLst/>
                <a:cxnLst/>
                <a:rect l="l" t="t" r="r" b="b"/>
                <a:pathLst>
                  <a:path w="3957" h="5978" extrusionOk="0">
                    <a:moveTo>
                      <a:pt x="2472" y="265"/>
                    </a:moveTo>
                    <a:cubicBezTo>
                      <a:pt x="2522" y="265"/>
                      <a:pt x="2573" y="271"/>
                      <a:pt x="2625" y="284"/>
                    </a:cubicBezTo>
                    <a:cubicBezTo>
                      <a:pt x="2884" y="321"/>
                      <a:pt x="3106" y="506"/>
                      <a:pt x="3217" y="728"/>
                    </a:cubicBezTo>
                    <a:cubicBezTo>
                      <a:pt x="3660" y="1652"/>
                      <a:pt x="2995" y="3649"/>
                      <a:pt x="2662" y="4425"/>
                    </a:cubicBezTo>
                    <a:cubicBezTo>
                      <a:pt x="2440" y="4980"/>
                      <a:pt x="2034" y="5423"/>
                      <a:pt x="1516" y="5682"/>
                    </a:cubicBezTo>
                    <a:cubicBezTo>
                      <a:pt x="1400" y="5726"/>
                      <a:pt x="1271" y="5747"/>
                      <a:pt x="1143" y="5747"/>
                    </a:cubicBezTo>
                    <a:cubicBezTo>
                      <a:pt x="946" y="5747"/>
                      <a:pt x="749" y="5698"/>
                      <a:pt x="592" y="5608"/>
                    </a:cubicBezTo>
                    <a:cubicBezTo>
                      <a:pt x="407" y="5497"/>
                      <a:pt x="259" y="5312"/>
                      <a:pt x="222" y="5091"/>
                    </a:cubicBezTo>
                    <a:cubicBezTo>
                      <a:pt x="222" y="4869"/>
                      <a:pt x="259" y="4647"/>
                      <a:pt x="370" y="4425"/>
                    </a:cubicBezTo>
                    <a:cubicBezTo>
                      <a:pt x="407" y="4240"/>
                      <a:pt x="481" y="3981"/>
                      <a:pt x="592" y="3686"/>
                    </a:cubicBezTo>
                    <a:cubicBezTo>
                      <a:pt x="908" y="2492"/>
                      <a:pt x="1524" y="265"/>
                      <a:pt x="2472" y="265"/>
                    </a:cubicBezTo>
                    <a:close/>
                    <a:moveTo>
                      <a:pt x="2462" y="1"/>
                    </a:moveTo>
                    <a:cubicBezTo>
                      <a:pt x="1368" y="1"/>
                      <a:pt x="754" y="2251"/>
                      <a:pt x="370" y="3612"/>
                    </a:cubicBezTo>
                    <a:cubicBezTo>
                      <a:pt x="259" y="3907"/>
                      <a:pt x="222" y="4166"/>
                      <a:pt x="148" y="4351"/>
                    </a:cubicBezTo>
                    <a:cubicBezTo>
                      <a:pt x="37" y="4573"/>
                      <a:pt x="0" y="4869"/>
                      <a:pt x="0" y="5127"/>
                    </a:cubicBezTo>
                    <a:cubicBezTo>
                      <a:pt x="37" y="5423"/>
                      <a:pt x="222" y="5645"/>
                      <a:pt x="481" y="5793"/>
                    </a:cubicBezTo>
                    <a:cubicBezTo>
                      <a:pt x="666" y="5904"/>
                      <a:pt x="925" y="5978"/>
                      <a:pt x="1146" y="5978"/>
                    </a:cubicBezTo>
                    <a:cubicBezTo>
                      <a:pt x="1294" y="5978"/>
                      <a:pt x="1442" y="5978"/>
                      <a:pt x="1590" y="5904"/>
                    </a:cubicBezTo>
                    <a:cubicBezTo>
                      <a:pt x="2182" y="5645"/>
                      <a:pt x="2625" y="5127"/>
                      <a:pt x="2847" y="4536"/>
                    </a:cubicBezTo>
                    <a:cubicBezTo>
                      <a:pt x="3106" y="3981"/>
                      <a:pt x="3956" y="1726"/>
                      <a:pt x="3402" y="617"/>
                    </a:cubicBezTo>
                    <a:cubicBezTo>
                      <a:pt x="3254" y="321"/>
                      <a:pt x="2995" y="99"/>
                      <a:pt x="2662" y="26"/>
                    </a:cubicBezTo>
                    <a:cubicBezTo>
                      <a:pt x="2594" y="9"/>
                      <a:pt x="2527" y="1"/>
                      <a:pt x="24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5"/>
              <p:cNvSpPr/>
              <p:nvPr/>
            </p:nvSpPr>
            <p:spPr>
              <a:xfrm>
                <a:off x="2185600" y="4141875"/>
                <a:ext cx="71175" cy="84475"/>
              </a:xfrm>
              <a:custGeom>
                <a:avLst/>
                <a:gdLst/>
                <a:ahLst/>
                <a:cxnLst/>
                <a:rect l="l" t="t" r="r" b="b"/>
                <a:pathLst>
                  <a:path w="2847" h="3379" extrusionOk="0">
                    <a:moveTo>
                      <a:pt x="2070" y="199"/>
                    </a:moveTo>
                    <a:cubicBezTo>
                      <a:pt x="2144" y="199"/>
                      <a:pt x="2218" y="199"/>
                      <a:pt x="2292" y="236"/>
                    </a:cubicBezTo>
                    <a:cubicBezTo>
                      <a:pt x="2477" y="347"/>
                      <a:pt x="2588" y="643"/>
                      <a:pt x="2588" y="1086"/>
                    </a:cubicBezTo>
                    <a:cubicBezTo>
                      <a:pt x="2514" y="1789"/>
                      <a:pt x="2181" y="2417"/>
                      <a:pt x="1627" y="2861"/>
                    </a:cubicBezTo>
                    <a:cubicBezTo>
                      <a:pt x="1434" y="3022"/>
                      <a:pt x="1184" y="3127"/>
                      <a:pt x="952" y="3127"/>
                    </a:cubicBezTo>
                    <a:cubicBezTo>
                      <a:pt x="918" y="3127"/>
                      <a:pt x="884" y="3125"/>
                      <a:pt x="850" y="3120"/>
                    </a:cubicBezTo>
                    <a:cubicBezTo>
                      <a:pt x="481" y="3009"/>
                      <a:pt x="259" y="2676"/>
                      <a:pt x="296" y="2306"/>
                    </a:cubicBezTo>
                    <a:cubicBezTo>
                      <a:pt x="333" y="1900"/>
                      <a:pt x="481" y="1530"/>
                      <a:pt x="703" y="1197"/>
                    </a:cubicBezTo>
                    <a:cubicBezTo>
                      <a:pt x="924" y="902"/>
                      <a:pt x="1220" y="606"/>
                      <a:pt x="1516" y="421"/>
                    </a:cubicBezTo>
                    <a:cubicBezTo>
                      <a:pt x="1701" y="310"/>
                      <a:pt x="1886" y="236"/>
                      <a:pt x="2070" y="199"/>
                    </a:cubicBezTo>
                    <a:close/>
                    <a:moveTo>
                      <a:pt x="2051" y="0"/>
                    </a:moveTo>
                    <a:cubicBezTo>
                      <a:pt x="1815" y="0"/>
                      <a:pt x="1584" y="83"/>
                      <a:pt x="1405" y="236"/>
                    </a:cubicBezTo>
                    <a:cubicBezTo>
                      <a:pt x="1035" y="458"/>
                      <a:pt x="740" y="754"/>
                      <a:pt x="518" y="1086"/>
                    </a:cubicBezTo>
                    <a:cubicBezTo>
                      <a:pt x="259" y="1456"/>
                      <a:pt x="111" y="1863"/>
                      <a:pt x="37" y="2306"/>
                    </a:cubicBezTo>
                    <a:cubicBezTo>
                      <a:pt x="0" y="2787"/>
                      <a:pt x="333" y="3231"/>
                      <a:pt x="776" y="3379"/>
                    </a:cubicBezTo>
                    <a:lnTo>
                      <a:pt x="961" y="3379"/>
                    </a:lnTo>
                    <a:cubicBezTo>
                      <a:pt x="1257" y="3379"/>
                      <a:pt x="1553" y="3231"/>
                      <a:pt x="1775" y="3046"/>
                    </a:cubicBezTo>
                    <a:cubicBezTo>
                      <a:pt x="2366" y="2565"/>
                      <a:pt x="2773" y="1863"/>
                      <a:pt x="2847" y="1086"/>
                    </a:cubicBezTo>
                    <a:cubicBezTo>
                      <a:pt x="2810" y="532"/>
                      <a:pt x="2662" y="199"/>
                      <a:pt x="2366" y="51"/>
                    </a:cubicBezTo>
                    <a:cubicBezTo>
                      <a:pt x="2263" y="17"/>
                      <a:pt x="2157" y="0"/>
                      <a:pt x="20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5"/>
              <p:cNvSpPr/>
              <p:nvPr/>
            </p:nvSpPr>
            <p:spPr>
              <a:xfrm>
                <a:off x="1800175" y="4205075"/>
                <a:ext cx="108150" cy="63800"/>
              </a:xfrm>
              <a:custGeom>
                <a:avLst/>
                <a:gdLst/>
                <a:ahLst/>
                <a:cxnLst/>
                <a:rect l="l" t="t" r="r" b="b"/>
                <a:pathLst>
                  <a:path w="4326" h="2552" extrusionOk="0">
                    <a:moveTo>
                      <a:pt x="3277" y="208"/>
                    </a:moveTo>
                    <a:cubicBezTo>
                      <a:pt x="3427" y="208"/>
                      <a:pt x="3562" y="242"/>
                      <a:pt x="3697" y="296"/>
                    </a:cubicBezTo>
                    <a:cubicBezTo>
                      <a:pt x="3919" y="407"/>
                      <a:pt x="4067" y="629"/>
                      <a:pt x="4067" y="888"/>
                    </a:cubicBezTo>
                    <a:cubicBezTo>
                      <a:pt x="4030" y="1035"/>
                      <a:pt x="3919" y="1183"/>
                      <a:pt x="3808" y="1257"/>
                    </a:cubicBezTo>
                    <a:cubicBezTo>
                      <a:pt x="3097" y="1935"/>
                      <a:pt x="2169" y="2302"/>
                      <a:pt x="1194" y="2302"/>
                    </a:cubicBezTo>
                    <a:cubicBezTo>
                      <a:pt x="1104" y="2302"/>
                      <a:pt x="1015" y="2299"/>
                      <a:pt x="925" y="2292"/>
                    </a:cubicBezTo>
                    <a:cubicBezTo>
                      <a:pt x="895" y="2297"/>
                      <a:pt x="866" y="2300"/>
                      <a:pt x="837" y="2300"/>
                    </a:cubicBezTo>
                    <a:cubicBezTo>
                      <a:pt x="646" y="2300"/>
                      <a:pt x="462" y="2199"/>
                      <a:pt x="333" y="2071"/>
                    </a:cubicBezTo>
                    <a:cubicBezTo>
                      <a:pt x="259" y="1960"/>
                      <a:pt x="259" y="1849"/>
                      <a:pt x="259" y="1775"/>
                    </a:cubicBezTo>
                    <a:cubicBezTo>
                      <a:pt x="407" y="1479"/>
                      <a:pt x="629" y="1220"/>
                      <a:pt x="888" y="1072"/>
                    </a:cubicBezTo>
                    <a:cubicBezTo>
                      <a:pt x="1590" y="703"/>
                      <a:pt x="2329" y="407"/>
                      <a:pt x="3106" y="222"/>
                    </a:cubicBezTo>
                    <a:cubicBezTo>
                      <a:pt x="3165" y="212"/>
                      <a:pt x="3222" y="208"/>
                      <a:pt x="3277" y="208"/>
                    </a:cubicBezTo>
                    <a:close/>
                    <a:moveTo>
                      <a:pt x="2847" y="0"/>
                    </a:moveTo>
                    <a:lnTo>
                      <a:pt x="2847" y="74"/>
                    </a:lnTo>
                    <a:cubicBezTo>
                      <a:pt x="2145" y="259"/>
                      <a:pt x="1442" y="555"/>
                      <a:pt x="777" y="925"/>
                    </a:cubicBezTo>
                    <a:cubicBezTo>
                      <a:pt x="444" y="1072"/>
                      <a:pt x="185" y="1368"/>
                      <a:pt x="37" y="1738"/>
                    </a:cubicBezTo>
                    <a:cubicBezTo>
                      <a:pt x="0" y="1886"/>
                      <a:pt x="37" y="2071"/>
                      <a:pt x="111" y="2182"/>
                    </a:cubicBezTo>
                    <a:cubicBezTo>
                      <a:pt x="296" y="2440"/>
                      <a:pt x="592" y="2551"/>
                      <a:pt x="925" y="2551"/>
                    </a:cubicBezTo>
                    <a:lnTo>
                      <a:pt x="1183" y="2551"/>
                    </a:lnTo>
                    <a:cubicBezTo>
                      <a:pt x="2182" y="2551"/>
                      <a:pt x="3180" y="2145"/>
                      <a:pt x="3956" y="1479"/>
                    </a:cubicBezTo>
                    <a:cubicBezTo>
                      <a:pt x="4104" y="1331"/>
                      <a:pt x="4215" y="1146"/>
                      <a:pt x="4289" y="962"/>
                    </a:cubicBezTo>
                    <a:cubicBezTo>
                      <a:pt x="4326" y="592"/>
                      <a:pt x="4104" y="259"/>
                      <a:pt x="3771" y="111"/>
                    </a:cubicBezTo>
                    <a:cubicBezTo>
                      <a:pt x="3586" y="37"/>
                      <a:pt x="3365" y="0"/>
                      <a:pt x="3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5"/>
              <p:cNvSpPr/>
              <p:nvPr/>
            </p:nvSpPr>
            <p:spPr>
              <a:xfrm>
                <a:off x="2898200" y="4081800"/>
                <a:ext cx="105400" cy="78000"/>
              </a:xfrm>
              <a:custGeom>
                <a:avLst/>
                <a:gdLst/>
                <a:ahLst/>
                <a:cxnLst/>
                <a:rect l="l" t="t" r="r" b="b"/>
                <a:pathLst>
                  <a:path w="4216" h="3120" extrusionOk="0">
                    <a:moveTo>
                      <a:pt x="2678" y="218"/>
                    </a:moveTo>
                    <a:cubicBezTo>
                      <a:pt x="3001" y="218"/>
                      <a:pt x="3333" y="316"/>
                      <a:pt x="3624" y="495"/>
                    </a:cubicBezTo>
                    <a:cubicBezTo>
                      <a:pt x="3845" y="680"/>
                      <a:pt x="3956" y="1012"/>
                      <a:pt x="3882" y="1345"/>
                    </a:cubicBezTo>
                    <a:cubicBezTo>
                      <a:pt x="3681" y="2418"/>
                      <a:pt x="1989" y="2913"/>
                      <a:pt x="904" y="2913"/>
                    </a:cubicBezTo>
                    <a:cubicBezTo>
                      <a:pt x="793" y="2913"/>
                      <a:pt x="688" y="2908"/>
                      <a:pt x="592" y="2898"/>
                    </a:cubicBezTo>
                    <a:cubicBezTo>
                      <a:pt x="481" y="2898"/>
                      <a:pt x="370" y="2824"/>
                      <a:pt x="296" y="2787"/>
                    </a:cubicBezTo>
                    <a:cubicBezTo>
                      <a:pt x="222" y="2639"/>
                      <a:pt x="222" y="2491"/>
                      <a:pt x="296" y="2380"/>
                    </a:cubicBezTo>
                    <a:cubicBezTo>
                      <a:pt x="666" y="1530"/>
                      <a:pt x="1294" y="828"/>
                      <a:pt x="2071" y="347"/>
                    </a:cubicBezTo>
                    <a:cubicBezTo>
                      <a:pt x="2260" y="259"/>
                      <a:pt x="2467" y="218"/>
                      <a:pt x="2678" y="218"/>
                    </a:cubicBezTo>
                    <a:close/>
                    <a:moveTo>
                      <a:pt x="2647" y="0"/>
                    </a:moveTo>
                    <a:cubicBezTo>
                      <a:pt x="2414" y="0"/>
                      <a:pt x="2182" y="42"/>
                      <a:pt x="1960" y="125"/>
                    </a:cubicBezTo>
                    <a:cubicBezTo>
                      <a:pt x="1147" y="643"/>
                      <a:pt x="481" y="1419"/>
                      <a:pt x="74" y="2306"/>
                    </a:cubicBezTo>
                    <a:cubicBezTo>
                      <a:pt x="0" y="2528"/>
                      <a:pt x="0" y="2750"/>
                      <a:pt x="111" y="2935"/>
                    </a:cubicBezTo>
                    <a:cubicBezTo>
                      <a:pt x="222" y="3046"/>
                      <a:pt x="370" y="3120"/>
                      <a:pt x="555" y="3120"/>
                    </a:cubicBezTo>
                    <a:lnTo>
                      <a:pt x="888" y="3120"/>
                    </a:lnTo>
                    <a:cubicBezTo>
                      <a:pt x="2034" y="3120"/>
                      <a:pt x="3882" y="2602"/>
                      <a:pt x="4104" y="1382"/>
                    </a:cubicBezTo>
                    <a:cubicBezTo>
                      <a:pt x="4215" y="1012"/>
                      <a:pt x="4067" y="569"/>
                      <a:pt x="3771" y="347"/>
                    </a:cubicBezTo>
                    <a:cubicBezTo>
                      <a:pt x="3425" y="116"/>
                      <a:pt x="3035" y="0"/>
                      <a:pt x="26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5"/>
              <p:cNvSpPr/>
              <p:nvPr/>
            </p:nvSpPr>
            <p:spPr>
              <a:xfrm>
                <a:off x="2817800" y="3878325"/>
                <a:ext cx="90600" cy="84600"/>
              </a:xfrm>
              <a:custGeom>
                <a:avLst/>
                <a:gdLst/>
                <a:ahLst/>
                <a:cxnLst/>
                <a:rect l="l" t="t" r="r" b="b"/>
                <a:pathLst>
                  <a:path w="3624" h="3384" extrusionOk="0">
                    <a:moveTo>
                      <a:pt x="961" y="204"/>
                    </a:moveTo>
                    <a:cubicBezTo>
                      <a:pt x="1442" y="241"/>
                      <a:pt x="1922" y="389"/>
                      <a:pt x="2292" y="722"/>
                    </a:cubicBezTo>
                    <a:cubicBezTo>
                      <a:pt x="3032" y="1351"/>
                      <a:pt x="3364" y="1905"/>
                      <a:pt x="3290" y="2275"/>
                    </a:cubicBezTo>
                    <a:cubicBezTo>
                      <a:pt x="3216" y="2608"/>
                      <a:pt x="2847" y="2866"/>
                      <a:pt x="2181" y="3088"/>
                    </a:cubicBezTo>
                    <a:lnTo>
                      <a:pt x="2255" y="3014"/>
                    </a:lnTo>
                    <a:cubicBezTo>
                      <a:pt x="1368" y="2497"/>
                      <a:pt x="702" y="1683"/>
                      <a:pt x="333" y="722"/>
                    </a:cubicBezTo>
                    <a:cubicBezTo>
                      <a:pt x="259" y="611"/>
                      <a:pt x="259" y="537"/>
                      <a:pt x="296" y="426"/>
                    </a:cubicBezTo>
                    <a:cubicBezTo>
                      <a:pt x="333" y="352"/>
                      <a:pt x="407" y="315"/>
                      <a:pt x="481" y="315"/>
                    </a:cubicBezTo>
                    <a:cubicBezTo>
                      <a:pt x="629" y="241"/>
                      <a:pt x="813" y="204"/>
                      <a:pt x="961" y="204"/>
                    </a:cubicBezTo>
                    <a:close/>
                    <a:moveTo>
                      <a:pt x="995" y="0"/>
                    </a:moveTo>
                    <a:cubicBezTo>
                      <a:pt x="789" y="0"/>
                      <a:pt x="579" y="31"/>
                      <a:pt x="370" y="94"/>
                    </a:cubicBezTo>
                    <a:cubicBezTo>
                      <a:pt x="259" y="131"/>
                      <a:pt x="148" y="204"/>
                      <a:pt x="74" y="315"/>
                    </a:cubicBezTo>
                    <a:cubicBezTo>
                      <a:pt x="0" y="500"/>
                      <a:pt x="0" y="648"/>
                      <a:pt x="111" y="796"/>
                    </a:cubicBezTo>
                    <a:cubicBezTo>
                      <a:pt x="481" y="1757"/>
                      <a:pt x="1146" y="2608"/>
                      <a:pt x="1996" y="3162"/>
                    </a:cubicBezTo>
                    <a:lnTo>
                      <a:pt x="2070" y="3384"/>
                    </a:lnTo>
                    <a:cubicBezTo>
                      <a:pt x="2958" y="3125"/>
                      <a:pt x="3401" y="2792"/>
                      <a:pt x="3512" y="2312"/>
                    </a:cubicBezTo>
                    <a:cubicBezTo>
                      <a:pt x="3623" y="1831"/>
                      <a:pt x="3253" y="1240"/>
                      <a:pt x="2403" y="537"/>
                    </a:cubicBezTo>
                    <a:cubicBezTo>
                      <a:pt x="2006" y="193"/>
                      <a:pt x="1514" y="0"/>
                      <a:pt x="9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5"/>
              <p:cNvSpPr/>
              <p:nvPr/>
            </p:nvSpPr>
            <p:spPr>
              <a:xfrm>
                <a:off x="2103325" y="3971825"/>
                <a:ext cx="115575" cy="59500"/>
              </a:xfrm>
              <a:custGeom>
                <a:avLst/>
                <a:gdLst/>
                <a:ahLst/>
                <a:cxnLst/>
                <a:rect l="l" t="t" r="r" b="b"/>
                <a:pathLst>
                  <a:path w="4623" h="2380" extrusionOk="0">
                    <a:moveTo>
                      <a:pt x="1494" y="230"/>
                    </a:moveTo>
                    <a:cubicBezTo>
                      <a:pt x="1539" y="230"/>
                      <a:pt x="1583" y="232"/>
                      <a:pt x="1627" y="236"/>
                    </a:cubicBezTo>
                    <a:cubicBezTo>
                      <a:pt x="1849" y="236"/>
                      <a:pt x="2034" y="236"/>
                      <a:pt x="2256" y="272"/>
                    </a:cubicBezTo>
                    <a:cubicBezTo>
                      <a:pt x="2810" y="383"/>
                      <a:pt x="3365" y="568"/>
                      <a:pt x="3846" y="864"/>
                    </a:cubicBezTo>
                    <a:lnTo>
                      <a:pt x="3809" y="938"/>
                    </a:lnTo>
                    <a:cubicBezTo>
                      <a:pt x="3994" y="1049"/>
                      <a:pt x="4141" y="1234"/>
                      <a:pt x="4252" y="1456"/>
                    </a:cubicBezTo>
                    <a:cubicBezTo>
                      <a:pt x="4363" y="1640"/>
                      <a:pt x="4326" y="1862"/>
                      <a:pt x="4215" y="2010"/>
                    </a:cubicBezTo>
                    <a:cubicBezTo>
                      <a:pt x="4067" y="2121"/>
                      <a:pt x="3920" y="2158"/>
                      <a:pt x="3735" y="2158"/>
                    </a:cubicBezTo>
                    <a:cubicBezTo>
                      <a:pt x="3673" y="2160"/>
                      <a:pt x="3610" y="2161"/>
                      <a:pt x="3548" y="2161"/>
                    </a:cubicBezTo>
                    <a:cubicBezTo>
                      <a:pt x="2506" y="2161"/>
                      <a:pt x="1500" y="1870"/>
                      <a:pt x="592" y="1382"/>
                    </a:cubicBezTo>
                    <a:cubicBezTo>
                      <a:pt x="444" y="1308"/>
                      <a:pt x="296" y="1197"/>
                      <a:pt x="259" y="1086"/>
                    </a:cubicBezTo>
                    <a:cubicBezTo>
                      <a:pt x="259" y="938"/>
                      <a:pt x="296" y="790"/>
                      <a:pt x="407" y="679"/>
                    </a:cubicBezTo>
                    <a:cubicBezTo>
                      <a:pt x="707" y="380"/>
                      <a:pt x="1096" y="230"/>
                      <a:pt x="1494" y="230"/>
                    </a:cubicBezTo>
                    <a:close/>
                    <a:moveTo>
                      <a:pt x="1691" y="1"/>
                    </a:moveTo>
                    <a:cubicBezTo>
                      <a:pt x="1049" y="1"/>
                      <a:pt x="536" y="189"/>
                      <a:pt x="223" y="531"/>
                    </a:cubicBezTo>
                    <a:cubicBezTo>
                      <a:pt x="75" y="716"/>
                      <a:pt x="1" y="938"/>
                      <a:pt x="38" y="1123"/>
                    </a:cubicBezTo>
                    <a:cubicBezTo>
                      <a:pt x="112" y="1345"/>
                      <a:pt x="259" y="1493"/>
                      <a:pt x="481" y="1566"/>
                    </a:cubicBezTo>
                    <a:cubicBezTo>
                      <a:pt x="1406" y="2121"/>
                      <a:pt x="2441" y="2380"/>
                      <a:pt x="3550" y="2380"/>
                    </a:cubicBezTo>
                    <a:lnTo>
                      <a:pt x="3735" y="2380"/>
                    </a:lnTo>
                    <a:cubicBezTo>
                      <a:pt x="3957" y="2380"/>
                      <a:pt x="4178" y="2343"/>
                      <a:pt x="4363" y="2195"/>
                    </a:cubicBezTo>
                    <a:cubicBezTo>
                      <a:pt x="4585" y="1973"/>
                      <a:pt x="4622" y="1640"/>
                      <a:pt x="4474" y="1345"/>
                    </a:cubicBezTo>
                    <a:cubicBezTo>
                      <a:pt x="4400" y="1197"/>
                      <a:pt x="4289" y="1086"/>
                      <a:pt x="4178" y="975"/>
                    </a:cubicBezTo>
                    <a:lnTo>
                      <a:pt x="4252" y="864"/>
                    </a:lnTo>
                    <a:cubicBezTo>
                      <a:pt x="3661" y="457"/>
                      <a:pt x="2995" y="199"/>
                      <a:pt x="2293" y="51"/>
                    </a:cubicBezTo>
                    <a:cubicBezTo>
                      <a:pt x="2082" y="17"/>
                      <a:pt x="1881" y="1"/>
                      <a:pt x="16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5"/>
              <p:cNvSpPr/>
              <p:nvPr/>
            </p:nvSpPr>
            <p:spPr>
              <a:xfrm>
                <a:off x="2182825" y="3905850"/>
                <a:ext cx="101675" cy="74650"/>
              </a:xfrm>
              <a:custGeom>
                <a:avLst/>
                <a:gdLst/>
                <a:ahLst/>
                <a:cxnLst/>
                <a:rect l="l" t="t" r="r" b="b"/>
                <a:pathLst>
                  <a:path w="4067" h="2986" extrusionOk="0">
                    <a:moveTo>
                      <a:pt x="1442" y="213"/>
                    </a:moveTo>
                    <a:cubicBezTo>
                      <a:pt x="1812" y="250"/>
                      <a:pt x="2181" y="324"/>
                      <a:pt x="2514" y="471"/>
                    </a:cubicBezTo>
                    <a:cubicBezTo>
                      <a:pt x="2995" y="730"/>
                      <a:pt x="3438" y="1100"/>
                      <a:pt x="3845" y="1470"/>
                    </a:cubicBezTo>
                    <a:lnTo>
                      <a:pt x="3771" y="1470"/>
                    </a:lnTo>
                    <a:cubicBezTo>
                      <a:pt x="3734" y="1802"/>
                      <a:pt x="3697" y="2135"/>
                      <a:pt x="3549" y="2468"/>
                    </a:cubicBezTo>
                    <a:cubicBezTo>
                      <a:pt x="3549" y="2542"/>
                      <a:pt x="3475" y="2653"/>
                      <a:pt x="3401" y="2727"/>
                    </a:cubicBezTo>
                    <a:cubicBezTo>
                      <a:pt x="3328" y="2764"/>
                      <a:pt x="3244" y="2782"/>
                      <a:pt x="3161" y="2782"/>
                    </a:cubicBezTo>
                    <a:cubicBezTo>
                      <a:pt x="3078" y="2782"/>
                      <a:pt x="2995" y="2764"/>
                      <a:pt x="2921" y="2727"/>
                    </a:cubicBezTo>
                    <a:cubicBezTo>
                      <a:pt x="2144" y="2505"/>
                      <a:pt x="1368" y="2135"/>
                      <a:pt x="703" y="1654"/>
                    </a:cubicBezTo>
                    <a:cubicBezTo>
                      <a:pt x="481" y="1544"/>
                      <a:pt x="333" y="1322"/>
                      <a:pt x="259" y="1063"/>
                    </a:cubicBezTo>
                    <a:cubicBezTo>
                      <a:pt x="222" y="730"/>
                      <a:pt x="518" y="434"/>
                      <a:pt x="851" y="324"/>
                    </a:cubicBezTo>
                    <a:cubicBezTo>
                      <a:pt x="1035" y="250"/>
                      <a:pt x="1257" y="213"/>
                      <a:pt x="1442" y="213"/>
                    </a:cubicBezTo>
                    <a:close/>
                    <a:moveTo>
                      <a:pt x="1439" y="1"/>
                    </a:moveTo>
                    <a:cubicBezTo>
                      <a:pt x="1206" y="1"/>
                      <a:pt x="970" y="34"/>
                      <a:pt x="740" y="102"/>
                    </a:cubicBezTo>
                    <a:cubicBezTo>
                      <a:pt x="296" y="213"/>
                      <a:pt x="0" y="619"/>
                      <a:pt x="0" y="1100"/>
                    </a:cubicBezTo>
                    <a:cubicBezTo>
                      <a:pt x="74" y="1396"/>
                      <a:pt x="296" y="1691"/>
                      <a:pt x="592" y="1876"/>
                    </a:cubicBezTo>
                    <a:cubicBezTo>
                      <a:pt x="1294" y="2357"/>
                      <a:pt x="2071" y="2727"/>
                      <a:pt x="2884" y="2948"/>
                    </a:cubicBezTo>
                    <a:cubicBezTo>
                      <a:pt x="2995" y="2985"/>
                      <a:pt x="3106" y="2985"/>
                      <a:pt x="3217" y="2985"/>
                    </a:cubicBezTo>
                    <a:cubicBezTo>
                      <a:pt x="3328" y="2985"/>
                      <a:pt x="3438" y="2948"/>
                      <a:pt x="3512" y="2911"/>
                    </a:cubicBezTo>
                    <a:cubicBezTo>
                      <a:pt x="3623" y="2801"/>
                      <a:pt x="3734" y="2690"/>
                      <a:pt x="3771" y="2542"/>
                    </a:cubicBezTo>
                    <a:cubicBezTo>
                      <a:pt x="3882" y="2209"/>
                      <a:pt x="3956" y="1839"/>
                      <a:pt x="3993" y="1507"/>
                    </a:cubicBezTo>
                    <a:lnTo>
                      <a:pt x="4067" y="1396"/>
                    </a:lnTo>
                    <a:cubicBezTo>
                      <a:pt x="3660" y="952"/>
                      <a:pt x="3143" y="582"/>
                      <a:pt x="2588" y="287"/>
                    </a:cubicBezTo>
                    <a:cubicBezTo>
                      <a:pt x="2237" y="99"/>
                      <a:pt x="1841" y="1"/>
                      <a:pt x="14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6" name="Google Shape;676;p45"/>
            <p:cNvGrpSpPr/>
            <p:nvPr/>
          </p:nvGrpSpPr>
          <p:grpSpPr>
            <a:xfrm flipH="1">
              <a:off x="1891570" y="3916410"/>
              <a:ext cx="1770473" cy="1340632"/>
              <a:chOff x="1484075" y="2889275"/>
              <a:chExt cx="2034325" cy="1540425"/>
            </a:xfrm>
          </p:grpSpPr>
          <p:sp>
            <p:nvSpPr>
              <p:cNvPr id="677" name="Google Shape;677;p45"/>
              <p:cNvSpPr/>
              <p:nvPr/>
            </p:nvSpPr>
            <p:spPr>
              <a:xfrm>
                <a:off x="1484075" y="2889275"/>
                <a:ext cx="2034325" cy="1540425"/>
              </a:xfrm>
              <a:custGeom>
                <a:avLst/>
                <a:gdLst/>
                <a:ahLst/>
                <a:cxnLst/>
                <a:rect l="l" t="t" r="r" b="b"/>
                <a:pathLst>
                  <a:path w="81373" h="61617" extrusionOk="0">
                    <a:moveTo>
                      <a:pt x="34882" y="0"/>
                    </a:moveTo>
                    <a:cubicBezTo>
                      <a:pt x="32217" y="0"/>
                      <a:pt x="29646" y="195"/>
                      <a:pt x="27433" y="541"/>
                    </a:cubicBezTo>
                    <a:cubicBezTo>
                      <a:pt x="23736" y="1169"/>
                      <a:pt x="20149" y="2463"/>
                      <a:pt x="16526" y="3461"/>
                    </a:cubicBezTo>
                    <a:cubicBezTo>
                      <a:pt x="11129" y="4977"/>
                      <a:pt x="5546" y="5827"/>
                      <a:pt x="0" y="6715"/>
                    </a:cubicBezTo>
                    <a:cubicBezTo>
                      <a:pt x="481" y="8046"/>
                      <a:pt x="1146" y="9266"/>
                      <a:pt x="1997" y="10412"/>
                    </a:cubicBezTo>
                    <a:cubicBezTo>
                      <a:pt x="2256" y="10781"/>
                      <a:pt x="2551" y="11151"/>
                      <a:pt x="2847" y="11484"/>
                    </a:cubicBezTo>
                    <a:cubicBezTo>
                      <a:pt x="6592" y="15716"/>
                      <a:pt x="11839" y="17901"/>
                      <a:pt x="17125" y="17901"/>
                    </a:cubicBezTo>
                    <a:cubicBezTo>
                      <a:pt x="21075" y="17901"/>
                      <a:pt x="25047" y="16681"/>
                      <a:pt x="28431" y="14183"/>
                    </a:cubicBezTo>
                    <a:cubicBezTo>
                      <a:pt x="29281" y="13554"/>
                      <a:pt x="30131" y="12815"/>
                      <a:pt x="31204" y="12741"/>
                    </a:cubicBezTo>
                    <a:cubicBezTo>
                      <a:pt x="31259" y="12735"/>
                      <a:pt x="31314" y="12732"/>
                      <a:pt x="31369" y="12732"/>
                    </a:cubicBezTo>
                    <a:cubicBezTo>
                      <a:pt x="32389" y="12732"/>
                      <a:pt x="33403" y="13679"/>
                      <a:pt x="33052" y="14626"/>
                    </a:cubicBezTo>
                    <a:cubicBezTo>
                      <a:pt x="32830" y="14996"/>
                      <a:pt x="32572" y="15366"/>
                      <a:pt x="32276" y="15699"/>
                    </a:cubicBezTo>
                    <a:cubicBezTo>
                      <a:pt x="32054" y="16105"/>
                      <a:pt x="32054" y="16734"/>
                      <a:pt x="32461" y="16882"/>
                    </a:cubicBezTo>
                    <a:cubicBezTo>
                      <a:pt x="32165" y="16771"/>
                      <a:pt x="34901" y="15107"/>
                      <a:pt x="35307" y="15033"/>
                    </a:cubicBezTo>
                    <a:cubicBezTo>
                      <a:pt x="35476" y="15012"/>
                      <a:pt x="35638" y="15002"/>
                      <a:pt x="35796" y="15002"/>
                    </a:cubicBezTo>
                    <a:cubicBezTo>
                      <a:pt x="37015" y="15002"/>
                      <a:pt x="37911" y="15606"/>
                      <a:pt x="38893" y="16327"/>
                    </a:cubicBezTo>
                    <a:cubicBezTo>
                      <a:pt x="39800" y="16980"/>
                      <a:pt x="41739" y="19768"/>
                      <a:pt x="42860" y="19768"/>
                    </a:cubicBezTo>
                    <a:cubicBezTo>
                      <a:pt x="42881" y="19768"/>
                      <a:pt x="42902" y="19767"/>
                      <a:pt x="42923" y="19765"/>
                    </a:cubicBezTo>
                    <a:cubicBezTo>
                      <a:pt x="43848" y="19654"/>
                      <a:pt x="44661" y="19211"/>
                      <a:pt x="45585" y="19100"/>
                    </a:cubicBezTo>
                    <a:cubicBezTo>
                      <a:pt x="45713" y="19079"/>
                      <a:pt x="45845" y="19068"/>
                      <a:pt x="45978" y="19068"/>
                    </a:cubicBezTo>
                    <a:cubicBezTo>
                      <a:pt x="46773" y="19068"/>
                      <a:pt x="47619" y="19444"/>
                      <a:pt x="47840" y="20172"/>
                    </a:cubicBezTo>
                    <a:cubicBezTo>
                      <a:pt x="48173" y="21503"/>
                      <a:pt x="46472" y="22316"/>
                      <a:pt x="45142" y="22612"/>
                    </a:cubicBezTo>
                    <a:cubicBezTo>
                      <a:pt x="47582" y="25015"/>
                      <a:pt x="49652" y="27714"/>
                      <a:pt x="51353" y="30709"/>
                    </a:cubicBezTo>
                    <a:cubicBezTo>
                      <a:pt x="52462" y="30080"/>
                      <a:pt x="53682" y="29452"/>
                      <a:pt x="54939" y="29452"/>
                    </a:cubicBezTo>
                    <a:cubicBezTo>
                      <a:pt x="56196" y="29452"/>
                      <a:pt x="57564" y="30265"/>
                      <a:pt x="57712" y="31522"/>
                    </a:cubicBezTo>
                    <a:cubicBezTo>
                      <a:pt x="56196" y="31818"/>
                      <a:pt x="54680" y="32335"/>
                      <a:pt x="53312" y="33112"/>
                    </a:cubicBezTo>
                    <a:cubicBezTo>
                      <a:pt x="57822" y="35626"/>
                      <a:pt x="61520" y="39397"/>
                      <a:pt x="63923" y="43944"/>
                    </a:cubicBezTo>
                    <a:cubicBezTo>
                      <a:pt x="64884" y="45756"/>
                      <a:pt x="65845" y="47604"/>
                      <a:pt x="66806" y="49416"/>
                    </a:cubicBezTo>
                    <a:cubicBezTo>
                      <a:pt x="67435" y="50636"/>
                      <a:pt x="68322" y="53631"/>
                      <a:pt x="69394" y="54407"/>
                    </a:cubicBezTo>
                    <a:cubicBezTo>
                      <a:pt x="71317" y="55849"/>
                      <a:pt x="79118" y="60766"/>
                      <a:pt x="81373" y="61616"/>
                    </a:cubicBezTo>
                    <a:cubicBezTo>
                      <a:pt x="79894" y="52484"/>
                      <a:pt x="71465" y="39840"/>
                      <a:pt x="68248" y="31152"/>
                    </a:cubicBezTo>
                    <a:cubicBezTo>
                      <a:pt x="66658" y="26827"/>
                      <a:pt x="64884" y="22575"/>
                      <a:pt x="63220" y="18213"/>
                    </a:cubicBezTo>
                    <a:cubicBezTo>
                      <a:pt x="62592" y="16623"/>
                      <a:pt x="62296" y="15107"/>
                      <a:pt x="61372" y="13665"/>
                    </a:cubicBezTo>
                    <a:cubicBezTo>
                      <a:pt x="61076" y="13185"/>
                      <a:pt x="57194" y="9340"/>
                      <a:pt x="57231" y="9266"/>
                    </a:cubicBezTo>
                    <a:lnTo>
                      <a:pt x="57231" y="9266"/>
                    </a:lnTo>
                    <a:cubicBezTo>
                      <a:pt x="56824" y="9968"/>
                      <a:pt x="56381" y="10744"/>
                      <a:pt x="55678" y="11114"/>
                    </a:cubicBezTo>
                    <a:cubicBezTo>
                      <a:pt x="55445" y="11231"/>
                      <a:pt x="55175" y="11289"/>
                      <a:pt x="54907" y="11289"/>
                    </a:cubicBezTo>
                    <a:cubicBezTo>
                      <a:pt x="54327" y="11289"/>
                      <a:pt x="53760" y="11017"/>
                      <a:pt x="53608" y="10486"/>
                    </a:cubicBezTo>
                    <a:cubicBezTo>
                      <a:pt x="53534" y="10042"/>
                      <a:pt x="53608" y="9598"/>
                      <a:pt x="53830" y="9192"/>
                    </a:cubicBezTo>
                    <a:cubicBezTo>
                      <a:pt x="54236" y="8157"/>
                      <a:pt x="54717" y="7121"/>
                      <a:pt x="55235" y="6160"/>
                    </a:cubicBezTo>
                    <a:cubicBezTo>
                      <a:pt x="52905" y="5421"/>
                      <a:pt x="51500" y="3387"/>
                      <a:pt x="49208" y="2389"/>
                    </a:cubicBezTo>
                    <a:cubicBezTo>
                      <a:pt x="45291" y="697"/>
                      <a:pt x="39920" y="0"/>
                      <a:pt x="348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5"/>
              <p:cNvSpPr/>
              <p:nvPr/>
            </p:nvSpPr>
            <p:spPr>
              <a:xfrm>
                <a:off x="1660600" y="3066475"/>
                <a:ext cx="1720100" cy="1171900"/>
              </a:xfrm>
              <a:custGeom>
                <a:avLst/>
                <a:gdLst/>
                <a:ahLst/>
                <a:cxnLst/>
                <a:rect l="l" t="t" r="r" b="b"/>
                <a:pathLst>
                  <a:path w="68804" h="46876" extrusionOk="0">
                    <a:moveTo>
                      <a:pt x="26990" y="0"/>
                    </a:moveTo>
                    <a:cubicBezTo>
                      <a:pt x="25707" y="0"/>
                      <a:pt x="24393" y="46"/>
                      <a:pt x="23033" y="107"/>
                    </a:cubicBezTo>
                    <a:cubicBezTo>
                      <a:pt x="21555" y="218"/>
                      <a:pt x="20113" y="440"/>
                      <a:pt x="18634" y="810"/>
                    </a:cubicBezTo>
                    <a:lnTo>
                      <a:pt x="17488" y="1069"/>
                    </a:lnTo>
                    <a:cubicBezTo>
                      <a:pt x="15528" y="1438"/>
                      <a:pt x="13532" y="1660"/>
                      <a:pt x="11573" y="1660"/>
                    </a:cubicBezTo>
                    <a:cubicBezTo>
                      <a:pt x="11203" y="1660"/>
                      <a:pt x="10833" y="1623"/>
                      <a:pt x="10463" y="1623"/>
                    </a:cubicBezTo>
                    <a:cubicBezTo>
                      <a:pt x="10020" y="1586"/>
                      <a:pt x="9576" y="1586"/>
                      <a:pt x="9133" y="1586"/>
                    </a:cubicBezTo>
                    <a:cubicBezTo>
                      <a:pt x="8763" y="1623"/>
                      <a:pt x="8393" y="1660"/>
                      <a:pt x="8023" y="1734"/>
                    </a:cubicBezTo>
                    <a:cubicBezTo>
                      <a:pt x="7432" y="1808"/>
                      <a:pt x="6803" y="1845"/>
                      <a:pt x="6175" y="1845"/>
                    </a:cubicBezTo>
                    <a:cubicBezTo>
                      <a:pt x="5805" y="1845"/>
                      <a:pt x="5435" y="1808"/>
                      <a:pt x="5066" y="1771"/>
                    </a:cubicBezTo>
                    <a:cubicBezTo>
                      <a:pt x="4667" y="1701"/>
                      <a:pt x="4269" y="1675"/>
                      <a:pt x="3861" y="1675"/>
                    </a:cubicBezTo>
                    <a:cubicBezTo>
                      <a:pt x="3625" y="1675"/>
                      <a:pt x="3387" y="1684"/>
                      <a:pt x="3143" y="1697"/>
                    </a:cubicBezTo>
                    <a:cubicBezTo>
                      <a:pt x="2849" y="1729"/>
                      <a:pt x="2556" y="1745"/>
                      <a:pt x="2263" y="1745"/>
                    </a:cubicBezTo>
                    <a:cubicBezTo>
                      <a:pt x="1523" y="1745"/>
                      <a:pt x="790" y="1640"/>
                      <a:pt x="75" y="1401"/>
                    </a:cubicBezTo>
                    <a:lnTo>
                      <a:pt x="1" y="1623"/>
                    </a:lnTo>
                    <a:cubicBezTo>
                      <a:pt x="734" y="1859"/>
                      <a:pt x="1486" y="1983"/>
                      <a:pt x="2243" y="1983"/>
                    </a:cubicBezTo>
                    <a:cubicBezTo>
                      <a:pt x="2555" y="1983"/>
                      <a:pt x="2867" y="1962"/>
                      <a:pt x="3180" y="1919"/>
                    </a:cubicBezTo>
                    <a:cubicBezTo>
                      <a:pt x="3410" y="1905"/>
                      <a:pt x="3640" y="1897"/>
                      <a:pt x="3870" y="1897"/>
                    </a:cubicBezTo>
                    <a:cubicBezTo>
                      <a:pt x="4269" y="1897"/>
                      <a:pt x="4667" y="1922"/>
                      <a:pt x="5066" y="1993"/>
                    </a:cubicBezTo>
                    <a:cubicBezTo>
                      <a:pt x="5435" y="2030"/>
                      <a:pt x="5805" y="2067"/>
                      <a:pt x="6175" y="2067"/>
                    </a:cubicBezTo>
                    <a:cubicBezTo>
                      <a:pt x="6803" y="2067"/>
                      <a:pt x="7432" y="2030"/>
                      <a:pt x="8060" y="1956"/>
                    </a:cubicBezTo>
                    <a:cubicBezTo>
                      <a:pt x="8430" y="1882"/>
                      <a:pt x="8800" y="1845"/>
                      <a:pt x="9169" y="1845"/>
                    </a:cubicBezTo>
                    <a:cubicBezTo>
                      <a:pt x="9391" y="1826"/>
                      <a:pt x="9604" y="1817"/>
                      <a:pt x="9816" y="1817"/>
                    </a:cubicBezTo>
                    <a:cubicBezTo>
                      <a:pt x="10029" y="1817"/>
                      <a:pt x="10242" y="1826"/>
                      <a:pt x="10463" y="1845"/>
                    </a:cubicBezTo>
                    <a:cubicBezTo>
                      <a:pt x="10725" y="1871"/>
                      <a:pt x="10986" y="1897"/>
                      <a:pt x="11248" y="1897"/>
                    </a:cubicBezTo>
                    <a:cubicBezTo>
                      <a:pt x="11356" y="1897"/>
                      <a:pt x="11464" y="1893"/>
                      <a:pt x="11573" y="1882"/>
                    </a:cubicBezTo>
                    <a:cubicBezTo>
                      <a:pt x="13569" y="1882"/>
                      <a:pt x="15565" y="1660"/>
                      <a:pt x="17525" y="1290"/>
                    </a:cubicBezTo>
                    <a:lnTo>
                      <a:pt x="18708" y="1032"/>
                    </a:lnTo>
                    <a:cubicBezTo>
                      <a:pt x="20113" y="662"/>
                      <a:pt x="21592" y="440"/>
                      <a:pt x="23070" y="329"/>
                    </a:cubicBezTo>
                    <a:cubicBezTo>
                      <a:pt x="24420" y="267"/>
                      <a:pt x="25726" y="222"/>
                      <a:pt x="27003" y="222"/>
                    </a:cubicBezTo>
                    <a:cubicBezTo>
                      <a:pt x="31849" y="222"/>
                      <a:pt x="36277" y="878"/>
                      <a:pt x="41075" y="3804"/>
                    </a:cubicBezTo>
                    <a:cubicBezTo>
                      <a:pt x="43109" y="5061"/>
                      <a:pt x="45179" y="6318"/>
                      <a:pt x="46695" y="8204"/>
                    </a:cubicBezTo>
                    <a:cubicBezTo>
                      <a:pt x="47767" y="9646"/>
                      <a:pt x="48469" y="11309"/>
                      <a:pt x="49172" y="12936"/>
                    </a:cubicBezTo>
                    <a:lnTo>
                      <a:pt x="49283" y="13232"/>
                    </a:lnTo>
                    <a:cubicBezTo>
                      <a:pt x="51131" y="17779"/>
                      <a:pt x="52906" y="22031"/>
                      <a:pt x="55863" y="26098"/>
                    </a:cubicBezTo>
                    <a:cubicBezTo>
                      <a:pt x="57342" y="28168"/>
                      <a:pt x="59819" y="32383"/>
                      <a:pt x="62222" y="36486"/>
                    </a:cubicBezTo>
                    <a:cubicBezTo>
                      <a:pt x="64625" y="40553"/>
                      <a:pt x="67102" y="44805"/>
                      <a:pt x="68581" y="46875"/>
                    </a:cubicBezTo>
                    <a:lnTo>
                      <a:pt x="68803" y="46764"/>
                    </a:lnTo>
                    <a:cubicBezTo>
                      <a:pt x="67287" y="44694"/>
                      <a:pt x="64810" y="40442"/>
                      <a:pt x="62407" y="36376"/>
                    </a:cubicBezTo>
                    <a:cubicBezTo>
                      <a:pt x="60004" y="32272"/>
                      <a:pt x="57527" y="28020"/>
                      <a:pt x="56048" y="25950"/>
                    </a:cubicBezTo>
                    <a:cubicBezTo>
                      <a:pt x="53128" y="21920"/>
                      <a:pt x="51353" y="17668"/>
                      <a:pt x="49504" y="13158"/>
                    </a:cubicBezTo>
                    <a:lnTo>
                      <a:pt x="49357" y="12862"/>
                    </a:lnTo>
                    <a:cubicBezTo>
                      <a:pt x="48728" y="11235"/>
                      <a:pt x="47989" y="9535"/>
                      <a:pt x="46880" y="8093"/>
                    </a:cubicBezTo>
                    <a:cubicBezTo>
                      <a:pt x="45364" y="6134"/>
                      <a:pt x="43146" y="4803"/>
                      <a:pt x="41186" y="3620"/>
                    </a:cubicBezTo>
                    <a:cubicBezTo>
                      <a:pt x="36324" y="661"/>
                      <a:pt x="31880" y="0"/>
                      <a:pt x="269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5"/>
              <p:cNvSpPr/>
              <p:nvPr/>
            </p:nvSpPr>
            <p:spPr>
              <a:xfrm>
                <a:off x="1977625" y="3149700"/>
                <a:ext cx="119250" cy="89525"/>
              </a:xfrm>
              <a:custGeom>
                <a:avLst/>
                <a:gdLst/>
                <a:ahLst/>
                <a:cxnLst/>
                <a:rect l="l" t="t" r="r" b="b"/>
                <a:pathLst>
                  <a:path w="4770" h="3581" extrusionOk="0">
                    <a:moveTo>
                      <a:pt x="4101" y="232"/>
                    </a:moveTo>
                    <a:cubicBezTo>
                      <a:pt x="4202" y="232"/>
                      <a:pt x="4292" y="250"/>
                      <a:pt x="4363" y="291"/>
                    </a:cubicBezTo>
                    <a:cubicBezTo>
                      <a:pt x="4474" y="364"/>
                      <a:pt x="4511" y="549"/>
                      <a:pt x="4511" y="808"/>
                    </a:cubicBezTo>
                    <a:cubicBezTo>
                      <a:pt x="4474" y="1030"/>
                      <a:pt x="4363" y="1215"/>
                      <a:pt x="4215" y="1400"/>
                    </a:cubicBezTo>
                    <a:cubicBezTo>
                      <a:pt x="3550" y="2139"/>
                      <a:pt x="2700" y="2768"/>
                      <a:pt x="1775" y="3137"/>
                    </a:cubicBezTo>
                    <a:cubicBezTo>
                      <a:pt x="1516" y="3285"/>
                      <a:pt x="1258" y="3359"/>
                      <a:pt x="962" y="3359"/>
                    </a:cubicBezTo>
                    <a:cubicBezTo>
                      <a:pt x="703" y="3359"/>
                      <a:pt x="481" y="3211"/>
                      <a:pt x="370" y="2989"/>
                    </a:cubicBezTo>
                    <a:cubicBezTo>
                      <a:pt x="259" y="2694"/>
                      <a:pt x="481" y="2324"/>
                      <a:pt x="962" y="1954"/>
                    </a:cubicBezTo>
                    <a:cubicBezTo>
                      <a:pt x="1701" y="1437"/>
                      <a:pt x="2441" y="956"/>
                      <a:pt x="3180" y="549"/>
                    </a:cubicBezTo>
                    <a:cubicBezTo>
                      <a:pt x="3476" y="361"/>
                      <a:pt x="3830" y="232"/>
                      <a:pt x="4101" y="232"/>
                    </a:cubicBezTo>
                    <a:close/>
                    <a:moveTo>
                      <a:pt x="4075" y="0"/>
                    </a:moveTo>
                    <a:cubicBezTo>
                      <a:pt x="3687" y="0"/>
                      <a:pt x="3235" y="254"/>
                      <a:pt x="3069" y="364"/>
                    </a:cubicBezTo>
                    <a:cubicBezTo>
                      <a:pt x="2293" y="771"/>
                      <a:pt x="1553" y="1252"/>
                      <a:pt x="814" y="1769"/>
                    </a:cubicBezTo>
                    <a:cubicBezTo>
                      <a:pt x="223" y="2213"/>
                      <a:pt x="1" y="2657"/>
                      <a:pt x="112" y="3063"/>
                    </a:cubicBezTo>
                    <a:cubicBezTo>
                      <a:pt x="259" y="3396"/>
                      <a:pt x="592" y="3581"/>
                      <a:pt x="925" y="3581"/>
                    </a:cubicBezTo>
                    <a:lnTo>
                      <a:pt x="962" y="3581"/>
                    </a:lnTo>
                    <a:cubicBezTo>
                      <a:pt x="1258" y="3581"/>
                      <a:pt x="1553" y="3507"/>
                      <a:pt x="1849" y="3359"/>
                    </a:cubicBezTo>
                    <a:cubicBezTo>
                      <a:pt x="2810" y="2989"/>
                      <a:pt x="3698" y="2324"/>
                      <a:pt x="4363" y="1511"/>
                    </a:cubicBezTo>
                    <a:cubicBezTo>
                      <a:pt x="4548" y="1326"/>
                      <a:pt x="4659" y="1067"/>
                      <a:pt x="4696" y="808"/>
                    </a:cubicBezTo>
                    <a:cubicBezTo>
                      <a:pt x="4770" y="549"/>
                      <a:pt x="4659" y="254"/>
                      <a:pt x="4437" y="106"/>
                    </a:cubicBezTo>
                    <a:cubicBezTo>
                      <a:pt x="4333" y="30"/>
                      <a:pt x="4208" y="0"/>
                      <a:pt x="4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5"/>
              <p:cNvSpPr/>
              <p:nvPr/>
            </p:nvSpPr>
            <p:spPr>
              <a:xfrm>
                <a:off x="1819575" y="3153250"/>
                <a:ext cx="96150" cy="67500"/>
              </a:xfrm>
              <a:custGeom>
                <a:avLst/>
                <a:gdLst/>
                <a:ahLst/>
                <a:cxnLst/>
                <a:rect l="l" t="t" r="r" b="b"/>
                <a:pathLst>
                  <a:path w="3846" h="2700" extrusionOk="0">
                    <a:moveTo>
                      <a:pt x="3217" y="222"/>
                    </a:moveTo>
                    <a:cubicBezTo>
                      <a:pt x="3291" y="222"/>
                      <a:pt x="3402" y="259"/>
                      <a:pt x="3476" y="333"/>
                    </a:cubicBezTo>
                    <a:cubicBezTo>
                      <a:pt x="3550" y="407"/>
                      <a:pt x="3587" y="555"/>
                      <a:pt x="3624" y="666"/>
                    </a:cubicBezTo>
                    <a:cubicBezTo>
                      <a:pt x="3587" y="925"/>
                      <a:pt x="3476" y="1147"/>
                      <a:pt x="3291" y="1295"/>
                    </a:cubicBezTo>
                    <a:cubicBezTo>
                      <a:pt x="2752" y="1771"/>
                      <a:pt x="1804" y="2465"/>
                      <a:pt x="938" y="2465"/>
                    </a:cubicBezTo>
                    <a:cubicBezTo>
                      <a:pt x="795" y="2465"/>
                      <a:pt x="654" y="2446"/>
                      <a:pt x="518" y="2404"/>
                    </a:cubicBezTo>
                    <a:cubicBezTo>
                      <a:pt x="407" y="2367"/>
                      <a:pt x="333" y="2330"/>
                      <a:pt x="296" y="2256"/>
                    </a:cubicBezTo>
                    <a:cubicBezTo>
                      <a:pt x="260" y="2182"/>
                      <a:pt x="223" y="2071"/>
                      <a:pt x="296" y="1960"/>
                    </a:cubicBezTo>
                    <a:cubicBezTo>
                      <a:pt x="592" y="1406"/>
                      <a:pt x="1073" y="925"/>
                      <a:pt x="1664" y="629"/>
                    </a:cubicBezTo>
                    <a:cubicBezTo>
                      <a:pt x="1738" y="629"/>
                      <a:pt x="1829" y="613"/>
                      <a:pt x="1914" y="613"/>
                    </a:cubicBezTo>
                    <a:cubicBezTo>
                      <a:pt x="1956" y="613"/>
                      <a:pt x="1997" y="617"/>
                      <a:pt x="2034" y="629"/>
                    </a:cubicBezTo>
                    <a:cubicBezTo>
                      <a:pt x="2219" y="629"/>
                      <a:pt x="2404" y="592"/>
                      <a:pt x="2552" y="555"/>
                    </a:cubicBezTo>
                    <a:cubicBezTo>
                      <a:pt x="2663" y="518"/>
                      <a:pt x="2774" y="444"/>
                      <a:pt x="2847" y="407"/>
                    </a:cubicBezTo>
                    <a:cubicBezTo>
                      <a:pt x="2958" y="296"/>
                      <a:pt x="3069" y="259"/>
                      <a:pt x="3217" y="222"/>
                    </a:cubicBezTo>
                    <a:close/>
                    <a:moveTo>
                      <a:pt x="3217" y="1"/>
                    </a:moveTo>
                    <a:cubicBezTo>
                      <a:pt x="3069" y="38"/>
                      <a:pt x="2884" y="112"/>
                      <a:pt x="2774" y="222"/>
                    </a:cubicBezTo>
                    <a:cubicBezTo>
                      <a:pt x="2700" y="259"/>
                      <a:pt x="2626" y="333"/>
                      <a:pt x="2515" y="333"/>
                    </a:cubicBezTo>
                    <a:cubicBezTo>
                      <a:pt x="2367" y="407"/>
                      <a:pt x="2219" y="407"/>
                      <a:pt x="2071" y="407"/>
                    </a:cubicBezTo>
                    <a:cubicBezTo>
                      <a:pt x="1923" y="407"/>
                      <a:pt x="1775" y="407"/>
                      <a:pt x="1627" y="444"/>
                    </a:cubicBezTo>
                    <a:cubicBezTo>
                      <a:pt x="999" y="740"/>
                      <a:pt x="444" y="1258"/>
                      <a:pt x="112" y="1886"/>
                    </a:cubicBezTo>
                    <a:cubicBezTo>
                      <a:pt x="1" y="2034"/>
                      <a:pt x="1" y="2256"/>
                      <a:pt x="112" y="2404"/>
                    </a:cubicBezTo>
                    <a:cubicBezTo>
                      <a:pt x="186" y="2515"/>
                      <a:pt x="296" y="2589"/>
                      <a:pt x="444" y="2626"/>
                    </a:cubicBezTo>
                    <a:cubicBezTo>
                      <a:pt x="592" y="2699"/>
                      <a:pt x="777" y="2699"/>
                      <a:pt x="962" y="2699"/>
                    </a:cubicBezTo>
                    <a:cubicBezTo>
                      <a:pt x="1923" y="2699"/>
                      <a:pt x="2884" y="1997"/>
                      <a:pt x="3476" y="1479"/>
                    </a:cubicBezTo>
                    <a:cubicBezTo>
                      <a:pt x="3698" y="1295"/>
                      <a:pt x="3846" y="999"/>
                      <a:pt x="3846" y="666"/>
                    </a:cubicBezTo>
                    <a:cubicBezTo>
                      <a:pt x="3846" y="481"/>
                      <a:pt x="3772" y="296"/>
                      <a:pt x="3624" y="185"/>
                    </a:cubicBezTo>
                    <a:cubicBezTo>
                      <a:pt x="3513" y="75"/>
                      <a:pt x="3365" y="1"/>
                      <a:pt x="32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5"/>
              <p:cNvSpPr/>
              <p:nvPr/>
            </p:nvSpPr>
            <p:spPr>
              <a:xfrm>
                <a:off x="2526650" y="3213125"/>
                <a:ext cx="115550" cy="76025"/>
              </a:xfrm>
              <a:custGeom>
                <a:avLst/>
                <a:gdLst/>
                <a:ahLst/>
                <a:cxnLst/>
                <a:rect l="l" t="t" r="r" b="b"/>
                <a:pathLst>
                  <a:path w="4622" h="3041" extrusionOk="0">
                    <a:moveTo>
                      <a:pt x="3845" y="231"/>
                    </a:moveTo>
                    <a:cubicBezTo>
                      <a:pt x="3919" y="231"/>
                      <a:pt x="4030" y="268"/>
                      <a:pt x="4104" y="304"/>
                    </a:cubicBezTo>
                    <a:cubicBezTo>
                      <a:pt x="4326" y="489"/>
                      <a:pt x="4363" y="785"/>
                      <a:pt x="4252" y="1044"/>
                    </a:cubicBezTo>
                    <a:cubicBezTo>
                      <a:pt x="4104" y="1303"/>
                      <a:pt x="3919" y="1561"/>
                      <a:pt x="3697" y="1746"/>
                    </a:cubicBezTo>
                    <a:cubicBezTo>
                      <a:pt x="3069" y="2301"/>
                      <a:pt x="2440" y="2819"/>
                      <a:pt x="1701" y="2819"/>
                    </a:cubicBezTo>
                    <a:lnTo>
                      <a:pt x="1664" y="2819"/>
                    </a:lnTo>
                    <a:cubicBezTo>
                      <a:pt x="1516" y="2819"/>
                      <a:pt x="1331" y="2782"/>
                      <a:pt x="1183" y="2745"/>
                    </a:cubicBezTo>
                    <a:cubicBezTo>
                      <a:pt x="1072" y="2708"/>
                      <a:pt x="925" y="2671"/>
                      <a:pt x="814" y="2671"/>
                    </a:cubicBezTo>
                    <a:cubicBezTo>
                      <a:pt x="629" y="2634"/>
                      <a:pt x="481" y="2523"/>
                      <a:pt x="407" y="2375"/>
                    </a:cubicBezTo>
                    <a:cubicBezTo>
                      <a:pt x="296" y="2153"/>
                      <a:pt x="259" y="1894"/>
                      <a:pt x="370" y="1672"/>
                    </a:cubicBezTo>
                    <a:cubicBezTo>
                      <a:pt x="592" y="1266"/>
                      <a:pt x="998" y="970"/>
                      <a:pt x="1479" y="896"/>
                    </a:cubicBezTo>
                    <a:cubicBezTo>
                      <a:pt x="1664" y="859"/>
                      <a:pt x="1812" y="822"/>
                      <a:pt x="1997" y="785"/>
                    </a:cubicBezTo>
                    <a:cubicBezTo>
                      <a:pt x="2329" y="748"/>
                      <a:pt x="2625" y="674"/>
                      <a:pt x="2921" y="563"/>
                    </a:cubicBezTo>
                    <a:lnTo>
                      <a:pt x="3143" y="452"/>
                    </a:lnTo>
                    <a:cubicBezTo>
                      <a:pt x="3365" y="341"/>
                      <a:pt x="3586" y="268"/>
                      <a:pt x="3845" y="231"/>
                    </a:cubicBezTo>
                    <a:close/>
                    <a:moveTo>
                      <a:pt x="3853" y="1"/>
                    </a:moveTo>
                    <a:cubicBezTo>
                      <a:pt x="3574" y="1"/>
                      <a:pt x="3278" y="132"/>
                      <a:pt x="3032" y="231"/>
                    </a:cubicBezTo>
                    <a:lnTo>
                      <a:pt x="2810" y="341"/>
                    </a:lnTo>
                    <a:cubicBezTo>
                      <a:pt x="2514" y="452"/>
                      <a:pt x="2218" y="526"/>
                      <a:pt x="1923" y="563"/>
                    </a:cubicBezTo>
                    <a:cubicBezTo>
                      <a:pt x="1738" y="600"/>
                      <a:pt x="1553" y="637"/>
                      <a:pt x="1405" y="674"/>
                    </a:cubicBezTo>
                    <a:cubicBezTo>
                      <a:pt x="851" y="785"/>
                      <a:pt x="407" y="1118"/>
                      <a:pt x="111" y="1561"/>
                    </a:cubicBezTo>
                    <a:cubicBezTo>
                      <a:pt x="0" y="1857"/>
                      <a:pt x="0" y="2227"/>
                      <a:pt x="185" y="2486"/>
                    </a:cubicBezTo>
                    <a:cubicBezTo>
                      <a:pt x="296" y="2708"/>
                      <a:pt x="481" y="2855"/>
                      <a:pt x="740" y="2892"/>
                    </a:cubicBezTo>
                    <a:cubicBezTo>
                      <a:pt x="851" y="2929"/>
                      <a:pt x="998" y="2929"/>
                      <a:pt x="1109" y="2966"/>
                    </a:cubicBezTo>
                    <a:cubicBezTo>
                      <a:pt x="1257" y="3040"/>
                      <a:pt x="1405" y="3040"/>
                      <a:pt x="1553" y="3040"/>
                    </a:cubicBezTo>
                    <a:lnTo>
                      <a:pt x="1701" y="3040"/>
                    </a:lnTo>
                    <a:cubicBezTo>
                      <a:pt x="2514" y="3040"/>
                      <a:pt x="3217" y="2486"/>
                      <a:pt x="3845" y="1931"/>
                    </a:cubicBezTo>
                    <a:cubicBezTo>
                      <a:pt x="4104" y="1709"/>
                      <a:pt x="4326" y="1451"/>
                      <a:pt x="4474" y="1118"/>
                    </a:cubicBezTo>
                    <a:cubicBezTo>
                      <a:pt x="4622" y="785"/>
                      <a:pt x="4511" y="378"/>
                      <a:pt x="4252" y="120"/>
                    </a:cubicBezTo>
                    <a:cubicBezTo>
                      <a:pt x="4129" y="33"/>
                      <a:pt x="3993" y="1"/>
                      <a:pt x="38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5"/>
              <p:cNvSpPr/>
              <p:nvPr/>
            </p:nvSpPr>
            <p:spPr>
              <a:xfrm>
                <a:off x="2652350" y="3011525"/>
                <a:ext cx="65650" cy="90925"/>
              </a:xfrm>
              <a:custGeom>
                <a:avLst/>
                <a:gdLst/>
                <a:ahLst/>
                <a:cxnLst/>
                <a:rect l="l" t="t" r="r" b="b"/>
                <a:pathLst>
                  <a:path w="2626" h="3637" extrusionOk="0">
                    <a:moveTo>
                      <a:pt x="1294" y="252"/>
                    </a:moveTo>
                    <a:cubicBezTo>
                      <a:pt x="1394" y="252"/>
                      <a:pt x="1494" y="271"/>
                      <a:pt x="1590" y="309"/>
                    </a:cubicBezTo>
                    <a:cubicBezTo>
                      <a:pt x="1775" y="457"/>
                      <a:pt x="1923" y="679"/>
                      <a:pt x="1997" y="900"/>
                    </a:cubicBezTo>
                    <a:cubicBezTo>
                      <a:pt x="2145" y="1270"/>
                      <a:pt x="2255" y="1603"/>
                      <a:pt x="2329" y="2010"/>
                    </a:cubicBezTo>
                    <a:cubicBezTo>
                      <a:pt x="2403" y="2416"/>
                      <a:pt x="2366" y="3082"/>
                      <a:pt x="2108" y="3340"/>
                    </a:cubicBezTo>
                    <a:cubicBezTo>
                      <a:pt x="2016" y="3386"/>
                      <a:pt x="1911" y="3418"/>
                      <a:pt x="1808" y="3418"/>
                    </a:cubicBezTo>
                    <a:cubicBezTo>
                      <a:pt x="1745" y="3418"/>
                      <a:pt x="1683" y="3406"/>
                      <a:pt x="1627" y="3377"/>
                    </a:cubicBezTo>
                    <a:cubicBezTo>
                      <a:pt x="1368" y="3267"/>
                      <a:pt x="1183" y="3082"/>
                      <a:pt x="1035" y="2860"/>
                    </a:cubicBezTo>
                    <a:cubicBezTo>
                      <a:pt x="407" y="1973"/>
                      <a:pt x="259" y="1233"/>
                      <a:pt x="592" y="679"/>
                    </a:cubicBezTo>
                    <a:cubicBezTo>
                      <a:pt x="729" y="404"/>
                      <a:pt x="1008" y="252"/>
                      <a:pt x="1294" y="252"/>
                    </a:cubicBezTo>
                    <a:close/>
                    <a:moveTo>
                      <a:pt x="1269" y="0"/>
                    </a:moveTo>
                    <a:cubicBezTo>
                      <a:pt x="907" y="0"/>
                      <a:pt x="559" y="206"/>
                      <a:pt x="370" y="531"/>
                    </a:cubicBezTo>
                    <a:cubicBezTo>
                      <a:pt x="0" y="1196"/>
                      <a:pt x="148" y="2010"/>
                      <a:pt x="851" y="2971"/>
                    </a:cubicBezTo>
                    <a:cubicBezTo>
                      <a:pt x="998" y="3230"/>
                      <a:pt x="1220" y="3451"/>
                      <a:pt x="1516" y="3562"/>
                    </a:cubicBezTo>
                    <a:cubicBezTo>
                      <a:pt x="1627" y="3599"/>
                      <a:pt x="1738" y="3636"/>
                      <a:pt x="1849" y="3636"/>
                    </a:cubicBezTo>
                    <a:cubicBezTo>
                      <a:pt x="1960" y="3636"/>
                      <a:pt x="2108" y="3562"/>
                      <a:pt x="2219" y="3488"/>
                    </a:cubicBezTo>
                    <a:cubicBezTo>
                      <a:pt x="2625" y="3156"/>
                      <a:pt x="2625" y="2342"/>
                      <a:pt x="2551" y="1936"/>
                    </a:cubicBezTo>
                    <a:cubicBezTo>
                      <a:pt x="2440" y="1529"/>
                      <a:pt x="2329" y="1159"/>
                      <a:pt x="2182" y="789"/>
                    </a:cubicBezTo>
                    <a:cubicBezTo>
                      <a:pt x="2108" y="494"/>
                      <a:pt x="1923" y="235"/>
                      <a:pt x="1664" y="87"/>
                    </a:cubicBezTo>
                    <a:cubicBezTo>
                      <a:pt x="1535" y="28"/>
                      <a:pt x="1401" y="0"/>
                      <a:pt x="12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5"/>
              <p:cNvSpPr/>
              <p:nvPr/>
            </p:nvSpPr>
            <p:spPr>
              <a:xfrm>
                <a:off x="2316825" y="2947350"/>
                <a:ext cx="97075" cy="94100"/>
              </a:xfrm>
              <a:custGeom>
                <a:avLst/>
                <a:gdLst/>
                <a:ahLst/>
                <a:cxnLst/>
                <a:rect l="l" t="t" r="r" b="b"/>
                <a:pathLst>
                  <a:path w="3883" h="3764" extrusionOk="0">
                    <a:moveTo>
                      <a:pt x="1422" y="232"/>
                    </a:moveTo>
                    <a:cubicBezTo>
                      <a:pt x="1490" y="232"/>
                      <a:pt x="1559" y="238"/>
                      <a:pt x="1628" y="251"/>
                    </a:cubicBezTo>
                    <a:cubicBezTo>
                      <a:pt x="2330" y="399"/>
                      <a:pt x="2959" y="842"/>
                      <a:pt x="3291" y="1471"/>
                    </a:cubicBezTo>
                    <a:cubicBezTo>
                      <a:pt x="3587" y="1878"/>
                      <a:pt x="3624" y="2395"/>
                      <a:pt x="3476" y="2839"/>
                    </a:cubicBezTo>
                    <a:cubicBezTo>
                      <a:pt x="3291" y="3246"/>
                      <a:pt x="3106" y="3467"/>
                      <a:pt x="2922" y="3504"/>
                    </a:cubicBezTo>
                    <a:cubicBezTo>
                      <a:pt x="2876" y="3520"/>
                      <a:pt x="2823" y="3529"/>
                      <a:pt x="2770" y="3529"/>
                    </a:cubicBezTo>
                    <a:cubicBezTo>
                      <a:pt x="2695" y="3529"/>
                      <a:pt x="2617" y="3511"/>
                      <a:pt x="2552" y="3467"/>
                    </a:cubicBezTo>
                    <a:cubicBezTo>
                      <a:pt x="1886" y="3135"/>
                      <a:pt x="1295" y="2654"/>
                      <a:pt x="851" y="2063"/>
                    </a:cubicBezTo>
                    <a:cubicBezTo>
                      <a:pt x="666" y="1804"/>
                      <a:pt x="260" y="1175"/>
                      <a:pt x="555" y="658"/>
                    </a:cubicBezTo>
                    <a:cubicBezTo>
                      <a:pt x="771" y="381"/>
                      <a:pt x="1088" y="232"/>
                      <a:pt x="1422" y="232"/>
                    </a:cubicBezTo>
                    <a:close/>
                    <a:moveTo>
                      <a:pt x="1397" y="1"/>
                    </a:moveTo>
                    <a:cubicBezTo>
                      <a:pt x="975" y="1"/>
                      <a:pt x="585" y="211"/>
                      <a:pt x="371" y="547"/>
                    </a:cubicBezTo>
                    <a:cubicBezTo>
                      <a:pt x="1" y="1175"/>
                      <a:pt x="445" y="1915"/>
                      <a:pt x="666" y="2173"/>
                    </a:cubicBezTo>
                    <a:cubicBezTo>
                      <a:pt x="1147" y="2839"/>
                      <a:pt x="1739" y="3356"/>
                      <a:pt x="2478" y="3689"/>
                    </a:cubicBezTo>
                    <a:cubicBezTo>
                      <a:pt x="2552" y="3726"/>
                      <a:pt x="2663" y="3763"/>
                      <a:pt x="2811" y="3763"/>
                    </a:cubicBezTo>
                    <a:cubicBezTo>
                      <a:pt x="2848" y="3763"/>
                      <a:pt x="2922" y="3763"/>
                      <a:pt x="2996" y="3726"/>
                    </a:cubicBezTo>
                    <a:cubicBezTo>
                      <a:pt x="3328" y="3578"/>
                      <a:pt x="3550" y="3283"/>
                      <a:pt x="3661" y="2950"/>
                    </a:cubicBezTo>
                    <a:cubicBezTo>
                      <a:pt x="3883" y="2432"/>
                      <a:pt x="3809" y="1841"/>
                      <a:pt x="3513" y="1360"/>
                    </a:cubicBezTo>
                    <a:cubicBezTo>
                      <a:pt x="3106" y="658"/>
                      <a:pt x="2441" y="177"/>
                      <a:pt x="1665" y="29"/>
                    </a:cubicBezTo>
                    <a:cubicBezTo>
                      <a:pt x="1575" y="10"/>
                      <a:pt x="1485" y="1"/>
                      <a:pt x="13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5"/>
              <p:cNvSpPr/>
              <p:nvPr/>
            </p:nvSpPr>
            <p:spPr>
              <a:xfrm>
                <a:off x="2447150" y="2956800"/>
                <a:ext cx="68425" cy="87425"/>
              </a:xfrm>
              <a:custGeom>
                <a:avLst/>
                <a:gdLst/>
                <a:ahLst/>
                <a:cxnLst/>
                <a:rect l="l" t="t" r="r" b="b"/>
                <a:pathLst>
                  <a:path w="2737" h="3497" extrusionOk="0">
                    <a:moveTo>
                      <a:pt x="888" y="243"/>
                    </a:moveTo>
                    <a:cubicBezTo>
                      <a:pt x="1036" y="243"/>
                      <a:pt x="1184" y="280"/>
                      <a:pt x="1332" y="317"/>
                    </a:cubicBezTo>
                    <a:cubicBezTo>
                      <a:pt x="2034" y="649"/>
                      <a:pt x="2441" y="1611"/>
                      <a:pt x="2441" y="2350"/>
                    </a:cubicBezTo>
                    <a:cubicBezTo>
                      <a:pt x="2441" y="2794"/>
                      <a:pt x="2293" y="3126"/>
                      <a:pt x="2108" y="3237"/>
                    </a:cubicBezTo>
                    <a:cubicBezTo>
                      <a:pt x="2062" y="3256"/>
                      <a:pt x="2011" y="3265"/>
                      <a:pt x="1956" y="3265"/>
                    </a:cubicBezTo>
                    <a:cubicBezTo>
                      <a:pt x="1789" y="3265"/>
                      <a:pt x="1581" y="3182"/>
                      <a:pt x="1332" y="3015"/>
                    </a:cubicBezTo>
                    <a:cubicBezTo>
                      <a:pt x="740" y="2535"/>
                      <a:pt x="370" y="1869"/>
                      <a:pt x="297" y="1167"/>
                    </a:cubicBezTo>
                    <a:cubicBezTo>
                      <a:pt x="297" y="982"/>
                      <a:pt x="297" y="464"/>
                      <a:pt x="629" y="280"/>
                    </a:cubicBezTo>
                    <a:cubicBezTo>
                      <a:pt x="703" y="243"/>
                      <a:pt x="814" y="243"/>
                      <a:pt x="888" y="243"/>
                    </a:cubicBezTo>
                    <a:close/>
                    <a:moveTo>
                      <a:pt x="922" y="1"/>
                    </a:moveTo>
                    <a:cubicBezTo>
                      <a:pt x="785" y="1"/>
                      <a:pt x="648" y="30"/>
                      <a:pt x="518" y="95"/>
                    </a:cubicBezTo>
                    <a:cubicBezTo>
                      <a:pt x="186" y="317"/>
                      <a:pt x="1" y="760"/>
                      <a:pt x="75" y="1167"/>
                    </a:cubicBezTo>
                    <a:cubicBezTo>
                      <a:pt x="112" y="1980"/>
                      <a:pt x="518" y="2720"/>
                      <a:pt x="1184" y="3200"/>
                    </a:cubicBezTo>
                    <a:cubicBezTo>
                      <a:pt x="1369" y="3385"/>
                      <a:pt x="1664" y="3496"/>
                      <a:pt x="1923" y="3496"/>
                    </a:cubicBezTo>
                    <a:cubicBezTo>
                      <a:pt x="2034" y="3496"/>
                      <a:pt x="2145" y="3496"/>
                      <a:pt x="2219" y="3459"/>
                    </a:cubicBezTo>
                    <a:cubicBezTo>
                      <a:pt x="2552" y="3200"/>
                      <a:pt x="2737" y="2794"/>
                      <a:pt x="2663" y="2387"/>
                    </a:cubicBezTo>
                    <a:cubicBezTo>
                      <a:pt x="2663" y="1537"/>
                      <a:pt x="2219" y="501"/>
                      <a:pt x="1443" y="132"/>
                    </a:cubicBezTo>
                    <a:cubicBezTo>
                      <a:pt x="1277" y="49"/>
                      <a:pt x="1099" y="1"/>
                      <a:pt x="9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5"/>
              <p:cNvSpPr/>
              <p:nvPr/>
            </p:nvSpPr>
            <p:spPr>
              <a:xfrm>
                <a:off x="3017425" y="3458500"/>
                <a:ext cx="55475" cy="100525"/>
              </a:xfrm>
              <a:custGeom>
                <a:avLst/>
                <a:gdLst/>
                <a:ahLst/>
                <a:cxnLst/>
                <a:rect l="l" t="t" r="r" b="b"/>
                <a:pathLst>
                  <a:path w="2219" h="4021" extrusionOk="0">
                    <a:moveTo>
                      <a:pt x="1116" y="236"/>
                    </a:moveTo>
                    <a:cubicBezTo>
                      <a:pt x="1151" y="236"/>
                      <a:pt x="1186" y="241"/>
                      <a:pt x="1221" y="250"/>
                    </a:cubicBezTo>
                    <a:cubicBezTo>
                      <a:pt x="1295" y="287"/>
                      <a:pt x="1369" y="324"/>
                      <a:pt x="1406" y="398"/>
                    </a:cubicBezTo>
                    <a:cubicBezTo>
                      <a:pt x="1849" y="989"/>
                      <a:pt x="1997" y="1729"/>
                      <a:pt x="1849" y="2468"/>
                    </a:cubicBezTo>
                    <a:cubicBezTo>
                      <a:pt x="1775" y="2875"/>
                      <a:pt x="1295" y="3725"/>
                      <a:pt x="888" y="3762"/>
                    </a:cubicBezTo>
                    <a:cubicBezTo>
                      <a:pt x="869" y="3767"/>
                      <a:pt x="852" y="3769"/>
                      <a:pt x="834" y="3769"/>
                    </a:cubicBezTo>
                    <a:cubicBezTo>
                      <a:pt x="712" y="3769"/>
                      <a:pt x="615" y="3656"/>
                      <a:pt x="518" y="3429"/>
                    </a:cubicBezTo>
                    <a:lnTo>
                      <a:pt x="481" y="3318"/>
                    </a:lnTo>
                    <a:cubicBezTo>
                      <a:pt x="222" y="2616"/>
                      <a:pt x="296" y="915"/>
                      <a:pt x="814" y="398"/>
                    </a:cubicBezTo>
                    <a:cubicBezTo>
                      <a:pt x="899" y="285"/>
                      <a:pt x="1005" y="236"/>
                      <a:pt x="1116" y="236"/>
                    </a:cubicBezTo>
                    <a:close/>
                    <a:moveTo>
                      <a:pt x="1139" y="0"/>
                    </a:moveTo>
                    <a:cubicBezTo>
                      <a:pt x="948" y="0"/>
                      <a:pt x="768" y="83"/>
                      <a:pt x="629" y="250"/>
                    </a:cubicBezTo>
                    <a:cubicBezTo>
                      <a:pt x="38" y="878"/>
                      <a:pt x="1" y="2727"/>
                      <a:pt x="259" y="3392"/>
                    </a:cubicBezTo>
                    <a:cubicBezTo>
                      <a:pt x="259" y="3466"/>
                      <a:pt x="296" y="3503"/>
                      <a:pt x="296" y="3540"/>
                    </a:cubicBezTo>
                    <a:cubicBezTo>
                      <a:pt x="481" y="3910"/>
                      <a:pt x="703" y="4021"/>
                      <a:pt x="851" y="4021"/>
                    </a:cubicBezTo>
                    <a:lnTo>
                      <a:pt x="925" y="4021"/>
                    </a:lnTo>
                    <a:cubicBezTo>
                      <a:pt x="1479" y="3947"/>
                      <a:pt x="1997" y="2912"/>
                      <a:pt x="2071" y="2505"/>
                    </a:cubicBezTo>
                    <a:cubicBezTo>
                      <a:pt x="2219" y="1729"/>
                      <a:pt x="2071" y="915"/>
                      <a:pt x="1590" y="287"/>
                    </a:cubicBezTo>
                    <a:cubicBezTo>
                      <a:pt x="1516" y="176"/>
                      <a:pt x="1443" y="102"/>
                      <a:pt x="1332" y="28"/>
                    </a:cubicBezTo>
                    <a:cubicBezTo>
                      <a:pt x="1267" y="9"/>
                      <a:pt x="1202" y="0"/>
                      <a:pt x="1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45"/>
              <p:cNvSpPr/>
              <p:nvPr/>
            </p:nvSpPr>
            <p:spPr>
              <a:xfrm>
                <a:off x="2743850" y="3457275"/>
                <a:ext cx="115550" cy="42600"/>
              </a:xfrm>
              <a:custGeom>
                <a:avLst/>
                <a:gdLst/>
                <a:ahLst/>
                <a:cxnLst/>
                <a:rect l="l" t="t" r="r" b="b"/>
                <a:pathLst>
                  <a:path w="4622" h="1704" extrusionOk="0">
                    <a:moveTo>
                      <a:pt x="2493" y="249"/>
                    </a:moveTo>
                    <a:cubicBezTo>
                      <a:pt x="3099" y="249"/>
                      <a:pt x="3603" y="352"/>
                      <a:pt x="3993" y="558"/>
                    </a:cubicBezTo>
                    <a:cubicBezTo>
                      <a:pt x="4252" y="668"/>
                      <a:pt x="4363" y="779"/>
                      <a:pt x="4363" y="890"/>
                    </a:cubicBezTo>
                    <a:cubicBezTo>
                      <a:pt x="4289" y="1149"/>
                      <a:pt x="3402" y="1408"/>
                      <a:pt x="2884" y="1445"/>
                    </a:cubicBezTo>
                    <a:cubicBezTo>
                      <a:pt x="2745" y="1455"/>
                      <a:pt x="2604" y="1459"/>
                      <a:pt x="2461" y="1459"/>
                    </a:cubicBezTo>
                    <a:cubicBezTo>
                      <a:pt x="2072" y="1459"/>
                      <a:pt x="1673" y="1425"/>
                      <a:pt x="1294" y="1371"/>
                    </a:cubicBezTo>
                    <a:cubicBezTo>
                      <a:pt x="1109" y="1334"/>
                      <a:pt x="962" y="1297"/>
                      <a:pt x="703" y="1223"/>
                    </a:cubicBezTo>
                    <a:cubicBezTo>
                      <a:pt x="444" y="1149"/>
                      <a:pt x="333" y="1075"/>
                      <a:pt x="296" y="964"/>
                    </a:cubicBezTo>
                    <a:cubicBezTo>
                      <a:pt x="259" y="816"/>
                      <a:pt x="333" y="705"/>
                      <a:pt x="444" y="632"/>
                    </a:cubicBezTo>
                    <a:cubicBezTo>
                      <a:pt x="555" y="521"/>
                      <a:pt x="703" y="484"/>
                      <a:pt x="851" y="447"/>
                    </a:cubicBezTo>
                    <a:cubicBezTo>
                      <a:pt x="1459" y="315"/>
                      <a:pt x="2008" y="249"/>
                      <a:pt x="2493" y="249"/>
                    </a:cubicBezTo>
                    <a:close/>
                    <a:moveTo>
                      <a:pt x="2527" y="0"/>
                    </a:moveTo>
                    <a:cubicBezTo>
                      <a:pt x="2018" y="0"/>
                      <a:pt x="1446" y="75"/>
                      <a:pt x="814" y="225"/>
                    </a:cubicBezTo>
                    <a:cubicBezTo>
                      <a:pt x="629" y="225"/>
                      <a:pt x="444" y="299"/>
                      <a:pt x="296" y="410"/>
                    </a:cubicBezTo>
                    <a:cubicBezTo>
                      <a:pt x="111" y="521"/>
                      <a:pt x="0" y="779"/>
                      <a:pt x="74" y="1001"/>
                    </a:cubicBezTo>
                    <a:cubicBezTo>
                      <a:pt x="148" y="1260"/>
                      <a:pt x="444" y="1371"/>
                      <a:pt x="629" y="1445"/>
                    </a:cubicBezTo>
                    <a:cubicBezTo>
                      <a:pt x="851" y="1519"/>
                      <a:pt x="1036" y="1556"/>
                      <a:pt x="1257" y="1593"/>
                    </a:cubicBezTo>
                    <a:cubicBezTo>
                      <a:pt x="1664" y="1667"/>
                      <a:pt x="2034" y="1704"/>
                      <a:pt x="2440" y="1704"/>
                    </a:cubicBezTo>
                    <a:cubicBezTo>
                      <a:pt x="2588" y="1704"/>
                      <a:pt x="2736" y="1667"/>
                      <a:pt x="2884" y="1667"/>
                    </a:cubicBezTo>
                    <a:cubicBezTo>
                      <a:pt x="3291" y="1630"/>
                      <a:pt x="4474" y="1371"/>
                      <a:pt x="4585" y="890"/>
                    </a:cubicBezTo>
                    <a:cubicBezTo>
                      <a:pt x="4622" y="705"/>
                      <a:pt x="4474" y="484"/>
                      <a:pt x="4104" y="336"/>
                    </a:cubicBezTo>
                    <a:cubicBezTo>
                      <a:pt x="3677" y="112"/>
                      <a:pt x="3149" y="0"/>
                      <a:pt x="25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5"/>
              <p:cNvSpPr/>
              <p:nvPr/>
            </p:nvSpPr>
            <p:spPr>
              <a:xfrm>
                <a:off x="2962900" y="3361875"/>
                <a:ext cx="54550" cy="92725"/>
              </a:xfrm>
              <a:custGeom>
                <a:avLst/>
                <a:gdLst/>
                <a:ahLst/>
                <a:cxnLst/>
                <a:rect l="l" t="t" r="r" b="b"/>
                <a:pathLst>
                  <a:path w="2182" h="3709" extrusionOk="0">
                    <a:moveTo>
                      <a:pt x="1638" y="231"/>
                    </a:moveTo>
                    <a:cubicBezTo>
                      <a:pt x="1676" y="231"/>
                      <a:pt x="1710" y="242"/>
                      <a:pt x="1738" y="270"/>
                    </a:cubicBezTo>
                    <a:cubicBezTo>
                      <a:pt x="1812" y="344"/>
                      <a:pt x="1812" y="418"/>
                      <a:pt x="1849" y="492"/>
                    </a:cubicBezTo>
                    <a:cubicBezTo>
                      <a:pt x="1923" y="1231"/>
                      <a:pt x="1812" y="1933"/>
                      <a:pt x="1516" y="2599"/>
                    </a:cubicBezTo>
                    <a:cubicBezTo>
                      <a:pt x="1405" y="2858"/>
                      <a:pt x="1220" y="3117"/>
                      <a:pt x="999" y="3301"/>
                    </a:cubicBezTo>
                    <a:cubicBezTo>
                      <a:pt x="888" y="3385"/>
                      <a:pt x="756" y="3489"/>
                      <a:pt x="635" y="3489"/>
                    </a:cubicBezTo>
                    <a:cubicBezTo>
                      <a:pt x="594" y="3489"/>
                      <a:pt x="555" y="3477"/>
                      <a:pt x="518" y="3449"/>
                    </a:cubicBezTo>
                    <a:cubicBezTo>
                      <a:pt x="333" y="3375"/>
                      <a:pt x="259" y="2895"/>
                      <a:pt x="333" y="2340"/>
                    </a:cubicBezTo>
                    <a:cubicBezTo>
                      <a:pt x="444" y="1601"/>
                      <a:pt x="777" y="898"/>
                      <a:pt x="1294" y="418"/>
                    </a:cubicBezTo>
                    <a:cubicBezTo>
                      <a:pt x="1378" y="335"/>
                      <a:pt x="1523" y="231"/>
                      <a:pt x="1638" y="231"/>
                    </a:cubicBezTo>
                    <a:close/>
                    <a:moveTo>
                      <a:pt x="1652" y="0"/>
                    </a:moveTo>
                    <a:cubicBezTo>
                      <a:pt x="1480" y="0"/>
                      <a:pt x="1296" y="108"/>
                      <a:pt x="1146" y="233"/>
                    </a:cubicBezTo>
                    <a:cubicBezTo>
                      <a:pt x="592" y="750"/>
                      <a:pt x="222" y="1490"/>
                      <a:pt x="111" y="2266"/>
                    </a:cubicBezTo>
                    <a:cubicBezTo>
                      <a:pt x="74" y="2636"/>
                      <a:pt x="0" y="3449"/>
                      <a:pt x="407" y="3671"/>
                    </a:cubicBezTo>
                    <a:cubicBezTo>
                      <a:pt x="444" y="3708"/>
                      <a:pt x="518" y="3708"/>
                      <a:pt x="592" y="3708"/>
                    </a:cubicBezTo>
                    <a:cubicBezTo>
                      <a:pt x="814" y="3671"/>
                      <a:pt x="999" y="3597"/>
                      <a:pt x="1146" y="3449"/>
                    </a:cubicBezTo>
                    <a:cubicBezTo>
                      <a:pt x="1405" y="3264"/>
                      <a:pt x="1590" y="2969"/>
                      <a:pt x="1738" y="2673"/>
                    </a:cubicBezTo>
                    <a:cubicBezTo>
                      <a:pt x="2071" y="1970"/>
                      <a:pt x="2182" y="1194"/>
                      <a:pt x="2071" y="455"/>
                    </a:cubicBezTo>
                    <a:cubicBezTo>
                      <a:pt x="2071" y="307"/>
                      <a:pt x="1997" y="196"/>
                      <a:pt x="1886" y="85"/>
                    </a:cubicBezTo>
                    <a:cubicBezTo>
                      <a:pt x="1814" y="25"/>
                      <a:pt x="1734" y="0"/>
                      <a:pt x="16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8" name="Google Shape;688;p45"/>
            <p:cNvGrpSpPr/>
            <p:nvPr/>
          </p:nvGrpSpPr>
          <p:grpSpPr>
            <a:xfrm flipH="1">
              <a:off x="-32533" y="3936210"/>
              <a:ext cx="575965" cy="1615233"/>
              <a:chOff x="5067450" y="2912025"/>
              <a:chExt cx="661800" cy="1855950"/>
            </a:xfrm>
          </p:grpSpPr>
          <p:sp>
            <p:nvSpPr>
              <p:cNvPr id="689" name="Google Shape;689;p45"/>
              <p:cNvSpPr/>
              <p:nvPr/>
            </p:nvSpPr>
            <p:spPr>
              <a:xfrm>
                <a:off x="5067450" y="2912025"/>
                <a:ext cx="661800" cy="1838400"/>
              </a:xfrm>
              <a:custGeom>
                <a:avLst/>
                <a:gdLst/>
                <a:ahLst/>
                <a:cxnLst/>
                <a:rect l="l" t="t" r="r" b="b"/>
                <a:pathLst>
                  <a:path w="26472" h="73536" extrusionOk="0">
                    <a:moveTo>
                      <a:pt x="26435" y="0"/>
                    </a:moveTo>
                    <a:cubicBezTo>
                      <a:pt x="24845" y="1146"/>
                      <a:pt x="23514" y="2588"/>
                      <a:pt x="22479" y="4252"/>
                    </a:cubicBezTo>
                    <a:cubicBezTo>
                      <a:pt x="21591" y="5657"/>
                      <a:pt x="20593" y="6951"/>
                      <a:pt x="19410" y="8097"/>
                    </a:cubicBezTo>
                    <a:cubicBezTo>
                      <a:pt x="19299" y="8171"/>
                      <a:pt x="19225" y="8282"/>
                      <a:pt x="19188" y="8430"/>
                    </a:cubicBezTo>
                    <a:cubicBezTo>
                      <a:pt x="19151" y="8577"/>
                      <a:pt x="19225" y="8725"/>
                      <a:pt x="19299" y="8836"/>
                    </a:cubicBezTo>
                    <a:cubicBezTo>
                      <a:pt x="19595" y="9502"/>
                      <a:pt x="19780" y="10204"/>
                      <a:pt x="19817" y="10907"/>
                    </a:cubicBezTo>
                    <a:cubicBezTo>
                      <a:pt x="19262" y="10685"/>
                      <a:pt x="18782" y="10278"/>
                      <a:pt x="18412" y="9798"/>
                    </a:cubicBezTo>
                    <a:cubicBezTo>
                      <a:pt x="16859" y="11609"/>
                      <a:pt x="15306" y="13458"/>
                      <a:pt x="13717" y="15269"/>
                    </a:cubicBezTo>
                    <a:cubicBezTo>
                      <a:pt x="12460" y="16711"/>
                      <a:pt x="11092" y="18190"/>
                      <a:pt x="10094" y="19891"/>
                    </a:cubicBezTo>
                    <a:cubicBezTo>
                      <a:pt x="10241" y="20630"/>
                      <a:pt x="10389" y="21369"/>
                      <a:pt x="10500" y="22146"/>
                    </a:cubicBezTo>
                    <a:lnTo>
                      <a:pt x="8874" y="20778"/>
                    </a:lnTo>
                    <a:lnTo>
                      <a:pt x="8874" y="20778"/>
                    </a:lnTo>
                    <a:cubicBezTo>
                      <a:pt x="8689" y="21295"/>
                      <a:pt x="8689" y="21924"/>
                      <a:pt x="8911" y="22442"/>
                    </a:cubicBezTo>
                    <a:cubicBezTo>
                      <a:pt x="9095" y="22959"/>
                      <a:pt x="9243" y="23477"/>
                      <a:pt x="9317" y="24031"/>
                    </a:cubicBezTo>
                    <a:cubicBezTo>
                      <a:pt x="8652" y="23514"/>
                      <a:pt x="7949" y="23107"/>
                      <a:pt x="7173" y="22811"/>
                    </a:cubicBezTo>
                    <a:lnTo>
                      <a:pt x="1332" y="38598"/>
                    </a:lnTo>
                    <a:cubicBezTo>
                      <a:pt x="666" y="40335"/>
                      <a:pt x="1" y="42184"/>
                      <a:pt x="370" y="44032"/>
                    </a:cubicBezTo>
                    <a:cubicBezTo>
                      <a:pt x="592" y="45031"/>
                      <a:pt x="999" y="45992"/>
                      <a:pt x="1553" y="46879"/>
                    </a:cubicBezTo>
                    <a:lnTo>
                      <a:pt x="3550" y="50613"/>
                    </a:lnTo>
                    <a:cubicBezTo>
                      <a:pt x="3661" y="50872"/>
                      <a:pt x="3809" y="51057"/>
                      <a:pt x="4030" y="51205"/>
                    </a:cubicBezTo>
                    <a:lnTo>
                      <a:pt x="4067" y="51279"/>
                    </a:lnTo>
                    <a:cubicBezTo>
                      <a:pt x="4225" y="51352"/>
                      <a:pt x="4421" y="51369"/>
                      <a:pt x="4625" y="51369"/>
                    </a:cubicBezTo>
                    <a:cubicBezTo>
                      <a:pt x="4797" y="51369"/>
                      <a:pt x="4975" y="51357"/>
                      <a:pt x="5139" y="51357"/>
                    </a:cubicBezTo>
                    <a:cubicBezTo>
                      <a:pt x="5464" y="51357"/>
                      <a:pt x="5735" y="51404"/>
                      <a:pt x="5805" y="51685"/>
                    </a:cubicBezTo>
                    <a:cubicBezTo>
                      <a:pt x="5509" y="52055"/>
                      <a:pt x="5103" y="52314"/>
                      <a:pt x="4622" y="52351"/>
                    </a:cubicBezTo>
                    <a:cubicBezTo>
                      <a:pt x="6803" y="56233"/>
                      <a:pt x="8208" y="60706"/>
                      <a:pt x="9539" y="64958"/>
                    </a:cubicBezTo>
                    <a:cubicBezTo>
                      <a:pt x="10389" y="67731"/>
                      <a:pt x="10796" y="72278"/>
                      <a:pt x="13902" y="73535"/>
                    </a:cubicBezTo>
                    <a:cubicBezTo>
                      <a:pt x="14789" y="70503"/>
                      <a:pt x="12571" y="64625"/>
                      <a:pt x="11979" y="61372"/>
                    </a:cubicBezTo>
                    <a:lnTo>
                      <a:pt x="9354" y="47175"/>
                    </a:lnTo>
                    <a:cubicBezTo>
                      <a:pt x="8652" y="44809"/>
                      <a:pt x="8984" y="42221"/>
                      <a:pt x="10278" y="40114"/>
                    </a:cubicBezTo>
                    <a:cubicBezTo>
                      <a:pt x="10833" y="38856"/>
                      <a:pt x="11388" y="37563"/>
                      <a:pt x="11942" y="36306"/>
                    </a:cubicBezTo>
                    <a:cubicBezTo>
                      <a:pt x="12275" y="35566"/>
                      <a:pt x="12608" y="34827"/>
                      <a:pt x="12977" y="34124"/>
                    </a:cubicBezTo>
                    <a:cubicBezTo>
                      <a:pt x="13236" y="33607"/>
                      <a:pt x="13717" y="33385"/>
                      <a:pt x="14012" y="32904"/>
                    </a:cubicBezTo>
                    <a:cubicBezTo>
                      <a:pt x="13791" y="32904"/>
                      <a:pt x="11461" y="32608"/>
                      <a:pt x="11498" y="32350"/>
                    </a:cubicBezTo>
                    <a:cubicBezTo>
                      <a:pt x="11498" y="32165"/>
                      <a:pt x="11683" y="32128"/>
                      <a:pt x="11868" y="32091"/>
                    </a:cubicBezTo>
                    <a:lnTo>
                      <a:pt x="14123" y="31684"/>
                    </a:lnTo>
                    <a:cubicBezTo>
                      <a:pt x="14382" y="31647"/>
                      <a:pt x="14604" y="31499"/>
                      <a:pt x="14715" y="31241"/>
                    </a:cubicBezTo>
                    <a:cubicBezTo>
                      <a:pt x="15454" y="29984"/>
                      <a:pt x="16526" y="29059"/>
                      <a:pt x="17488" y="28024"/>
                    </a:cubicBezTo>
                    <a:cubicBezTo>
                      <a:pt x="18412" y="26989"/>
                      <a:pt x="18967" y="25621"/>
                      <a:pt x="19965" y="24549"/>
                    </a:cubicBezTo>
                    <a:cubicBezTo>
                      <a:pt x="20593" y="23883"/>
                      <a:pt x="21296" y="23292"/>
                      <a:pt x="21887" y="22589"/>
                    </a:cubicBezTo>
                    <a:cubicBezTo>
                      <a:pt x="22368" y="21998"/>
                      <a:pt x="23625" y="20778"/>
                      <a:pt x="23736" y="20001"/>
                    </a:cubicBezTo>
                    <a:cubicBezTo>
                      <a:pt x="23921" y="18781"/>
                      <a:pt x="22479" y="19077"/>
                      <a:pt x="21628" y="18781"/>
                    </a:cubicBezTo>
                    <a:cubicBezTo>
                      <a:pt x="22442" y="18042"/>
                      <a:pt x="23884" y="18301"/>
                      <a:pt x="24734" y="17598"/>
                    </a:cubicBezTo>
                    <a:cubicBezTo>
                      <a:pt x="25399" y="17081"/>
                      <a:pt x="25584" y="16193"/>
                      <a:pt x="25732" y="15380"/>
                    </a:cubicBezTo>
                    <a:lnTo>
                      <a:pt x="25732" y="15380"/>
                    </a:lnTo>
                    <a:cubicBezTo>
                      <a:pt x="25728" y="15402"/>
                      <a:pt x="25691" y="15412"/>
                      <a:pt x="25630" y="15412"/>
                    </a:cubicBezTo>
                    <a:cubicBezTo>
                      <a:pt x="25162" y="15412"/>
                      <a:pt x="23255" y="14831"/>
                      <a:pt x="23255" y="14308"/>
                    </a:cubicBezTo>
                    <a:cubicBezTo>
                      <a:pt x="23218" y="13421"/>
                      <a:pt x="25030" y="13938"/>
                      <a:pt x="25399" y="13384"/>
                    </a:cubicBezTo>
                    <a:cubicBezTo>
                      <a:pt x="25473" y="13273"/>
                      <a:pt x="25510" y="13125"/>
                      <a:pt x="25547" y="13014"/>
                    </a:cubicBezTo>
                    <a:cubicBezTo>
                      <a:pt x="25880" y="11387"/>
                      <a:pt x="26065" y="9724"/>
                      <a:pt x="26065" y="8097"/>
                    </a:cubicBezTo>
                    <a:cubicBezTo>
                      <a:pt x="26102" y="6655"/>
                      <a:pt x="26472" y="5287"/>
                      <a:pt x="26435" y="3845"/>
                    </a:cubicBezTo>
                    <a:cubicBezTo>
                      <a:pt x="26398" y="2551"/>
                      <a:pt x="25991" y="1220"/>
                      <a:pt x="264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5"/>
              <p:cNvSpPr/>
              <p:nvPr/>
            </p:nvSpPr>
            <p:spPr>
              <a:xfrm>
                <a:off x="5214400" y="3235525"/>
                <a:ext cx="392850" cy="1532450"/>
              </a:xfrm>
              <a:custGeom>
                <a:avLst/>
                <a:gdLst/>
                <a:ahLst/>
                <a:cxnLst/>
                <a:rect l="l" t="t" r="r" b="b"/>
                <a:pathLst>
                  <a:path w="15714" h="61298" extrusionOk="0">
                    <a:moveTo>
                      <a:pt x="15492" y="0"/>
                    </a:moveTo>
                    <a:cubicBezTo>
                      <a:pt x="13791" y="3327"/>
                      <a:pt x="11573" y="6433"/>
                      <a:pt x="9428" y="9465"/>
                    </a:cubicBezTo>
                    <a:cubicBezTo>
                      <a:pt x="8208" y="11202"/>
                      <a:pt x="6914" y="12977"/>
                      <a:pt x="5731" y="14825"/>
                    </a:cubicBezTo>
                    <a:cubicBezTo>
                      <a:pt x="1776" y="20999"/>
                      <a:pt x="1" y="26471"/>
                      <a:pt x="297" y="31462"/>
                    </a:cubicBezTo>
                    <a:cubicBezTo>
                      <a:pt x="518" y="33791"/>
                      <a:pt x="925" y="36046"/>
                      <a:pt x="1591" y="38265"/>
                    </a:cubicBezTo>
                    <a:lnTo>
                      <a:pt x="7506" y="61297"/>
                    </a:lnTo>
                    <a:lnTo>
                      <a:pt x="7691" y="61261"/>
                    </a:lnTo>
                    <a:lnTo>
                      <a:pt x="1776" y="38228"/>
                    </a:lnTo>
                    <a:cubicBezTo>
                      <a:pt x="1147" y="36010"/>
                      <a:pt x="703" y="33754"/>
                      <a:pt x="518" y="31462"/>
                    </a:cubicBezTo>
                    <a:cubicBezTo>
                      <a:pt x="223" y="26508"/>
                      <a:pt x="1997" y="21073"/>
                      <a:pt x="5953" y="14936"/>
                    </a:cubicBezTo>
                    <a:cubicBezTo>
                      <a:pt x="7136" y="13125"/>
                      <a:pt x="8393" y="11313"/>
                      <a:pt x="9650" y="9575"/>
                    </a:cubicBezTo>
                    <a:cubicBezTo>
                      <a:pt x="11795" y="6581"/>
                      <a:pt x="14013" y="3438"/>
                      <a:pt x="15713" y="111"/>
                    </a:cubicBezTo>
                    <a:lnTo>
                      <a:pt x="1549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5"/>
              <p:cNvSpPr/>
              <p:nvPr/>
            </p:nvSpPr>
            <p:spPr>
              <a:xfrm>
                <a:off x="5243050" y="3596725"/>
                <a:ext cx="53650" cy="71375"/>
              </a:xfrm>
              <a:custGeom>
                <a:avLst/>
                <a:gdLst/>
                <a:ahLst/>
                <a:cxnLst/>
                <a:rect l="l" t="t" r="r" b="b"/>
                <a:pathLst>
                  <a:path w="2146" h="2855" extrusionOk="0">
                    <a:moveTo>
                      <a:pt x="851" y="229"/>
                    </a:moveTo>
                    <a:cubicBezTo>
                      <a:pt x="1073" y="229"/>
                      <a:pt x="1258" y="340"/>
                      <a:pt x="1406" y="488"/>
                    </a:cubicBezTo>
                    <a:cubicBezTo>
                      <a:pt x="1776" y="1006"/>
                      <a:pt x="1923" y="1708"/>
                      <a:pt x="1776" y="2337"/>
                    </a:cubicBezTo>
                    <a:cubicBezTo>
                      <a:pt x="1711" y="2498"/>
                      <a:pt x="1535" y="2603"/>
                      <a:pt x="1368" y="2603"/>
                    </a:cubicBezTo>
                    <a:cubicBezTo>
                      <a:pt x="1343" y="2603"/>
                      <a:pt x="1319" y="2600"/>
                      <a:pt x="1295" y="2596"/>
                    </a:cubicBezTo>
                    <a:cubicBezTo>
                      <a:pt x="851" y="2559"/>
                      <a:pt x="408" y="1671"/>
                      <a:pt x="334" y="1228"/>
                    </a:cubicBezTo>
                    <a:cubicBezTo>
                      <a:pt x="260" y="932"/>
                      <a:pt x="297" y="673"/>
                      <a:pt x="445" y="414"/>
                    </a:cubicBezTo>
                    <a:cubicBezTo>
                      <a:pt x="519" y="303"/>
                      <a:pt x="630" y="229"/>
                      <a:pt x="777" y="229"/>
                    </a:cubicBezTo>
                    <a:close/>
                    <a:moveTo>
                      <a:pt x="851" y="1"/>
                    </a:moveTo>
                    <a:cubicBezTo>
                      <a:pt x="815" y="1"/>
                      <a:pt x="778" y="3"/>
                      <a:pt x="740" y="8"/>
                    </a:cubicBezTo>
                    <a:cubicBezTo>
                      <a:pt x="519" y="45"/>
                      <a:pt x="371" y="155"/>
                      <a:pt x="260" y="303"/>
                    </a:cubicBezTo>
                    <a:cubicBezTo>
                      <a:pt x="75" y="599"/>
                      <a:pt x="1" y="932"/>
                      <a:pt x="75" y="1265"/>
                    </a:cubicBezTo>
                    <a:cubicBezTo>
                      <a:pt x="186" y="1671"/>
                      <a:pt x="630" y="2780"/>
                      <a:pt x="1295" y="2854"/>
                    </a:cubicBezTo>
                    <a:lnTo>
                      <a:pt x="1369" y="2854"/>
                    </a:lnTo>
                    <a:cubicBezTo>
                      <a:pt x="1591" y="2854"/>
                      <a:pt x="1850" y="2706"/>
                      <a:pt x="1923" y="2448"/>
                    </a:cubicBezTo>
                    <a:cubicBezTo>
                      <a:pt x="2145" y="1708"/>
                      <a:pt x="1960" y="932"/>
                      <a:pt x="1517" y="303"/>
                    </a:cubicBezTo>
                    <a:cubicBezTo>
                      <a:pt x="1323" y="110"/>
                      <a:pt x="1101" y="1"/>
                      <a:pt x="8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5"/>
              <p:cNvSpPr/>
              <p:nvPr/>
            </p:nvSpPr>
            <p:spPr>
              <a:xfrm>
                <a:off x="5211625" y="3694875"/>
                <a:ext cx="56425" cy="56400"/>
              </a:xfrm>
              <a:custGeom>
                <a:avLst/>
                <a:gdLst/>
                <a:ahLst/>
                <a:cxnLst/>
                <a:rect l="l" t="t" r="r" b="b"/>
                <a:pathLst>
                  <a:path w="2257" h="2256" extrusionOk="0">
                    <a:moveTo>
                      <a:pt x="556" y="222"/>
                    </a:moveTo>
                    <a:cubicBezTo>
                      <a:pt x="629" y="222"/>
                      <a:pt x="703" y="259"/>
                      <a:pt x="814" y="259"/>
                    </a:cubicBezTo>
                    <a:cubicBezTo>
                      <a:pt x="1258" y="481"/>
                      <a:pt x="1628" y="814"/>
                      <a:pt x="1887" y="1257"/>
                    </a:cubicBezTo>
                    <a:cubicBezTo>
                      <a:pt x="1997" y="1479"/>
                      <a:pt x="1960" y="1775"/>
                      <a:pt x="1813" y="1960"/>
                    </a:cubicBezTo>
                    <a:cubicBezTo>
                      <a:pt x="1748" y="1999"/>
                      <a:pt x="1684" y="2015"/>
                      <a:pt x="1622" y="2015"/>
                    </a:cubicBezTo>
                    <a:cubicBezTo>
                      <a:pt x="1508" y="2015"/>
                      <a:pt x="1404" y="1958"/>
                      <a:pt x="1332" y="1886"/>
                    </a:cubicBezTo>
                    <a:cubicBezTo>
                      <a:pt x="1110" y="1701"/>
                      <a:pt x="925" y="1516"/>
                      <a:pt x="740" y="1294"/>
                    </a:cubicBezTo>
                    <a:cubicBezTo>
                      <a:pt x="703" y="1257"/>
                      <a:pt x="666" y="1184"/>
                      <a:pt x="629" y="1110"/>
                    </a:cubicBezTo>
                    <a:cubicBezTo>
                      <a:pt x="445" y="888"/>
                      <a:pt x="334" y="592"/>
                      <a:pt x="371" y="296"/>
                    </a:cubicBezTo>
                    <a:cubicBezTo>
                      <a:pt x="371" y="259"/>
                      <a:pt x="408" y="222"/>
                      <a:pt x="445" y="222"/>
                    </a:cubicBezTo>
                    <a:close/>
                    <a:moveTo>
                      <a:pt x="408" y="0"/>
                    </a:moveTo>
                    <a:cubicBezTo>
                      <a:pt x="260" y="37"/>
                      <a:pt x="186" y="111"/>
                      <a:pt x="149" y="222"/>
                    </a:cubicBezTo>
                    <a:cubicBezTo>
                      <a:pt x="1" y="555"/>
                      <a:pt x="334" y="1147"/>
                      <a:pt x="408" y="1257"/>
                    </a:cubicBezTo>
                    <a:cubicBezTo>
                      <a:pt x="445" y="1331"/>
                      <a:pt x="482" y="1368"/>
                      <a:pt x="556" y="1442"/>
                    </a:cubicBezTo>
                    <a:cubicBezTo>
                      <a:pt x="740" y="1664"/>
                      <a:pt x="925" y="1886"/>
                      <a:pt x="1184" y="2071"/>
                    </a:cubicBezTo>
                    <a:cubicBezTo>
                      <a:pt x="1295" y="2182"/>
                      <a:pt x="1443" y="2256"/>
                      <a:pt x="1628" y="2256"/>
                    </a:cubicBezTo>
                    <a:cubicBezTo>
                      <a:pt x="1739" y="2256"/>
                      <a:pt x="1850" y="2219"/>
                      <a:pt x="1923" y="2145"/>
                    </a:cubicBezTo>
                    <a:cubicBezTo>
                      <a:pt x="2182" y="1886"/>
                      <a:pt x="2256" y="1479"/>
                      <a:pt x="2071" y="1147"/>
                    </a:cubicBezTo>
                    <a:cubicBezTo>
                      <a:pt x="1776" y="666"/>
                      <a:pt x="1369" y="259"/>
                      <a:pt x="851" y="37"/>
                    </a:cubicBezTo>
                    <a:cubicBezTo>
                      <a:pt x="703" y="0"/>
                      <a:pt x="556" y="0"/>
                      <a:pt x="4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5"/>
              <p:cNvSpPr/>
              <p:nvPr/>
            </p:nvSpPr>
            <p:spPr>
              <a:xfrm>
                <a:off x="5408500" y="3381775"/>
                <a:ext cx="43475" cy="61725"/>
              </a:xfrm>
              <a:custGeom>
                <a:avLst/>
                <a:gdLst/>
                <a:ahLst/>
                <a:cxnLst/>
                <a:rect l="l" t="t" r="r" b="b"/>
                <a:pathLst>
                  <a:path w="1739" h="2469" extrusionOk="0">
                    <a:moveTo>
                      <a:pt x="555" y="250"/>
                    </a:moveTo>
                    <a:cubicBezTo>
                      <a:pt x="666" y="250"/>
                      <a:pt x="777" y="287"/>
                      <a:pt x="851" y="361"/>
                    </a:cubicBezTo>
                    <a:cubicBezTo>
                      <a:pt x="1147" y="583"/>
                      <a:pt x="1332" y="879"/>
                      <a:pt x="1443" y="1211"/>
                    </a:cubicBezTo>
                    <a:cubicBezTo>
                      <a:pt x="1517" y="1433"/>
                      <a:pt x="1517" y="1655"/>
                      <a:pt x="1443" y="1877"/>
                    </a:cubicBezTo>
                    <a:cubicBezTo>
                      <a:pt x="1346" y="2103"/>
                      <a:pt x="1220" y="2217"/>
                      <a:pt x="1116" y="2217"/>
                    </a:cubicBezTo>
                    <a:cubicBezTo>
                      <a:pt x="1101" y="2217"/>
                      <a:pt x="1087" y="2214"/>
                      <a:pt x="1073" y="2210"/>
                    </a:cubicBezTo>
                    <a:cubicBezTo>
                      <a:pt x="666" y="2099"/>
                      <a:pt x="260" y="990"/>
                      <a:pt x="297" y="583"/>
                    </a:cubicBezTo>
                    <a:cubicBezTo>
                      <a:pt x="297" y="435"/>
                      <a:pt x="370" y="324"/>
                      <a:pt x="444" y="250"/>
                    </a:cubicBezTo>
                    <a:close/>
                    <a:moveTo>
                      <a:pt x="617" y="1"/>
                    </a:moveTo>
                    <a:cubicBezTo>
                      <a:pt x="341" y="1"/>
                      <a:pt x="75" y="224"/>
                      <a:pt x="75" y="546"/>
                    </a:cubicBezTo>
                    <a:cubicBezTo>
                      <a:pt x="1" y="1027"/>
                      <a:pt x="444" y="2321"/>
                      <a:pt x="999" y="2468"/>
                    </a:cubicBezTo>
                    <a:lnTo>
                      <a:pt x="1110" y="2468"/>
                    </a:lnTo>
                    <a:cubicBezTo>
                      <a:pt x="1258" y="2468"/>
                      <a:pt x="1480" y="2358"/>
                      <a:pt x="1664" y="1988"/>
                    </a:cubicBezTo>
                    <a:cubicBezTo>
                      <a:pt x="1738" y="1692"/>
                      <a:pt x="1738" y="1396"/>
                      <a:pt x="1664" y="1137"/>
                    </a:cubicBezTo>
                    <a:cubicBezTo>
                      <a:pt x="1554" y="768"/>
                      <a:pt x="1332" y="435"/>
                      <a:pt x="999" y="176"/>
                    </a:cubicBezTo>
                    <a:cubicBezTo>
                      <a:pt x="889" y="55"/>
                      <a:pt x="752" y="1"/>
                      <a:pt x="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5"/>
              <p:cNvSpPr/>
              <p:nvPr/>
            </p:nvSpPr>
            <p:spPr>
              <a:xfrm>
                <a:off x="5417750" y="3551925"/>
                <a:ext cx="49925" cy="29425"/>
              </a:xfrm>
              <a:custGeom>
                <a:avLst/>
                <a:gdLst/>
                <a:ahLst/>
                <a:cxnLst/>
                <a:rect l="l" t="t" r="r" b="b"/>
                <a:pathLst>
                  <a:path w="1997" h="1177" extrusionOk="0">
                    <a:moveTo>
                      <a:pt x="1368" y="247"/>
                    </a:moveTo>
                    <a:cubicBezTo>
                      <a:pt x="1442" y="247"/>
                      <a:pt x="1516" y="247"/>
                      <a:pt x="1590" y="284"/>
                    </a:cubicBezTo>
                    <a:cubicBezTo>
                      <a:pt x="1701" y="321"/>
                      <a:pt x="1775" y="432"/>
                      <a:pt x="1738" y="543"/>
                    </a:cubicBezTo>
                    <a:cubicBezTo>
                      <a:pt x="1738" y="690"/>
                      <a:pt x="1516" y="764"/>
                      <a:pt x="1368" y="801"/>
                    </a:cubicBezTo>
                    <a:lnTo>
                      <a:pt x="1294" y="801"/>
                    </a:lnTo>
                    <a:cubicBezTo>
                      <a:pt x="1054" y="875"/>
                      <a:pt x="823" y="931"/>
                      <a:pt x="643" y="931"/>
                    </a:cubicBezTo>
                    <a:cubicBezTo>
                      <a:pt x="463" y="931"/>
                      <a:pt x="333" y="875"/>
                      <a:pt x="296" y="727"/>
                    </a:cubicBezTo>
                    <a:cubicBezTo>
                      <a:pt x="259" y="653"/>
                      <a:pt x="259" y="580"/>
                      <a:pt x="296" y="543"/>
                    </a:cubicBezTo>
                    <a:cubicBezTo>
                      <a:pt x="407" y="358"/>
                      <a:pt x="814" y="284"/>
                      <a:pt x="1036" y="247"/>
                    </a:cubicBezTo>
                    <a:close/>
                    <a:moveTo>
                      <a:pt x="1332" y="1"/>
                    </a:moveTo>
                    <a:cubicBezTo>
                      <a:pt x="1250" y="1"/>
                      <a:pt x="1164" y="10"/>
                      <a:pt x="1073" y="25"/>
                    </a:cubicBezTo>
                    <a:lnTo>
                      <a:pt x="999" y="25"/>
                    </a:lnTo>
                    <a:cubicBezTo>
                      <a:pt x="740" y="62"/>
                      <a:pt x="259" y="136"/>
                      <a:pt x="74" y="432"/>
                    </a:cubicBezTo>
                    <a:cubicBezTo>
                      <a:pt x="0" y="543"/>
                      <a:pt x="0" y="690"/>
                      <a:pt x="74" y="838"/>
                    </a:cubicBezTo>
                    <a:cubicBezTo>
                      <a:pt x="141" y="1037"/>
                      <a:pt x="356" y="1177"/>
                      <a:pt x="586" y="1177"/>
                    </a:cubicBezTo>
                    <a:cubicBezTo>
                      <a:pt x="613" y="1177"/>
                      <a:pt x="639" y="1175"/>
                      <a:pt x="666" y="1171"/>
                    </a:cubicBezTo>
                    <a:cubicBezTo>
                      <a:pt x="888" y="1171"/>
                      <a:pt x="1110" y="1097"/>
                      <a:pt x="1368" y="1023"/>
                    </a:cubicBezTo>
                    <a:lnTo>
                      <a:pt x="1442" y="1023"/>
                    </a:lnTo>
                    <a:cubicBezTo>
                      <a:pt x="1664" y="949"/>
                      <a:pt x="1923" y="875"/>
                      <a:pt x="1997" y="617"/>
                    </a:cubicBezTo>
                    <a:cubicBezTo>
                      <a:pt x="1997" y="358"/>
                      <a:pt x="1886" y="136"/>
                      <a:pt x="1664" y="62"/>
                    </a:cubicBezTo>
                    <a:cubicBezTo>
                      <a:pt x="1556" y="19"/>
                      <a:pt x="1448" y="1"/>
                      <a:pt x="13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5"/>
              <p:cNvSpPr/>
              <p:nvPr/>
            </p:nvSpPr>
            <p:spPr>
              <a:xfrm>
                <a:off x="5397425" y="3606750"/>
                <a:ext cx="50850" cy="32150"/>
              </a:xfrm>
              <a:custGeom>
                <a:avLst/>
                <a:gdLst/>
                <a:ahLst/>
                <a:cxnLst/>
                <a:rect l="l" t="t" r="r" b="b"/>
                <a:pathLst>
                  <a:path w="2034" h="1286" extrusionOk="0">
                    <a:moveTo>
                      <a:pt x="1118" y="240"/>
                    </a:moveTo>
                    <a:cubicBezTo>
                      <a:pt x="1302" y="240"/>
                      <a:pt x="1489" y="288"/>
                      <a:pt x="1664" y="383"/>
                    </a:cubicBezTo>
                    <a:cubicBezTo>
                      <a:pt x="1738" y="494"/>
                      <a:pt x="1775" y="605"/>
                      <a:pt x="1775" y="753"/>
                    </a:cubicBezTo>
                    <a:cubicBezTo>
                      <a:pt x="1701" y="901"/>
                      <a:pt x="1590" y="974"/>
                      <a:pt x="1442" y="1011"/>
                    </a:cubicBezTo>
                    <a:cubicBezTo>
                      <a:pt x="1220" y="1048"/>
                      <a:pt x="998" y="1048"/>
                      <a:pt x="776" y="1048"/>
                    </a:cubicBezTo>
                    <a:cubicBezTo>
                      <a:pt x="481" y="1048"/>
                      <a:pt x="333" y="974"/>
                      <a:pt x="259" y="827"/>
                    </a:cubicBezTo>
                    <a:cubicBezTo>
                      <a:pt x="259" y="679"/>
                      <a:pt x="296" y="568"/>
                      <a:pt x="444" y="457"/>
                    </a:cubicBezTo>
                    <a:lnTo>
                      <a:pt x="444" y="494"/>
                    </a:lnTo>
                    <a:cubicBezTo>
                      <a:pt x="634" y="325"/>
                      <a:pt x="872" y="240"/>
                      <a:pt x="1118" y="240"/>
                    </a:cubicBezTo>
                    <a:close/>
                    <a:moveTo>
                      <a:pt x="1166" y="0"/>
                    </a:moveTo>
                    <a:cubicBezTo>
                      <a:pt x="833" y="0"/>
                      <a:pt x="476" y="135"/>
                      <a:pt x="259" y="309"/>
                    </a:cubicBezTo>
                    <a:cubicBezTo>
                      <a:pt x="74" y="457"/>
                      <a:pt x="0" y="679"/>
                      <a:pt x="37" y="938"/>
                    </a:cubicBezTo>
                    <a:cubicBezTo>
                      <a:pt x="148" y="1233"/>
                      <a:pt x="518" y="1270"/>
                      <a:pt x="776" y="1270"/>
                    </a:cubicBezTo>
                    <a:lnTo>
                      <a:pt x="1035" y="1270"/>
                    </a:lnTo>
                    <a:cubicBezTo>
                      <a:pt x="1079" y="1281"/>
                      <a:pt x="1125" y="1286"/>
                      <a:pt x="1173" y="1286"/>
                    </a:cubicBezTo>
                    <a:cubicBezTo>
                      <a:pt x="1288" y="1286"/>
                      <a:pt x="1411" y="1259"/>
                      <a:pt x="1516" y="1233"/>
                    </a:cubicBezTo>
                    <a:cubicBezTo>
                      <a:pt x="1738" y="1196"/>
                      <a:pt x="1923" y="1011"/>
                      <a:pt x="1960" y="827"/>
                    </a:cubicBezTo>
                    <a:cubicBezTo>
                      <a:pt x="2033" y="605"/>
                      <a:pt x="1960" y="383"/>
                      <a:pt x="1775" y="235"/>
                    </a:cubicBezTo>
                    <a:cubicBezTo>
                      <a:pt x="1622" y="67"/>
                      <a:pt x="1400" y="0"/>
                      <a:pt x="11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5"/>
              <p:cNvSpPr/>
              <p:nvPr/>
            </p:nvSpPr>
            <p:spPr>
              <a:xfrm>
                <a:off x="5250450" y="3906525"/>
                <a:ext cx="41625" cy="27750"/>
              </a:xfrm>
              <a:custGeom>
                <a:avLst/>
                <a:gdLst/>
                <a:ahLst/>
                <a:cxnLst/>
                <a:rect l="l" t="t" r="r" b="b"/>
                <a:pathLst>
                  <a:path w="1665" h="1110" extrusionOk="0">
                    <a:moveTo>
                      <a:pt x="1369" y="260"/>
                    </a:moveTo>
                    <a:cubicBezTo>
                      <a:pt x="1406" y="297"/>
                      <a:pt x="1443" y="334"/>
                      <a:pt x="1406" y="407"/>
                    </a:cubicBezTo>
                    <a:cubicBezTo>
                      <a:pt x="1406" y="555"/>
                      <a:pt x="1295" y="703"/>
                      <a:pt x="1147" y="740"/>
                    </a:cubicBezTo>
                    <a:cubicBezTo>
                      <a:pt x="999" y="814"/>
                      <a:pt x="814" y="851"/>
                      <a:pt x="629" y="851"/>
                    </a:cubicBezTo>
                    <a:cubicBezTo>
                      <a:pt x="574" y="870"/>
                      <a:pt x="518" y="879"/>
                      <a:pt x="463" y="879"/>
                    </a:cubicBezTo>
                    <a:cubicBezTo>
                      <a:pt x="407" y="879"/>
                      <a:pt x="352" y="870"/>
                      <a:pt x="297" y="851"/>
                    </a:cubicBezTo>
                    <a:cubicBezTo>
                      <a:pt x="260" y="814"/>
                      <a:pt x="260" y="777"/>
                      <a:pt x="260" y="740"/>
                    </a:cubicBezTo>
                    <a:cubicBezTo>
                      <a:pt x="223" y="703"/>
                      <a:pt x="223" y="703"/>
                      <a:pt x="260" y="666"/>
                    </a:cubicBezTo>
                    <a:lnTo>
                      <a:pt x="223" y="629"/>
                    </a:lnTo>
                    <a:cubicBezTo>
                      <a:pt x="518" y="407"/>
                      <a:pt x="888" y="260"/>
                      <a:pt x="1258" y="260"/>
                    </a:cubicBezTo>
                    <a:close/>
                    <a:moveTo>
                      <a:pt x="1258" y="1"/>
                    </a:moveTo>
                    <a:cubicBezTo>
                      <a:pt x="814" y="1"/>
                      <a:pt x="370" y="186"/>
                      <a:pt x="38" y="481"/>
                    </a:cubicBezTo>
                    <a:lnTo>
                      <a:pt x="75" y="518"/>
                    </a:lnTo>
                    <a:lnTo>
                      <a:pt x="75" y="518"/>
                    </a:lnTo>
                    <a:cubicBezTo>
                      <a:pt x="1" y="592"/>
                      <a:pt x="1" y="666"/>
                      <a:pt x="1" y="777"/>
                    </a:cubicBezTo>
                    <a:cubicBezTo>
                      <a:pt x="1" y="888"/>
                      <a:pt x="75" y="962"/>
                      <a:pt x="186" y="1036"/>
                    </a:cubicBezTo>
                    <a:cubicBezTo>
                      <a:pt x="260" y="1073"/>
                      <a:pt x="370" y="1110"/>
                      <a:pt x="481" y="1110"/>
                    </a:cubicBezTo>
                    <a:lnTo>
                      <a:pt x="629" y="1073"/>
                    </a:lnTo>
                    <a:cubicBezTo>
                      <a:pt x="851" y="1073"/>
                      <a:pt x="1036" y="1036"/>
                      <a:pt x="1258" y="925"/>
                    </a:cubicBezTo>
                    <a:cubicBezTo>
                      <a:pt x="1480" y="851"/>
                      <a:pt x="1627" y="629"/>
                      <a:pt x="1627" y="407"/>
                    </a:cubicBezTo>
                    <a:cubicBezTo>
                      <a:pt x="1664" y="260"/>
                      <a:pt x="1591" y="112"/>
                      <a:pt x="1443" y="38"/>
                    </a:cubicBezTo>
                    <a:cubicBezTo>
                      <a:pt x="1369" y="1"/>
                      <a:pt x="1295" y="1"/>
                      <a:pt x="1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7" name="Google Shape;697;p45"/>
            <p:cNvSpPr/>
            <p:nvPr/>
          </p:nvSpPr>
          <p:spPr>
            <a:xfrm flipH="1">
              <a:off x="162131" y="4767847"/>
              <a:ext cx="60355" cy="84571"/>
            </a:xfrm>
            <a:custGeom>
              <a:avLst/>
              <a:gdLst/>
              <a:ahLst/>
              <a:cxnLst/>
              <a:rect l="l" t="t" r="r" b="b"/>
              <a:pathLst>
                <a:path w="2774" h="3887" extrusionOk="0">
                  <a:moveTo>
                    <a:pt x="980" y="0"/>
                  </a:moveTo>
                  <a:cubicBezTo>
                    <a:pt x="837" y="0"/>
                    <a:pt x="693" y="26"/>
                    <a:pt x="555" y="79"/>
                  </a:cubicBezTo>
                  <a:cubicBezTo>
                    <a:pt x="149" y="375"/>
                    <a:pt x="1" y="929"/>
                    <a:pt x="149" y="1410"/>
                  </a:cubicBezTo>
                  <a:cubicBezTo>
                    <a:pt x="371" y="2482"/>
                    <a:pt x="1110" y="3406"/>
                    <a:pt x="2108" y="3887"/>
                  </a:cubicBezTo>
                  <a:lnTo>
                    <a:pt x="2219" y="3665"/>
                  </a:lnTo>
                  <a:cubicBezTo>
                    <a:pt x="1258" y="3221"/>
                    <a:pt x="592" y="2371"/>
                    <a:pt x="371" y="1373"/>
                  </a:cubicBezTo>
                  <a:cubicBezTo>
                    <a:pt x="297" y="966"/>
                    <a:pt x="334" y="449"/>
                    <a:pt x="666" y="264"/>
                  </a:cubicBezTo>
                  <a:cubicBezTo>
                    <a:pt x="759" y="236"/>
                    <a:pt x="856" y="222"/>
                    <a:pt x="953" y="222"/>
                  </a:cubicBezTo>
                  <a:cubicBezTo>
                    <a:pt x="1244" y="222"/>
                    <a:pt x="1535" y="347"/>
                    <a:pt x="1702" y="597"/>
                  </a:cubicBezTo>
                  <a:cubicBezTo>
                    <a:pt x="2404" y="1373"/>
                    <a:pt x="2515" y="2519"/>
                    <a:pt x="1997" y="3406"/>
                  </a:cubicBezTo>
                  <a:lnTo>
                    <a:pt x="2182" y="3554"/>
                  </a:lnTo>
                  <a:cubicBezTo>
                    <a:pt x="2774" y="2556"/>
                    <a:pt x="2663" y="1299"/>
                    <a:pt x="1886" y="449"/>
                  </a:cubicBezTo>
                  <a:cubicBezTo>
                    <a:pt x="1675" y="159"/>
                    <a:pt x="1333" y="0"/>
                    <a:pt x="980" y="0"/>
                  </a:cubicBezTo>
                  <a:close/>
                </a:path>
              </a:pathLst>
            </a:custGeom>
            <a:solidFill>
              <a:srgbClr val="1D2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8" name="Google Shape;698;p45"/>
            <p:cNvGrpSpPr/>
            <p:nvPr/>
          </p:nvGrpSpPr>
          <p:grpSpPr>
            <a:xfrm flipH="1">
              <a:off x="-634215" y="3595944"/>
              <a:ext cx="936334" cy="2200031"/>
              <a:chOff x="5344725" y="2521050"/>
              <a:chExt cx="1075875" cy="2527900"/>
            </a:xfrm>
          </p:grpSpPr>
          <p:sp>
            <p:nvSpPr>
              <p:cNvPr id="699" name="Google Shape;699;p45"/>
              <p:cNvSpPr/>
              <p:nvPr/>
            </p:nvSpPr>
            <p:spPr>
              <a:xfrm>
                <a:off x="5344725" y="2521050"/>
                <a:ext cx="1075875" cy="2324550"/>
              </a:xfrm>
              <a:custGeom>
                <a:avLst/>
                <a:gdLst/>
                <a:ahLst/>
                <a:cxnLst/>
                <a:rect l="l" t="t" r="r" b="b"/>
                <a:pathLst>
                  <a:path w="43035" h="92982" extrusionOk="0">
                    <a:moveTo>
                      <a:pt x="43035" y="1"/>
                    </a:moveTo>
                    <a:lnTo>
                      <a:pt x="35899" y="7062"/>
                    </a:lnTo>
                    <a:cubicBezTo>
                      <a:pt x="32646" y="10279"/>
                      <a:pt x="31093" y="14641"/>
                      <a:pt x="28579" y="18412"/>
                    </a:cubicBezTo>
                    <a:cubicBezTo>
                      <a:pt x="29097" y="19262"/>
                      <a:pt x="29392" y="20224"/>
                      <a:pt x="29392" y="21222"/>
                    </a:cubicBezTo>
                    <a:cubicBezTo>
                      <a:pt x="28764" y="20963"/>
                      <a:pt x="28209" y="20556"/>
                      <a:pt x="27803" y="20039"/>
                    </a:cubicBezTo>
                    <a:cubicBezTo>
                      <a:pt x="26878" y="21813"/>
                      <a:pt x="25843" y="23514"/>
                      <a:pt x="24697" y="25178"/>
                    </a:cubicBezTo>
                    <a:cubicBezTo>
                      <a:pt x="25843" y="26657"/>
                      <a:pt x="27026" y="28394"/>
                      <a:pt x="26657" y="30243"/>
                    </a:cubicBezTo>
                    <a:cubicBezTo>
                      <a:pt x="25621" y="29023"/>
                      <a:pt x="24697" y="27729"/>
                      <a:pt x="23847" y="26361"/>
                    </a:cubicBezTo>
                    <a:cubicBezTo>
                      <a:pt x="23033" y="27655"/>
                      <a:pt x="21887" y="28579"/>
                      <a:pt x="20926" y="29762"/>
                    </a:cubicBezTo>
                    <a:cubicBezTo>
                      <a:pt x="19743" y="31241"/>
                      <a:pt x="18523" y="32720"/>
                      <a:pt x="17303" y="34162"/>
                    </a:cubicBezTo>
                    <a:cubicBezTo>
                      <a:pt x="14826" y="37082"/>
                      <a:pt x="12312" y="39929"/>
                      <a:pt x="9687" y="42702"/>
                    </a:cubicBezTo>
                    <a:cubicBezTo>
                      <a:pt x="6988" y="45549"/>
                      <a:pt x="4178" y="48432"/>
                      <a:pt x="2626" y="52018"/>
                    </a:cubicBezTo>
                    <a:cubicBezTo>
                      <a:pt x="1" y="58230"/>
                      <a:pt x="1627" y="65106"/>
                      <a:pt x="1886" y="71576"/>
                    </a:cubicBezTo>
                    <a:cubicBezTo>
                      <a:pt x="2034" y="75014"/>
                      <a:pt x="2367" y="78416"/>
                      <a:pt x="2921" y="81817"/>
                    </a:cubicBezTo>
                    <a:cubicBezTo>
                      <a:pt x="3290" y="84616"/>
                      <a:pt x="5822" y="90348"/>
                      <a:pt x="5221" y="92951"/>
                    </a:cubicBezTo>
                    <a:lnTo>
                      <a:pt x="5221" y="92951"/>
                    </a:lnTo>
                    <a:cubicBezTo>
                      <a:pt x="7846" y="81871"/>
                      <a:pt x="11909" y="71159"/>
                      <a:pt x="15972" y="60559"/>
                    </a:cubicBezTo>
                    <a:cubicBezTo>
                      <a:pt x="16638" y="58784"/>
                      <a:pt x="17377" y="56492"/>
                      <a:pt x="18708" y="55087"/>
                    </a:cubicBezTo>
                    <a:lnTo>
                      <a:pt x="15122" y="52425"/>
                    </a:lnTo>
                    <a:cubicBezTo>
                      <a:pt x="15321" y="52377"/>
                      <a:pt x="15520" y="52356"/>
                      <a:pt x="15718" y="52356"/>
                    </a:cubicBezTo>
                    <a:cubicBezTo>
                      <a:pt x="16587" y="52356"/>
                      <a:pt x="17438" y="52766"/>
                      <a:pt x="18190" y="53128"/>
                    </a:cubicBezTo>
                    <a:cubicBezTo>
                      <a:pt x="18583" y="53306"/>
                      <a:pt x="19217" y="53795"/>
                      <a:pt x="19660" y="53795"/>
                    </a:cubicBezTo>
                    <a:cubicBezTo>
                      <a:pt x="19675" y="53795"/>
                      <a:pt x="19691" y="53794"/>
                      <a:pt x="19706" y="53793"/>
                    </a:cubicBezTo>
                    <a:cubicBezTo>
                      <a:pt x="20150" y="53756"/>
                      <a:pt x="20926" y="53017"/>
                      <a:pt x="21333" y="52758"/>
                    </a:cubicBezTo>
                    <a:cubicBezTo>
                      <a:pt x="23440" y="51353"/>
                      <a:pt x="25400" y="49726"/>
                      <a:pt x="27211" y="47915"/>
                    </a:cubicBezTo>
                    <a:cubicBezTo>
                      <a:pt x="27507" y="47619"/>
                      <a:pt x="27803" y="47323"/>
                      <a:pt x="28098" y="46990"/>
                    </a:cubicBezTo>
                    <a:cubicBezTo>
                      <a:pt x="28283" y="46806"/>
                      <a:pt x="28468" y="46584"/>
                      <a:pt x="28653" y="46436"/>
                    </a:cubicBezTo>
                    <a:cubicBezTo>
                      <a:pt x="29097" y="45992"/>
                      <a:pt x="29503" y="45290"/>
                      <a:pt x="30095" y="45105"/>
                    </a:cubicBezTo>
                    <a:lnTo>
                      <a:pt x="30095" y="45105"/>
                    </a:lnTo>
                    <a:cubicBezTo>
                      <a:pt x="30033" y="45111"/>
                      <a:pt x="29972" y="45114"/>
                      <a:pt x="29910" y="45114"/>
                    </a:cubicBezTo>
                    <a:cubicBezTo>
                      <a:pt x="29603" y="45114"/>
                      <a:pt x="29300" y="45037"/>
                      <a:pt x="29023" y="44883"/>
                    </a:cubicBezTo>
                    <a:cubicBezTo>
                      <a:pt x="28764" y="44698"/>
                      <a:pt x="28505" y="44550"/>
                      <a:pt x="28172" y="44439"/>
                    </a:cubicBezTo>
                    <a:cubicBezTo>
                      <a:pt x="28527" y="44246"/>
                      <a:pt x="28882" y="44137"/>
                      <a:pt x="29262" y="44137"/>
                    </a:cubicBezTo>
                    <a:cubicBezTo>
                      <a:pt x="29317" y="44137"/>
                      <a:pt x="29373" y="44139"/>
                      <a:pt x="29429" y="44144"/>
                    </a:cubicBezTo>
                    <a:cubicBezTo>
                      <a:pt x="29799" y="44181"/>
                      <a:pt x="30169" y="44218"/>
                      <a:pt x="30575" y="44218"/>
                    </a:cubicBezTo>
                    <a:cubicBezTo>
                      <a:pt x="30982" y="44144"/>
                      <a:pt x="31315" y="43922"/>
                      <a:pt x="31611" y="43589"/>
                    </a:cubicBezTo>
                    <a:cubicBezTo>
                      <a:pt x="32387" y="42702"/>
                      <a:pt x="33016" y="41556"/>
                      <a:pt x="33755" y="40558"/>
                    </a:cubicBezTo>
                    <a:cubicBezTo>
                      <a:pt x="34531" y="39485"/>
                      <a:pt x="35271" y="38376"/>
                      <a:pt x="35899" y="37193"/>
                    </a:cubicBezTo>
                    <a:cubicBezTo>
                      <a:pt x="39375" y="30760"/>
                      <a:pt x="41112" y="22627"/>
                      <a:pt x="41741" y="15380"/>
                    </a:cubicBezTo>
                    <a:lnTo>
                      <a:pt x="41741" y="15380"/>
                    </a:lnTo>
                    <a:cubicBezTo>
                      <a:pt x="41595" y="15508"/>
                      <a:pt x="41422" y="15564"/>
                      <a:pt x="41245" y="15564"/>
                    </a:cubicBezTo>
                    <a:cubicBezTo>
                      <a:pt x="40702" y="15564"/>
                      <a:pt x="40114" y="15041"/>
                      <a:pt x="40114" y="14456"/>
                    </a:cubicBezTo>
                    <a:cubicBezTo>
                      <a:pt x="40151" y="13680"/>
                      <a:pt x="40853" y="13051"/>
                      <a:pt x="41593" y="12830"/>
                    </a:cubicBezTo>
                    <a:cubicBezTo>
                      <a:pt x="41889" y="12793"/>
                      <a:pt x="42184" y="12608"/>
                      <a:pt x="42406" y="12386"/>
                    </a:cubicBezTo>
                    <a:cubicBezTo>
                      <a:pt x="42480" y="12201"/>
                      <a:pt x="42517" y="11979"/>
                      <a:pt x="42517" y="11757"/>
                    </a:cubicBezTo>
                    <a:cubicBezTo>
                      <a:pt x="42480" y="7838"/>
                      <a:pt x="42628" y="3920"/>
                      <a:pt x="43035" y="1"/>
                    </a:cubicBezTo>
                    <a:close/>
                    <a:moveTo>
                      <a:pt x="5221" y="92951"/>
                    </a:moveTo>
                    <a:cubicBezTo>
                      <a:pt x="5219" y="92961"/>
                      <a:pt x="5216" y="92972"/>
                      <a:pt x="5214" y="92982"/>
                    </a:cubicBezTo>
                    <a:cubicBezTo>
                      <a:pt x="5216" y="92972"/>
                      <a:pt x="5219" y="92961"/>
                      <a:pt x="5221" y="9295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0" name="Google Shape;700;p45"/>
              <p:cNvGrpSpPr/>
              <p:nvPr/>
            </p:nvGrpSpPr>
            <p:grpSpPr>
              <a:xfrm>
                <a:off x="5430700" y="2778925"/>
                <a:ext cx="931675" cy="2270025"/>
                <a:chOff x="5430700" y="2778925"/>
                <a:chExt cx="931675" cy="2270025"/>
              </a:xfrm>
            </p:grpSpPr>
            <p:sp>
              <p:nvSpPr>
                <p:cNvPr id="701" name="Google Shape;701;p45"/>
                <p:cNvSpPr/>
                <p:nvPr/>
              </p:nvSpPr>
              <p:spPr>
                <a:xfrm>
                  <a:off x="5471350" y="2778925"/>
                  <a:ext cx="891025" cy="2270025"/>
                </a:xfrm>
                <a:custGeom>
                  <a:avLst/>
                  <a:gdLst/>
                  <a:ahLst/>
                  <a:cxnLst/>
                  <a:rect l="l" t="t" r="r" b="b"/>
                  <a:pathLst>
                    <a:path w="35641" h="90801" extrusionOk="0">
                      <a:moveTo>
                        <a:pt x="35567" y="0"/>
                      </a:moveTo>
                      <a:cubicBezTo>
                        <a:pt x="35086" y="259"/>
                        <a:pt x="34679" y="703"/>
                        <a:pt x="34494" y="1221"/>
                      </a:cubicBezTo>
                      <a:lnTo>
                        <a:pt x="30723" y="8578"/>
                      </a:lnTo>
                      <a:cubicBezTo>
                        <a:pt x="26768" y="16305"/>
                        <a:pt x="22664" y="24290"/>
                        <a:pt x="16564" y="30686"/>
                      </a:cubicBezTo>
                      <a:cubicBezTo>
                        <a:pt x="14161" y="33200"/>
                        <a:pt x="11499" y="35455"/>
                        <a:pt x="8652" y="37452"/>
                      </a:cubicBezTo>
                      <a:lnTo>
                        <a:pt x="8504" y="37526"/>
                      </a:lnTo>
                      <a:cubicBezTo>
                        <a:pt x="7580" y="38191"/>
                        <a:pt x="6618" y="38857"/>
                        <a:pt x="6027" y="39855"/>
                      </a:cubicBezTo>
                      <a:cubicBezTo>
                        <a:pt x="5509" y="40816"/>
                        <a:pt x="5214" y="41851"/>
                        <a:pt x="5103" y="42923"/>
                      </a:cubicBezTo>
                      <a:cubicBezTo>
                        <a:pt x="2958" y="56085"/>
                        <a:pt x="777" y="69690"/>
                        <a:pt x="518" y="83259"/>
                      </a:cubicBezTo>
                      <a:lnTo>
                        <a:pt x="518" y="84109"/>
                      </a:lnTo>
                      <a:cubicBezTo>
                        <a:pt x="555" y="86327"/>
                        <a:pt x="370" y="88545"/>
                        <a:pt x="1" y="90764"/>
                      </a:cubicBezTo>
                      <a:lnTo>
                        <a:pt x="223" y="90801"/>
                      </a:lnTo>
                      <a:cubicBezTo>
                        <a:pt x="592" y="88582"/>
                        <a:pt x="777" y="86364"/>
                        <a:pt x="740" y="84109"/>
                      </a:cubicBezTo>
                      <a:lnTo>
                        <a:pt x="740" y="83259"/>
                      </a:lnTo>
                      <a:cubicBezTo>
                        <a:pt x="999" y="69727"/>
                        <a:pt x="3217" y="56122"/>
                        <a:pt x="5325" y="42960"/>
                      </a:cubicBezTo>
                      <a:cubicBezTo>
                        <a:pt x="5435" y="41925"/>
                        <a:pt x="5731" y="40890"/>
                        <a:pt x="6212" y="39966"/>
                      </a:cubicBezTo>
                      <a:cubicBezTo>
                        <a:pt x="6803" y="39042"/>
                        <a:pt x="7728" y="38376"/>
                        <a:pt x="8652" y="37711"/>
                      </a:cubicBezTo>
                      <a:lnTo>
                        <a:pt x="8800" y="37637"/>
                      </a:lnTo>
                      <a:cubicBezTo>
                        <a:pt x="11647" y="35640"/>
                        <a:pt x="14308" y="33348"/>
                        <a:pt x="16748" y="30871"/>
                      </a:cubicBezTo>
                      <a:cubicBezTo>
                        <a:pt x="22849" y="24438"/>
                        <a:pt x="26952" y="16415"/>
                        <a:pt x="30945" y="8652"/>
                      </a:cubicBezTo>
                      <a:lnTo>
                        <a:pt x="34679" y="1331"/>
                      </a:lnTo>
                      <a:cubicBezTo>
                        <a:pt x="34864" y="851"/>
                        <a:pt x="35197" y="481"/>
                        <a:pt x="35640" y="222"/>
                      </a:cubicBezTo>
                      <a:lnTo>
                        <a:pt x="3556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5"/>
                <p:cNvSpPr/>
                <p:nvPr/>
              </p:nvSpPr>
              <p:spPr>
                <a:xfrm>
                  <a:off x="5430700" y="4071000"/>
                  <a:ext cx="67475" cy="108225"/>
                </a:xfrm>
                <a:custGeom>
                  <a:avLst/>
                  <a:gdLst/>
                  <a:ahLst/>
                  <a:cxnLst/>
                  <a:rect l="l" t="t" r="r" b="b"/>
                  <a:pathLst>
                    <a:path w="2699" h="4329" extrusionOk="0">
                      <a:moveTo>
                        <a:pt x="739" y="224"/>
                      </a:moveTo>
                      <a:cubicBezTo>
                        <a:pt x="850" y="224"/>
                        <a:pt x="998" y="261"/>
                        <a:pt x="1109" y="335"/>
                      </a:cubicBezTo>
                      <a:cubicBezTo>
                        <a:pt x="1775" y="594"/>
                        <a:pt x="2477" y="2221"/>
                        <a:pt x="2403" y="3293"/>
                      </a:cubicBezTo>
                      <a:cubicBezTo>
                        <a:pt x="2366" y="3626"/>
                        <a:pt x="2255" y="3995"/>
                        <a:pt x="1849" y="4069"/>
                      </a:cubicBezTo>
                      <a:lnTo>
                        <a:pt x="1775" y="4069"/>
                      </a:lnTo>
                      <a:cubicBezTo>
                        <a:pt x="1737" y="4076"/>
                        <a:pt x="1699" y="4079"/>
                        <a:pt x="1661" y="4079"/>
                      </a:cubicBezTo>
                      <a:cubicBezTo>
                        <a:pt x="1479" y="4079"/>
                        <a:pt x="1306" y="4007"/>
                        <a:pt x="1183" y="3884"/>
                      </a:cubicBezTo>
                      <a:cubicBezTo>
                        <a:pt x="481" y="3219"/>
                        <a:pt x="259" y="1407"/>
                        <a:pt x="259" y="853"/>
                      </a:cubicBezTo>
                      <a:cubicBezTo>
                        <a:pt x="222" y="705"/>
                        <a:pt x="259" y="520"/>
                        <a:pt x="333" y="409"/>
                      </a:cubicBezTo>
                      <a:cubicBezTo>
                        <a:pt x="444" y="298"/>
                        <a:pt x="592" y="224"/>
                        <a:pt x="739" y="224"/>
                      </a:cubicBezTo>
                      <a:close/>
                      <a:moveTo>
                        <a:pt x="765" y="0"/>
                      </a:moveTo>
                      <a:cubicBezTo>
                        <a:pt x="541" y="0"/>
                        <a:pt x="324" y="85"/>
                        <a:pt x="148" y="261"/>
                      </a:cubicBezTo>
                      <a:cubicBezTo>
                        <a:pt x="37" y="446"/>
                        <a:pt x="0" y="668"/>
                        <a:pt x="0" y="853"/>
                      </a:cubicBezTo>
                      <a:cubicBezTo>
                        <a:pt x="37" y="1481"/>
                        <a:pt x="259" y="3330"/>
                        <a:pt x="1035" y="4032"/>
                      </a:cubicBezTo>
                      <a:cubicBezTo>
                        <a:pt x="1220" y="4217"/>
                        <a:pt x="1442" y="4328"/>
                        <a:pt x="1701" y="4328"/>
                      </a:cubicBezTo>
                      <a:lnTo>
                        <a:pt x="1775" y="4291"/>
                      </a:lnTo>
                      <a:lnTo>
                        <a:pt x="1923" y="4291"/>
                      </a:lnTo>
                      <a:cubicBezTo>
                        <a:pt x="2329" y="4217"/>
                        <a:pt x="2551" y="3848"/>
                        <a:pt x="2625" y="3293"/>
                      </a:cubicBezTo>
                      <a:cubicBezTo>
                        <a:pt x="2699" y="2221"/>
                        <a:pt x="2033" y="446"/>
                        <a:pt x="1220" y="113"/>
                      </a:cubicBezTo>
                      <a:cubicBezTo>
                        <a:pt x="1071" y="39"/>
                        <a:pt x="916" y="0"/>
                        <a:pt x="7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5"/>
                <p:cNvSpPr/>
                <p:nvPr/>
              </p:nvSpPr>
              <p:spPr>
                <a:xfrm>
                  <a:off x="5740325" y="3473225"/>
                  <a:ext cx="61025" cy="98750"/>
                </a:xfrm>
                <a:custGeom>
                  <a:avLst/>
                  <a:gdLst/>
                  <a:ahLst/>
                  <a:cxnLst/>
                  <a:rect l="l" t="t" r="r" b="b"/>
                  <a:pathLst>
                    <a:path w="2441" h="3950" extrusionOk="0">
                      <a:moveTo>
                        <a:pt x="1072" y="215"/>
                      </a:moveTo>
                      <a:cubicBezTo>
                        <a:pt x="1146" y="215"/>
                        <a:pt x="1257" y="252"/>
                        <a:pt x="1331" y="289"/>
                      </a:cubicBezTo>
                      <a:cubicBezTo>
                        <a:pt x="1664" y="437"/>
                        <a:pt x="1886" y="696"/>
                        <a:pt x="1997" y="992"/>
                      </a:cubicBezTo>
                      <a:cubicBezTo>
                        <a:pt x="2218" y="1731"/>
                        <a:pt x="2108" y="2508"/>
                        <a:pt x="1775" y="3173"/>
                      </a:cubicBezTo>
                      <a:cubicBezTo>
                        <a:pt x="1670" y="3418"/>
                        <a:pt x="1531" y="3730"/>
                        <a:pt x="1265" y="3730"/>
                      </a:cubicBezTo>
                      <a:cubicBezTo>
                        <a:pt x="1250" y="3730"/>
                        <a:pt x="1236" y="3729"/>
                        <a:pt x="1220" y="3728"/>
                      </a:cubicBezTo>
                      <a:cubicBezTo>
                        <a:pt x="888" y="3691"/>
                        <a:pt x="592" y="3284"/>
                        <a:pt x="444" y="2729"/>
                      </a:cubicBezTo>
                      <a:cubicBezTo>
                        <a:pt x="222" y="2027"/>
                        <a:pt x="296" y="1287"/>
                        <a:pt x="592" y="622"/>
                      </a:cubicBezTo>
                      <a:cubicBezTo>
                        <a:pt x="629" y="474"/>
                        <a:pt x="740" y="363"/>
                        <a:pt x="888" y="252"/>
                      </a:cubicBezTo>
                      <a:cubicBezTo>
                        <a:pt x="924" y="252"/>
                        <a:pt x="998" y="215"/>
                        <a:pt x="1072" y="215"/>
                      </a:cubicBezTo>
                      <a:close/>
                      <a:moveTo>
                        <a:pt x="1055" y="0"/>
                      </a:moveTo>
                      <a:cubicBezTo>
                        <a:pt x="962" y="0"/>
                        <a:pt x="870" y="21"/>
                        <a:pt x="777" y="67"/>
                      </a:cubicBezTo>
                      <a:cubicBezTo>
                        <a:pt x="592" y="178"/>
                        <a:pt x="444" y="326"/>
                        <a:pt x="370" y="548"/>
                      </a:cubicBezTo>
                      <a:cubicBezTo>
                        <a:pt x="74" y="1251"/>
                        <a:pt x="0" y="2064"/>
                        <a:pt x="222" y="2803"/>
                      </a:cubicBezTo>
                      <a:cubicBezTo>
                        <a:pt x="407" y="3506"/>
                        <a:pt x="814" y="3912"/>
                        <a:pt x="1183" y="3949"/>
                      </a:cubicBezTo>
                      <a:lnTo>
                        <a:pt x="1220" y="3949"/>
                      </a:lnTo>
                      <a:cubicBezTo>
                        <a:pt x="1442" y="3949"/>
                        <a:pt x="1738" y="3838"/>
                        <a:pt x="1997" y="3284"/>
                      </a:cubicBezTo>
                      <a:cubicBezTo>
                        <a:pt x="2366" y="2544"/>
                        <a:pt x="2440" y="1694"/>
                        <a:pt x="2218" y="918"/>
                      </a:cubicBezTo>
                      <a:cubicBezTo>
                        <a:pt x="2108" y="548"/>
                        <a:pt x="1812" y="252"/>
                        <a:pt x="1442" y="104"/>
                      </a:cubicBezTo>
                      <a:cubicBezTo>
                        <a:pt x="1313" y="40"/>
                        <a:pt x="1184" y="0"/>
                        <a:pt x="10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5"/>
                <p:cNvSpPr/>
                <p:nvPr/>
              </p:nvSpPr>
              <p:spPr>
                <a:xfrm>
                  <a:off x="6230175" y="2792800"/>
                  <a:ext cx="53625" cy="92450"/>
                </a:xfrm>
                <a:custGeom>
                  <a:avLst/>
                  <a:gdLst/>
                  <a:ahLst/>
                  <a:cxnLst/>
                  <a:rect l="l" t="t" r="r" b="b"/>
                  <a:pathLst>
                    <a:path w="2145" h="3698" extrusionOk="0">
                      <a:moveTo>
                        <a:pt x="999" y="333"/>
                      </a:moveTo>
                      <a:lnTo>
                        <a:pt x="999" y="333"/>
                      </a:lnTo>
                      <a:cubicBezTo>
                        <a:pt x="1886" y="1183"/>
                        <a:pt x="1812" y="2625"/>
                        <a:pt x="851" y="3438"/>
                      </a:cubicBezTo>
                      <a:cubicBezTo>
                        <a:pt x="259" y="2440"/>
                        <a:pt x="333" y="1220"/>
                        <a:pt x="999" y="333"/>
                      </a:cubicBezTo>
                      <a:close/>
                      <a:moveTo>
                        <a:pt x="925" y="0"/>
                      </a:moveTo>
                      <a:lnTo>
                        <a:pt x="888" y="74"/>
                      </a:lnTo>
                      <a:cubicBezTo>
                        <a:pt x="75" y="1109"/>
                        <a:pt x="1" y="2514"/>
                        <a:pt x="703" y="3623"/>
                      </a:cubicBezTo>
                      <a:lnTo>
                        <a:pt x="777" y="3549"/>
                      </a:lnTo>
                      <a:lnTo>
                        <a:pt x="851" y="3697"/>
                      </a:lnTo>
                      <a:cubicBezTo>
                        <a:pt x="2071" y="2810"/>
                        <a:pt x="2145" y="1035"/>
                        <a:pt x="1036" y="74"/>
                      </a:cubicBezTo>
                      <a:lnTo>
                        <a:pt x="92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5"/>
                <p:cNvSpPr/>
                <p:nvPr/>
              </p:nvSpPr>
              <p:spPr>
                <a:xfrm>
                  <a:off x="6237575" y="3091075"/>
                  <a:ext cx="77650" cy="34475"/>
                </a:xfrm>
                <a:custGeom>
                  <a:avLst/>
                  <a:gdLst/>
                  <a:ahLst/>
                  <a:cxnLst/>
                  <a:rect l="l" t="t" r="r" b="b"/>
                  <a:pathLst>
                    <a:path w="3106" h="1379" extrusionOk="0">
                      <a:moveTo>
                        <a:pt x="2093" y="258"/>
                      </a:moveTo>
                      <a:cubicBezTo>
                        <a:pt x="2172" y="258"/>
                        <a:pt x="2251" y="262"/>
                        <a:pt x="2330" y="269"/>
                      </a:cubicBezTo>
                      <a:cubicBezTo>
                        <a:pt x="2514" y="306"/>
                        <a:pt x="2699" y="380"/>
                        <a:pt x="2847" y="528"/>
                      </a:cubicBezTo>
                      <a:cubicBezTo>
                        <a:pt x="2884" y="602"/>
                        <a:pt x="2884" y="639"/>
                        <a:pt x="2884" y="713"/>
                      </a:cubicBezTo>
                      <a:cubicBezTo>
                        <a:pt x="2847" y="824"/>
                        <a:pt x="2699" y="898"/>
                        <a:pt x="2477" y="972"/>
                      </a:cubicBezTo>
                      <a:cubicBezTo>
                        <a:pt x="2015" y="1087"/>
                        <a:pt x="1539" y="1145"/>
                        <a:pt x="1066" y="1145"/>
                      </a:cubicBezTo>
                      <a:cubicBezTo>
                        <a:pt x="782" y="1145"/>
                        <a:pt x="500" y="1124"/>
                        <a:pt x="222" y="1083"/>
                      </a:cubicBezTo>
                      <a:lnTo>
                        <a:pt x="222" y="1046"/>
                      </a:lnTo>
                      <a:cubicBezTo>
                        <a:pt x="720" y="548"/>
                        <a:pt x="1398" y="258"/>
                        <a:pt x="2093" y="258"/>
                      </a:cubicBezTo>
                      <a:close/>
                      <a:moveTo>
                        <a:pt x="2096" y="0"/>
                      </a:moveTo>
                      <a:cubicBezTo>
                        <a:pt x="1326" y="0"/>
                        <a:pt x="575" y="330"/>
                        <a:pt x="37" y="935"/>
                      </a:cubicBezTo>
                      <a:lnTo>
                        <a:pt x="148" y="1046"/>
                      </a:lnTo>
                      <a:lnTo>
                        <a:pt x="37" y="1046"/>
                      </a:lnTo>
                      <a:lnTo>
                        <a:pt x="0" y="1268"/>
                      </a:lnTo>
                      <a:cubicBezTo>
                        <a:pt x="333" y="1342"/>
                        <a:pt x="703" y="1342"/>
                        <a:pt x="1073" y="1379"/>
                      </a:cubicBezTo>
                      <a:cubicBezTo>
                        <a:pt x="1553" y="1342"/>
                        <a:pt x="2034" y="1268"/>
                        <a:pt x="2514" y="1157"/>
                      </a:cubicBezTo>
                      <a:cubicBezTo>
                        <a:pt x="2588" y="1120"/>
                        <a:pt x="2995" y="1046"/>
                        <a:pt x="3069" y="750"/>
                      </a:cubicBezTo>
                      <a:cubicBezTo>
                        <a:pt x="3106" y="639"/>
                        <a:pt x="3069" y="491"/>
                        <a:pt x="2995" y="380"/>
                      </a:cubicBezTo>
                      <a:cubicBezTo>
                        <a:pt x="2847" y="195"/>
                        <a:pt x="2588" y="48"/>
                        <a:pt x="2330" y="11"/>
                      </a:cubicBezTo>
                      <a:cubicBezTo>
                        <a:pt x="2252" y="4"/>
                        <a:pt x="2174" y="0"/>
                        <a:pt x="20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5"/>
                <p:cNvSpPr/>
                <p:nvPr/>
              </p:nvSpPr>
              <p:spPr>
                <a:xfrm>
                  <a:off x="6067500" y="3440400"/>
                  <a:ext cx="96150" cy="41925"/>
                </a:xfrm>
                <a:custGeom>
                  <a:avLst/>
                  <a:gdLst/>
                  <a:ahLst/>
                  <a:cxnLst/>
                  <a:rect l="l" t="t" r="r" b="b"/>
                  <a:pathLst>
                    <a:path w="3846" h="1677" extrusionOk="0">
                      <a:moveTo>
                        <a:pt x="2552" y="234"/>
                      </a:moveTo>
                      <a:cubicBezTo>
                        <a:pt x="2700" y="234"/>
                        <a:pt x="2885" y="234"/>
                        <a:pt x="3032" y="308"/>
                      </a:cubicBezTo>
                      <a:cubicBezTo>
                        <a:pt x="3365" y="382"/>
                        <a:pt x="3550" y="678"/>
                        <a:pt x="3587" y="1011"/>
                      </a:cubicBezTo>
                      <a:cubicBezTo>
                        <a:pt x="2737" y="1196"/>
                        <a:pt x="1886" y="1307"/>
                        <a:pt x="888" y="1417"/>
                      </a:cubicBezTo>
                      <a:cubicBezTo>
                        <a:pt x="740" y="1436"/>
                        <a:pt x="627" y="1443"/>
                        <a:pt x="540" y="1443"/>
                      </a:cubicBezTo>
                      <a:cubicBezTo>
                        <a:pt x="280" y="1443"/>
                        <a:pt x="260" y="1380"/>
                        <a:pt x="260" y="1380"/>
                      </a:cubicBezTo>
                      <a:cubicBezTo>
                        <a:pt x="260" y="1380"/>
                        <a:pt x="223" y="1307"/>
                        <a:pt x="444" y="1085"/>
                      </a:cubicBezTo>
                      <a:cubicBezTo>
                        <a:pt x="1036" y="567"/>
                        <a:pt x="1775" y="271"/>
                        <a:pt x="2552" y="234"/>
                      </a:cubicBezTo>
                      <a:close/>
                      <a:moveTo>
                        <a:pt x="2544" y="1"/>
                      </a:moveTo>
                      <a:cubicBezTo>
                        <a:pt x="1740" y="1"/>
                        <a:pt x="770" y="427"/>
                        <a:pt x="297" y="900"/>
                      </a:cubicBezTo>
                      <a:cubicBezTo>
                        <a:pt x="149" y="1048"/>
                        <a:pt x="1" y="1343"/>
                        <a:pt x="38" y="1491"/>
                      </a:cubicBezTo>
                      <a:cubicBezTo>
                        <a:pt x="112" y="1602"/>
                        <a:pt x="260" y="1676"/>
                        <a:pt x="518" y="1676"/>
                      </a:cubicBezTo>
                      <a:cubicBezTo>
                        <a:pt x="666" y="1639"/>
                        <a:pt x="777" y="1639"/>
                        <a:pt x="925" y="1639"/>
                      </a:cubicBezTo>
                      <a:cubicBezTo>
                        <a:pt x="1738" y="1528"/>
                        <a:pt x="2774" y="1417"/>
                        <a:pt x="3735" y="1196"/>
                      </a:cubicBezTo>
                      <a:lnTo>
                        <a:pt x="3809" y="1196"/>
                      </a:lnTo>
                      <a:lnTo>
                        <a:pt x="3809" y="1122"/>
                      </a:lnTo>
                      <a:cubicBezTo>
                        <a:pt x="3846" y="678"/>
                        <a:pt x="3587" y="197"/>
                        <a:pt x="3106" y="86"/>
                      </a:cubicBezTo>
                      <a:cubicBezTo>
                        <a:pt x="2936" y="27"/>
                        <a:pt x="2746" y="1"/>
                        <a:pt x="2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5"/>
                <p:cNvSpPr/>
                <p:nvPr/>
              </p:nvSpPr>
              <p:spPr>
                <a:xfrm>
                  <a:off x="5810550" y="3702875"/>
                  <a:ext cx="120200" cy="58575"/>
                </a:xfrm>
                <a:custGeom>
                  <a:avLst/>
                  <a:gdLst/>
                  <a:ahLst/>
                  <a:cxnLst/>
                  <a:rect l="l" t="t" r="r" b="b"/>
                  <a:pathLst>
                    <a:path w="4808" h="2343" extrusionOk="0">
                      <a:moveTo>
                        <a:pt x="2811" y="235"/>
                      </a:moveTo>
                      <a:cubicBezTo>
                        <a:pt x="3070" y="235"/>
                        <a:pt x="3328" y="235"/>
                        <a:pt x="3550" y="272"/>
                      </a:cubicBezTo>
                      <a:cubicBezTo>
                        <a:pt x="3772" y="309"/>
                        <a:pt x="3994" y="383"/>
                        <a:pt x="4179" y="531"/>
                      </a:cubicBezTo>
                      <a:cubicBezTo>
                        <a:pt x="4474" y="827"/>
                        <a:pt x="4548" y="1048"/>
                        <a:pt x="4474" y="1270"/>
                      </a:cubicBezTo>
                      <a:cubicBezTo>
                        <a:pt x="4290" y="1714"/>
                        <a:pt x="3365" y="2047"/>
                        <a:pt x="2367" y="2121"/>
                      </a:cubicBezTo>
                      <a:cubicBezTo>
                        <a:pt x="2295" y="2123"/>
                        <a:pt x="2223" y="2125"/>
                        <a:pt x="2152" y="2125"/>
                      </a:cubicBezTo>
                      <a:cubicBezTo>
                        <a:pt x="1249" y="2125"/>
                        <a:pt x="508" y="1909"/>
                        <a:pt x="371" y="1566"/>
                      </a:cubicBezTo>
                      <a:cubicBezTo>
                        <a:pt x="260" y="1307"/>
                        <a:pt x="482" y="974"/>
                        <a:pt x="703" y="716"/>
                      </a:cubicBezTo>
                      <a:cubicBezTo>
                        <a:pt x="851" y="605"/>
                        <a:pt x="999" y="531"/>
                        <a:pt x="1184" y="494"/>
                      </a:cubicBezTo>
                      <a:cubicBezTo>
                        <a:pt x="1702" y="309"/>
                        <a:pt x="2256" y="235"/>
                        <a:pt x="2811" y="235"/>
                      </a:cubicBezTo>
                      <a:close/>
                      <a:moveTo>
                        <a:pt x="2847" y="0"/>
                      </a:moveTo>
                      <a:cubicBezTo>
                        <a:pt x="2267" y="0"/>
                        <a:pt x="1679" y="91"/>
                        <a:pt x="1110" y="272"/>
                      </a:cubicBezTo>
                      <a:cubicBezTo>
                        <a:pt x="888" y="309"/>
                        <a:pt x="703" y="420"/>
                        <a:pt x="556" y="568"/>
                      </a:cubicBezTo>
                      <a:cubicBezTo>
                        <a:pt x="149" y="974"/>
                        <a:pt x="1" y="1344"/>
                        <a:pt x="149" y="1677"/>
                      </a:cubicBezTo>
                      <a:cubicBezTo>
                        <a:pt x="371" y="2158"/>
                        <a:pt x="1295" y="2342"/>
                        <a:pt x="2108" y="2342"/>
                      </a:cubicBezTo>
                      <a:lnTo>
                        <a:pt x="2367" y="2342"/>
                      </a:lnTo>
                      <a:cubicBezTo>
                        <a:pt x="3291" y="2305"/>
                        <a:pt x="4437" y="2010"/>
                        <a:pt x="4696" y="1381"/>
                      </a:cubicBezTo>
                      <a:cubicBezTo>
                        <a:pt x="4807" y="1011"/>
                        <a:pt x="4659" y="605"/>
                        <a:pt x="4327" y="346"/>
                      </a:cubicBezTo>
                      <a:cubicBezTo>
                        <a:pt x="4142" y="161"/>
                        <a:pt x="3883" y="87"/>
                        <a:pt x="3587" y="50"/>
                      </a:cubicBezTo>
                      <a:cubicBezTo>
                        <a:pt x="3343" y="17"/>
                        <a:pt x="3096" y="0"/>
                        <a:pt x="28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708" name="Google Shape;708;p45"/>
          <p:cNvSpPr/>
          <p:nvPr/>
        </p:nvSpPr>
        <p:spPr>
          <a:xfrm>
            <a:off x="3502066" y="1037968"/>
            <a:ext cx="6169116" cy="4847313"/>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5"/>
          <p:cNvSpPr txBox="1">
            <a:spLocks noGrp="1"/>
          </p:cNvSpPr>
          <p:nvPr>
            <p:ph type="subTitle" idx="1"/>
          </p:nvPr>
        </p:nvSpPr>
        <p:spPr>
          <a:xfrm>
            <a:off x="3779583" y="1079207"/>
            <a:ext cx="5202375" cy="4464055"/>
          </a:xfrm>
          <a:prstGeom prst="rect">
            <a:avLst/>
          </a:prstGeom>
        </p:spPr>
        <p:txBody>
          <a:bodyPr spcFirstLastPara="1" wrap="square" lIns="91425" tIns="91425" rIns="91425" bIns="91425" anchor="ctr" anchorCtr="0">
            <a:noAutofit/>
          </a:bodyPr>
          <a:lstStyle/>
          <a:p>
            <a:pPr algn="l">
              <a:buFont typeface="+mj-lt"/>
              <a:buAutoNum type="arabicPeriod"/>
            </a:pPr>
            <a:r>
              <a:rPr lang="en-US" b="1" i="0" dirty="0">
                <a:solidFill>
                  <a:srgbClr val="374151"/>
                </a:solidFill>
                <a:effectLst/>
                <a:latin typeface="Söhne"/>
              </a:rPr>
              <a:t>Face Each Other:</a:t>
            </a:r>
            <a:r>
              <a:rPr lang="en-US" b="0" i="0" dirty="0">
                <a:solidFill>
                  <a:srgbClr val="374151"/>
                </a:solidFill>
                <a:effectLst/>
                <a:latin typeface="Söhne"/>
              </a:rPr>
              <a:t> Stand in two lines, facing each other.</a:t>
            </a:r>
          </a:p>
          <a:p>
            <a:pPr algn="l">
              <a:buFont typeface="+mj-lt"/>
              <a:buAutoNum type="arabicPeriod"/>
            </a:pPr>
            <a:r>
              <a:rPr lang="en-US" b="1" i="0" dirty="0">
                <a:solidFill>
                  <a:srgbClr val="374151"/>
                </a:solidFill>
                <a:effectLst/>
                <a:latin typeface="Söhne"/>
              </a:rPr>
              <a:t>Talk for 1 Minute:</a:t>
            </a:r>
            <a:r>
              <a:rPr lang="en-US" b="0" i="0" dirty="0">
                <a:solidFill>
                  <a:srgbClr val="374151"/>
                </a:solidFill>
                <a:effectLst/>
                <a:latin typeface="Söhne"/>
              </a:rPr>
              <a:t> You'll talk to the person in front of you for 1 minute.</a:t>
            </a:r>
          </a:p>
          <a:p>
            <a:pPr algn="l">
              <a:buFont typeface="+mj-lt"/>
              <a:buAutoNum type="arabicPeriod"/>
            </a:pPr>
            <a:r>
              <a:rPr lang="en-US" b="1" i="0" dirty="0">
                <a:solidFill>
                  <a:srgbClr val="374151"/>
                </a:solidFill>
                <a:effectLst/>
                <a:latin typeface="Söhne"/>
              </a:rPr>
              <a:t>Look at the Screen:</a:t>
            </a:r>
            <a:r>
              <a:rPr lang="en-US" b="0" i="0" dirty="0">
                <a:solidFill>
                  <a:srgbClr val="374151"/>
                </a:solidFill>
                <a:effectLst/>
                <a:latin typeface="Söhne"/>
              </a:rPr>
              <a:t> Check the screen for the question you need to answer.</a:t>
            </a:r>
          </a:p>
          <a:p>
            <a:pPr algn="l">
              <a:buFont typeface="+mj-lt"/>
              <a:buAutoNum type="arabicPeriod"/>
            </a:pPr>
            <a:r>
              <a:rPr lang="en-US" b="1" i="0" dirty="0">
                <a:solidFill>
                  <a:srgbClr val="374151"/>
                </a:solidFill>
                <a:effectLst/>
                <a:latin typeface="Söhne"/>
              </a:rPr>
              <a:t>Both Answer in English:</a:t>
            </a:r>
            <a:r>
              <a:rPr lang="en-US" b="0" i="0" dirty="0">
                <a:solidFill>
                  <a:srgbClr val="374151"/>
                </a:solidFill>
                <a:effectLst/>
                <a:latin typeface="Söhne"/>
              </a:rPr>
              <a:t> Both of you should answer in English. If you need help, you can ask your partner or use a Danish word if necessary.</a:t>
            </a:r>
          </a:p>
          <a:p>
            <a:pPr algn="l">
              <a:buFont typeface="+mj-lt"/>
              <a:buAutoNum type="arabicPeriod"/>
            </a:pPr>
            <a:r>
              <a:rPr lang="en-US" b="1" i="0" dirty="0">
                <a:solidFill>
                  <a:srgbClr val="374151"/>
                </a:solidFill>
                <a:effectLst/>
                <a:latin typeface="Söhne"/>
              </a:rPr>
              <a:t>Move Down After Each Question:</a:t>
            </a:r>
            <a:r>
              <a:rPr lang="en-US" b="0" i="0" dirty="0">
                <a:solidFill>
                  <a:srgbClr val="374151"/>
                </a:solidFill>
                <a:effectLst/>
                <a:latin typeface="Söhne"/>
              </a:rPr>
              <a:t> After each question, one row moves down.</a:t>
            </a:r>
          </a:p>
          <a:p>
            <a:pPr marL="0" lvl="0" indent="0" algn="l" rtl="0">
              <a:spcBef>
                <a:spcPts val="0"/>
              </a:spcBef>
              <a:spcAft>
                <a:spcPts val="0"/>
              </a:spcAft>
              <a:buNone/>
            </a:pPr>
            <a:endParaRPr lang="da-DK"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134733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31337C-18A2-DF14-8FDC-3B68A7F88480}"/>
              </a:ext>
            </a:extLst>
          </p:cNvPr>
          <p:cNvSpPr>
            <a:spLocks noGrp="1"/>
          </p:cNvSpPr>
          <p:nvPr>
            <p:ph type="title"/>
          </p:nvPr>
        </p:nvSpPr>
        <p:spPr>
          <a:xfrm>
            <a:off x="954225" y="2571750"/>
            <a:ext cx="7064100" cy="434400"/>
          </a:xfrm>
        </p:spPr>
        <p:txBody>
          <a:bodyPr/>
          <a:lstStyle/>
          <a:p>
            <a:r>
              <a:rPr lang="da-DK" sz="5400" dirty="0">
                <a:effectLst/>
                <a:latin typeface="Cambria" panose="02040503050406030204" pitchFamily="18" charset="0"/>
                <a:ea typeface="MS Mincho" panose="02020609040205080304" pitchFamily="49" charset="-128"/>
                <a:cs typeface="Times New Roman" panose="02020603050405020304" pitchFamily="18" charset="0"/>
              </a:rPr>
              <a:t>How </a:t>
            </a:r>
            <a:r>
              <a:rPr lang="da-DK" sz="5400" dirty="0" err="1">
                <a:effectLst/>
                <a:latin typeface="Cambria" panose="02040503050406030204" pitchFamily="18" charset="0"/>
                <a:ea typeface="MS Mincho" panose="02020609040205080304" pitchFamily="49" charset="-128"/>
                <a:cs typeface="Times New Roman" panose="02020603050405020304" pitchFamily="18" charset="0"/>
              </a:rPr>
              <a:t>many</a:t>
            </a:r>
            <a:r>
              <a:rPr lang="da-DK" sz="5400" dirty="0">
                <a:effectLst/>
                <a:latin typeface="Cambria" panose="02040503050406030204" pitchFamily="18" charset="0"/>
                <a:ea typeface="MS Mincho" panose="02020609040205080304" pitchFamily="49" charset="-128"/>
                <a:cs typeface="Times New Roman" panose="02020603050405020304" pitchFamily="18" charset="0"/>
              </a:rPr>
              <a:t> hours a </a:t>
            </a:r>
            <a:r>
              <a:rPr lang="da-DK" sz="5400" dirty="0" err="1">
                <a:effectLst/>
                <a:latin typeface="Cambria" panose="02040503050406030204" pitchFamily="18" charset="0"/>
                <a:ea typeface="MS Mincho" panose="02020609040205080304" pitchFamily="49" charset="-128"/>
                <a:cs typeface="Times New Roman" panose="02020603050405020304" pitchFamily="18" charset="0"/>
              </a:rPr>
              <a:t>day</a:t>
            </a:r>
            <a:r>
              <a:rPr lang="da-DK" sz="5400" dirty="0">
                <a:effectLst/>
                <a:latin typeface="Cambria" panose="02040503050406030204" pitchFamily="18" charset="0"/>
                <a:ea typeface="MS Mincho" panose="02020609040205080304" pitchFamily="49" charset="-128"/>
                <a:cs typeface="Times New Roman" panose="02020603050405020304" pitchFamily="18" charset="0"/>
              </a:rPr>
              <a:t> do </a:t>
            </a:r>
            <a:r>
              <a:rPr lang="da-DK" sz="5400" dirty="0" err="1">
                <a:effectLst/>
                <a:latin typeface="Cambria" panose="02040503050406030204" pitchFamily="18" charset="0"/>
                <a:ea typeface="MS Mincho" panose="02020609040205080304" pitchFamily="49" charset="-128"/>
                <a:cs typeface="Times New Roman" panose="02020603050405020304" pitchFamily="18" charset="0"/>
              </a:rPr>
              <a:t>you</a:t>
            </a:r>
            <a:r>
              <a:rPr lang="da-DK" sz="5400" dirty="0">
                <a:effectLst/>
                <a:latin typeface="Cambria" panose="02040503050406030204" pitchFamily="18" charset="0"/>
                <a:ea typeface="MS Mincho" panose="02020609040205080304" pitchFamily="49" charset="-128"/>
                <a:cs typeface="Times New Roman" panose="02020603050405020304" pitchFamily="18" charset="0"/>
              </a:rPr>
              <a:t> </a:t>
            </a:r>
            <a:r>
              <a:rPr lang="da-DK" sz="5400" dirty="0" err="1">
                <a:effectLst/>
                <a:latin typeface="Cambria" panose="02040503050406030204" pitchFamily="18" charset="0"/>
                <a:ea typeface="MS Mincho" panose="02020609040205080304" pitchFamily="49" charset="-128"/>
                <a:cs typeface="Times New Roman" panose="02020603050405020304" pitchFamily="18" charset="0"/>
              </a:rPr>
              <a:t>spend</a:t>
            </a:r>
            <a:r>
              <a:rPr lang="da-DK" sz="5400" dirty="0">
                <a:effectLst/>
                <a:latin typeface="Cambria" panose="02040503050406030204" pitchFamily="18" charset="0"/>
                <a:ea typeface="MS Mincho" panose="02020609040205080304" pitchFamily="49" charset="-128"/>
                <a:cs typeface="Times New Roman" panose="02020603050405020304" pitchFamily="18" charset="0"/>
              </a:rPr>
              <a:t> </a:t>
            </a:r>
            <a:r>
              <a:rPr lang="da-DK" sz="5400" dirty="0" err="1">
                <a:effectLst/>
                <a:latin typeface="Cambria" panose="02040503050406030204" pitchFamily="18" charset="0"/>
                <a:ea typeface="MS Mincho" panose="02020609040205080304" pitchFamily="49" charset="-128"/>
                <a:cs typeface="Times New Roman" panose="02020603050405020304" pitchFamily="18" charset="0"/>
              </a:rPr>
              <a:t>using</a:t>
            </a:r>
            <a:r>
              <a:rPr lang="da-DK" sz="5400" dirty="0">
                <a:effectLst/>
                <a:latin typeface="Cambria" panose="02040503050406030204" pitchFamily="18" charset="0"/>
                <a:ea typeface="MS Mincho" panose="02020609040205080304" pitchFamily="49" charset="-128"/>
                <a:cs typeface="Times New Roman" panose="02020603050405020304" pitchFamily="18" charset="0"/>
              </a:rPr>
              <a:t> social media?</a:t>
            </a:r>
            <a:br>
              <a:rPr lang="da-DK" sz="5400" dirty="0">
                <a:effectLst/>
                <a:latin typeface="Cambria" panose="02040503050406030204" pitchFamily="18" charset="0"/>
                <a:ea typeface="MS Mincho" panose="02020609040205080304" pitchFamily="49" charset="-128"/>
                <a:cs typeface="Times New Roman" panose="02020603050405020304" pitchFamily="18" charset="0"/>
              </a:rPr>
            </a:br>
            <a:endParaRPr lang="da-DK" sz="5400" dirty="0"/>
          </a:p>
        </p:txBody>
      </p:sp>
    </p:spTree>
    <p:extLst>
      <p:ext uri="{BB962C8B-B14F-4D97-AF65-F5344CB8AC3E}">
        <p14:creationId xmlns:p14="http://schemas.microsoft.com/office/powerpoint/2010/main" val="679510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31337C-18A2-DF14-8FDC-3B68A7F88480}"/>
              </a:ext>
            </a:extLst>
          </p:cNvPr>
          <p:cNvSpPr>
            <a:spLocks noGrp="1"/>
          </p:cNvSpPr>
          <p:nvPr>
            <p:ph type="title"/>
          </p:nvPr>
        </p:nvSpPr>
        <p:spPr>
          <a:xfrm>
            <a:off x="954225" y="2571750"/>
            <a:ext cx="7064100" cy="434400"/>
          </a:xfrm>
        </p:spPr>
        <p:txBody>
          <a:bodyPr/>
          <a:lstStyle/>
          <a:p>
            <a:r>
              <a:rPr lang="en-US" sz="5400" dirty="0">
                <a:effectLst/>
                <a:latin typeface="Cambria" panose="02040503050406030204" pitchFamily="18" charset="0"/>
                <a:ea typeface="MS Mincho" panose="02020609040205080304" pitchFamily="49" charset="-128"/>
                <a:cs typeface="Times New Roman" panose="02020603050405020304" pitchFamily="18" charset="0"/>
              </a:rPr>
              <a:t>Which platforms do you use? Which one is your “heroin”?</a:t>
            </a:r>
            <a:br>
              <a:rPr lang="da-DK" sz="5400" dirty="0">
                <a:effectLst/>
                <a:latin typeface="Cambria" panose="02040503050406030204" pitchFamily="18" charset="0"/>
                <a:ea typeface="MS Mincho" panose="02020609040205080304" pitchFamily="49" charset="-128"/>
                <a:cs typeface="Times New Roman" panose="02020603050405020304" pitchFamily="18" charset="0"/>
              </a:rPr>
            </a:br>
            <a:endParaRPr lang="da-DK" sz="5400" dirty="0"/>
          </a:p>
        </p:txBody>
      </p:sp>
    </p:spTree>
    <p:extLst>
      <p:ext uri="{BB962C8B-B14F-4D97-AF65-F5344CB8AC3E}">
        <p14:creationId xmlns:p14="http://schemas.microsoft.com/office/powerpoint/2010/main" val="3319727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F07264FF-159B-A091-B079-A238A7CB4C3A}"/>
              </a:ext>
            </a:extLst>
          </p:cNvPr>
          <p:cNvSpPr>
            <a:spLocks noGrp="1"/>
          </p:cNvSpPr>
          <p:nvPr>
            <p:ph type="title"/>
          </p:nvPr>
        </p:nvSpPr>
        <p:spPr>
          <a:xfrm>
            <a:off x="1039950" y="1960844"/>
            <a:ext cx="7064100" cy="434400"/>
          </a:xfrm>
        </p:spPr>
        <p:txBody>
          <a:bodyPr/>
          <a:lstStyle/>
          <a:p>
            <a:r>
              <a:rPr lang="en-US" dirty="0"/>
              <a:t>Would you say that using the social media is replacing face-to-face communication? Explain.</a:t>
            </a:r>
            <a:endParaRPr lang="da-DK" dirty="0"/>
          </a:p>
        </p:txBody>
      </p:sp>
    </p:spTree>
    <p:extLst>
      <p:ext uri="{BB962C8B-B14F-4D97-AF65-F5344CB8AC3E}">
        <p14:creationId xmlns:p14="http://schemas.microsoft.com/office/powerpoint/2010/main" val="3905360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F07264FF-159B-A091-B079-A238A7CB4C3A}"/>
              </a:ext>
            </a:extLst>
          </p:cNvPr>
          <p:cNvSpPr>
            <a:spLocks noGrp="1"/>
          </p:cNvSpPr>
          <p:nvPr>
            <p:ph type="title"/>
          </p:nvPr>
        </p:nvSpPr>
        <p:spPr>
          <a:xfrm>
            <a:off x="1039950" y="1960844"/>
            <a:ext cx="7064100" cy="434400"/>
          </a:xfrm>
        </p:spPr>
        <p:txBody>
          <a:bodyPr/>
          <a:lstStyle/>
          <a:p>
            <a:r>
              <a:rPr lang="en-US" dirty="0"/>
              <a:t>What do you get out of using the social media?</a:t>
            </a:r>
            <a:endParaRPr lang="da-DK" dirty="0"/>
          </a:p>
        </p:txBody>
      </p:sp>
    </p:spTree>
    <p:extLst>
      <p:ext uri="{BB962C8B-B14F-4D97-AF65-F5344CB8AC3E}">
        <p14:creationId xmlns:p14="http://schemas.microsoft.com/office/powerpoint/2010/main" val="3492650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F07264FF-159B-A091-B079-A238A7CB4C3A}"/>
              </a:ext>
            </a:extLst>
          </p:cNvPr>
          <p:cNvSpPr>
            <a:spLocks noGrp="1"/>
          </p:cNvSpPr>
          <p:nvPr>
            <p:ph type="title"/>
          </p:nvPr>
        </p:nvSpPr>
        <p:spPr>
          <a:xfrm>
            <a:off x="897075" y="2289456"/>
            <a:ext cx="7064100" cy="434400"/>
          </a:xfrm>
        </p:spPr>
        <p:txBody>
          <a:bodyPr/>
          <a:lstStyle/>
          <a:p>
            <a:r>
              <a:rPr lang="en-US" dirty="0"/>
              <a:t>Do you see any disadvantages in using social media?</a:t>
            </a:r>
            <a:endParaRPr lang="da-DK" dirty="0"/>
          </a:p>
        </p:txBody>
      </p:sp>
    </p:spTree>
    <p:extLst>
      <p:ext uri="{BB962C8B-B14F-4D97-AF65-F5344CB8AC3E}">
        <p14:creationId xmlns:p14="http://schemas.microsoft.com/office/powerpoint/2010/main" val="3402909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048"/>
        <p:cNvGrpSpPr/>
        <p:nvPr/>
      </p:nvGrpSpPr>
      <p:grpSpPr>
        <a:xfrm>
          <a:off x="0" y="0"/>
          <a:ext cx="0" cy="0"/>
          <a:chOff x="0" y="0"/>
          <a:chExt cx="0" cy="0"/>
        </a:xfrm>
      </p:grpSpPr>
      <p:grpSp>
        <p:nvGrpSpPr>
          <p:cNvPr id="1049" name="Google Shape;1049;p51"/>
          <p:cNvGrpSpPr/>
          <p:nvPr/>
        </p:nvGrpSpPr>
        <p:grpSpPr>
          <a:xfrm flipH="1">
            <a:off x="3181098" y="217930"/>
            <a:ext cx="3229200" cy="862425"/>
            <a:chOff x="3842475" y="409575"/>
            <a:chExt cx="3229200" cy="862425"/>
          </a:xfrm>
        </p:grpSpPr>
        <p:sp>
          <p:nvSpPr>
            <p:cNvPr id="1050" name="Google Shape;1050;p51"/>
            <p:cNvSpPr/>
            <p:nvPr/>
          </p:nvSpPr>
          <p:spPr>
            <a:xfrm>
              <a:off x="3842475" y="409575"/>
              <a:ext cx="3229200" cy="5727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1"/>
            <p:cNvSpPr/>
            <p:nvPr/>
          </p:nvSpPr>
          <p:spPr>
            <a:xfrm rot="-10419122" flipH="1">
              <a:off x="3886428" y="737931"/>
              <a:ext cx="488394" cy="508637"/>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2" name="Google Shape;1052;p51"/>
          <p:cNvSpPr txBox="1">
            <a:spLocks noGrp="1"/>
          </p:cNvSpPr>
          <p:nvPr>
            <p:ph type="subTitle" idx="1"/>
          </p:nvPr>
        </p:nvSpPr>
        <p:spPr>
          <a:xfrm>
            <a:off x="1845218" y="2449074"/>
            <a:ext cx="6691200" cy="1478400"/>
          </a:xfrm>
          <a:prstGeom prst="rect">
            <a:avLst/>
          </a:prstGeom>
        </p:spPr>
        <p:txBody>
          <a:bodyPr spcFirstLastPara="1" wrap="square" lIns="91425" tIns="91425" rIns="91425" bIns="91425" anchor="ctr" anchorCtr="0">
            <a:noAutofit/>
          </a:bodyPr>
          <a:lstStyle/>
          <a:p>
            <a:pPr lvl="0" indent="-457200" algn="l" rtl="0">
              <a:spcBef>
                <a:spcPts val="0"/>
              </a:spcBef>
              <a:spcAft>
                <a:spcPts val="0"/>
              </a:spcAft>
              <a:buFont typeface="Arial" panose="020B0604020202020204" pitchFamily="34" charset="0"/>
              <a:buChar char="•"/>
            </a:pPr>
            <a:r>
              <a:rPr lang="en" sz="2000" dirty="0"/>
              <a:t>Always hand in phones on mute</a:t>
            </a:r>
            <a:br>
              <a:rPr lang="en" sz="2000" dirty="0"/>
            </a:br>
            <a:r>
              <a:rPr lang="en" sz="2000" dirty="0"/>
              <a:t> </a:t>
            </a:r>
          </a:p>
          <a:p>
            <a:pPr lvl="0" indent="-457200" algn="l" rtl="0">
              <a:spcBef>
                <a:spcPts val="0"/>
              </a:spcBef>
              <a:spcAft>
                <a:spcPts val="0"/>
              </a:spcAft>
              <a:buFont typeface="Arial" panose="020B0604020202020204" pitchFamily="34" charset="0"/>
              <a:buChar char="•"/>
            </a:pPr>
            <a:r>
              <a:rPr lang="en" sz="2000" dirty="0"/>
              <a:t>Be respectful towards your classmates we are here to learn, not to be perfect &lt;3 </a:t>
            </a:r>
            <a:br>
              <a:rPr lang="en" sz="2000" dirty="0"/>
            </a:br>
            <a:endParaRPr lang="en" sz="2000" dirty="0"/>
          </a:p>
          <a:p>
            <a:pPr lvl="0" indent="-457200" algn="l" rtl="0">
              <a:spcBef>
                <a:spcPts val="0"/>
              </a:spcBef>
              <a:spcAft>
                <a:spcPts val="0"/>
              </a:spcAft>
              <a:buFont typeface="Arial" panose="020B0604020202020204" pitchFamily="34" charset="0"/>
              <a:buChar char="•"/>
            </a:pPr>
            <a:r>
              <a:rPr lang="en" sz="2000" dirty="0"/>
              <a:t>Please raise your hand if you want to speak, and try to be quiet when classmates or teacher speaks </a:t>
            </a:r>
            <a:br>
              <a:rPr lang="en" sz="2000" dirty="0"/>
            </a:br>
            <a:endParaRPr lang="en" sz="2000" dirty="0"/>
          </a:p>
          <a:p>
            <a:pPr lvl="0" indent="-457200" algn="l" rtl="0">
              <a:spcBef>
                <a:spcPts val="0"/>
              </a:spcBef>
              <a:spcAft>
                <a:spcPts val="0"/>
              </a:spcAft>
              <a:buFont typeface="Arial" panose="020B0604020202020204" pitchFamily="34" charset="0"/>
              <a:buChar char="•"/>
            </a:pPr>
            <a:r>
              <a:rPr lang="en" sz="2000" dirty="0"/>
              <a:t>Laptops completely closed when not in use (I will let you know when to use them) </a:t>
            </a:r>
          </a:p>
          <a:p>
            <a:pPr lvl="0" indent="-457200" algn="l" rtl="0">
              <a:spcBef>
                <a:spcPts val="0"/>
              </a:spcBef>
              <a:spcAft>
                <a:spcPts val="0"/>
              </a:spcAft>
              <a:buFont typeface="Arial" panose="020B0604020202020204" pitchFamily="34" charset="0"/>
              <a:buChar char="•"/>
            </a:pPr>
            <a:endParaRPr lang="en" sz="2000" dirty="0"/>
          </a:p>
          <a:p>
            <a:pPr lvl="0" indent="-457200" algn="l" rtl="0">
              <a:spcBef>
                <a:spcPts val="0"/>
              </a:spcBef>
              <a:spcAft>
                <a:spcPts val="0"/>
              </a:spcAft>
              <a:buFont typeface="Arial" panose="020B0604020202020204" pitchFamily="34" charset="0"/>
              <a:buChar char="•"/>
            </a:pPr>
            <a:r>
              <a:rPr lang="en" sz="2000" dirty="0"/>
              <a:t>Always feel free to ask questions or tell me if you have suggestions to improve our classes </a:t>
            </a:r>
            <a:r>
              <a:rPr lang="en" sz="2000" dirty="0">
                <a:sym typeface="Wingdings" panose="05000000000000000000" pitchFamily="2" charset="2"/>
              </a:rPr>
              <a:t> </a:t>
            </a:r>
            <a:endParaRPr lang="en" sz="2000" dirty="0"/>
          </a:p>
          <a:p>
            <a:pPr marL="0" lvl="0" indent="0" algn="l" rtl="0">
              <a:spcBef>
                <a:spcPts val="0"/>
              </a:spcBef>
              <a:spcAft>
                <a:spcPts val="0"/>
              </a:spcAft>
              <a:buNone/>
            </a:pPr>
            <a:r>
              <a:rPr lang="en" dirty="0"/>
              <a:t> </a:t>
            </a:r>
            <a:endParaRPr dirty="0"/>
          </a:p>
        </p:txBody>
      </p:sp>
      <p:sp>
        <p:nvSpPr>
          <p:cNvPr id="1053" name="Google Shape;1053;p51"/>
          <p:cNvSpPr txBox="1">
            <a:spLocks noGrp="1"/>
          </p:cNvSpPr>
          <p:nvPr>
            <p:ph type="title"/>
          </p:nvPr>
        </p:nvSpPr>
        <p:spPr>
          <a:xfrm>
            <a:off x="2468067" y="336187"/>
            <a:ext cx="3098700" cy="40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CLASS RULES </a:t>
            </a:r>
            <a:endParaRPr dirty="0"/>
          </a:p>
        </p:txBody>
      </p:sp>
      <p:grpSp>
        <p:nvGrpSpPr>
          <p:cNvPr id="1054" name="Google Shape;1054;p51"/>
          <p:cNvGrpSpPr/>
          <p:nvPr/>
        </p:nvGrpSpPr>
        <p:grpSpPr>
          <a:xfrm flipH="1">
            <a:off x="8063206" y="4622787"/>
            <a:ext cx="522225" cy="259700"/>
            <a:chOff x="-1391825" y="4240400"/>
            <a:chExt cx="522225" cy="259700"/>
          </a:xfrm>
        </p:grpSpPr>
        <p:sp>
          <p:nvSpPr>
            <p:cNvPr id="1055" name="Google Shape;1055;p51"/>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1"/>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7" name="Google Shape;1057;p51"/>
          <p:cNvGrpSpPr/>
          <p:nvPr/>
        </p:nvGrpSpPr>
        <p:grpSpPr>
          <a:xfrm rot="10800000" flipH="1">
            <a:off x="181376" y="2571750"/>
            <a:ext cx="1070972" cy="802814"/>
            <a:chOff x="13519600" y="1618956"/>
            <a:chExt cx="1138000" cy="852969"/>
          </a:xfrm>
        </p:grpSpPr>
        <p:sp>
          <p:nvSpPr>
            <p:cNvPr id="1058" name="Google Shape;1058;p51"/>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1"/>
            <p:cNvSpPr/>
            <p:nvPr/>
          </p:nvSpPr>
          <p:spPr>
            <a:xfrm rot="-8495660" flipH="1">
              <a:off x="13804537" y="1620868"/>
              <a:ext cx="178143" cy="49380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1"/>
            <p:cNvSpPr/>
            <p:nvPr/>
          </p:nvSpPr>
          <p:spPr>
            <a:xfrm>
              <a:off x="13720600" y="2120525"/>
              <a:ext cx="796700" cy="162625"/>
            </a:xfrm>
            <a:custGeom>
              <a:avLst/>
              <a:gdLst/>
              <a:ahLst/>
              <a:cxnLst/>
              <a:rect l="l" t="t" r="r" b="b"/>
              <a:pathLst>
                <a:path w="31868" h="6505" extrusionOk="0">
                  <a:moveTo>
                    <a:pt x="8319" y="532"/>
                  </a:moveTo>
                  <a:cubicBezTo>
                    <a:pt x="8490" y="532"/>
                    <a:pt x="8703" y="617"/>
                    <a:pt x="8831" y="703"/>
                  </a:cubicBezTo>
                  <a:cubicBezTo>
                    <a:pt x="9300" y="1129"/>
                    <a:pt x="9471" y="1726"/>
                    <a:pt x="9343" y="2281"/>
                  </a:cubicBezTo>
                  <a:cubicBezTo>
                    <a:pt x="9172" y="3134"/>
                    <a:pt x="8703" y="3945"/>
                    <a:pt x="8020" y="4457"/>
                  </a:cubicBezTo>
                  <a:cubicBezTo>
                    <a:pt x="7892" y="4329"/>
                    <a:pt x="7722" y="4158"/>
                    <a:pt x="7594" y="4030"/>
                  </a:cubicBezTo>
                  <a:cubicBezTo>
                    <a:pt x="6997" y="3348"/>
                    <a:pt x="6783" y="2452"/>
                    <a:pt x="6911" y="1598"/>
                  </a:cubicBezTo>
                  <a:cubicBezTo>
                    <a:pt x="7082" y="1129"/>
                    <a:pt x="7423" y="788"/>
                    <a:pt x="7892" y="617"/>
                  </a:cubicBezTo>
                  <a:cubicBezTo>
                    <a:pt x="8020" y="575"/>
                    <a:pt x="8148" y="532"/>
                    <a:pt x="8319" y="532"/>
                  </a:cubicBezTo>
                  <a:close/>
                  <a:moveTo>
                    <a:pt x="23378" y="276"/>
                  </a:moveTo>
                  <a:cubicBezTo>
                    <a:pt x="23549" y="276"/>
                    <a:pt x="23762" y="319"/>
                    <a:pt x="23933" y="404"/>
                  </a:cubicBezTo>
                  <a:cubicBezTo>
                    <a:pt x="24189" y="575"/>
                    <a:pt x="24359" y="873"/>
                    <a:pt x="24402" y="1172"/>
                  </a:cubicBezTo>
                  <a:cubicBezTo>
                    <a:pt x="24445" y="2025"/>
                    <a:pt x="24146" y="2836"/>
                    <a:pt x="23592" y="3433"/>
                  </a:cubicBezTo>
                  <a:cubicBezTo>
                    <a:pt x="23250" y="3859"/>
                    <a:pt x="22909" y="4243"/>
                    <a:pt x="22482" y="4585"/>
                  </a:cubicBezTo>
                  <a:cubicBezTo>
                    <a:pt x="22397" y="4457"/>
                    <a:pt x="22312" y="4371"/>
                    <a:pt x="22226" y="4243"/>
                  </a:cubicBezTo>
                  <a:cubicBezTo>
                    <a:pt x="21714" y="3518"/>
                    <a:pt x="21501" y="2622"/>
                    <a:pt x="21714" y="1769"/>
                  </a:cubicBezTo>
                  <a:cubicBezTo>
                    <a:pt x="21842" y="1129"/>
                    <a:pt x="22312" y="617"/>
                    <a:pt x="22866" y="361"/>
                  </a:cubicBezTo>
                  <a:cubicBezTo>
                    <a:pt x="23037" y="276"/>
                    <a:pt x="23208" y="276"/>
                    <a:pt x="23378" y="276"/>
                  </a:cubicBezTo>
                  <a:close/>
                  <a:moveTo>
                    <a:pt x="16169" y="1001"/>
                  </a:moveTo>
                  <a:cubicBezTo>
                    <a:pt x="16425" y="1001"/>
                    <a:pt x="16638" y="1087"/>
                    <a:pt x="16808" y="1257"/>
                  </a:cubicBezTo>
                  <a:cubicBezTo>
                    <a:pt x="17150" y="1513"/>
                    <a:pt x="17406" y="1897"/>
                    <a:pt x="17448" y="2324"/>
                  </a:cubicBezTo>
                  <a:cubicBezTo>
                    <a:pt x="17448" y="3092"/>
                    <a:pt x="17107" y="3817"/>
                    <a:pt x="16553" y="4371"/>
                  </a:cubicBezTo>
                  <a:cubicBezTo>
                    <a:pt x="16297" y="4585"/>
                    <a:pt x="16083" y="4798"/>
                    <a:pt x="15827" y="5011"/>
                  </a:cubicBezTo>
                  <a:cubicBezTo>
                    <a:pt x="15699" y="4883"/>
                    <a:pt x="15571" y="4755"/>
                    <a:pt x="15486" y="4627"/>
                  </a:cubicBezTo>
                  <a:cubicBezTo>
                    <a:pt x="14931" y="3945"/>
                    <a:pt x="14718" y="3049"/>
                    <a:pt x="14889" y="2238"/>
                  </a:cubicBezTo>
                  <a:cubicBezTo>
                    <a:pt x="15017" y="1641"/>
                    <a:pt x="15401" y="1172"/>
                    <a:pt x="15955" y="1001"/>
                  </a:cubicBezTo>
                  <a:close/>
                  <a:moveTo>
                    <a:pt x="23328" y="0"/>
                  </a:moveTo>
                  <a:cubicBezTo>
                    <a:pt x="23145" y="0"/>
                    <a:pt x="22959" y="34"/>
                    <a:pt x="22781" y="105"/>
                  </a:cubicBezTo>
                  <a:cubicBezTo>
                    <a:pt x="22098" y="404"/>
                    <a:pt x="21629" y="1001"/>
                    <a:pt x="21416" y="1726"/>
                  </a:cubicBezTo>
                  <a:cubicBezTo>
                    <a:pt x="21245" y="2665"/>
                    <a:pt x="21459" y="3603"/>
                    <a:pt x="22013" y="4371"/>
                  </a:cubicBezTo>
                  <a:cubicBezTo>
                    <a:pt x="22098" y="4499"/>
                    <a:pt x="22226" y="4627"/>
                    <a:pt x="22312" y="4713"/>
                  </a:cubicBezTo>
                  <a:cubicBezTo>
                    <a:pt x="21245" y="5656"/>
                    <a:pt x="19942" y="6166"/>
                    <a:pt x="18554" y="6166"/>
                  </a:cubicBezTo>
                  <a:cubicBezTo>
                    <a:pt x="18499" y="6166"/>
                    <a:pt x="18443" y="6165"/>
                    <a:pt x="18387" y="6163"/>
                  </a:cubicBezTo>
                  <a:cubicBezTo>
                    <a:pt x="17534" y="6120"/>
                    <a:pt x="16680" y="5779"/>
                    <a:pt x="16041" y="5182"/>
                  </a:cubicBezTo>
                  <a:cubicBezTo>
                    <a:pt x="16297" y="4969"/>
                    <a:pt x="16553" y="4755"/>
                    <a:pt x="16766" y="4542"/>
                  </a:cubicBezTo>
                  <a:cubicBezTo>
                    <a:pt x="17363" y="3945"/>
                    <a:pt x="17704" y="3092"/>
                    <a:pt x="17704" y="2238"/>
                  </a:cubicBezTo>
                  <a:cubicBezTo>
                    <a:pt x="17662" y="1769"/>
                    <a:pt x="17363" y="1300"/>
                    <a:pt x="16979" y="1001"/>
                  </a:cubicBezTo>
                  <a:cubicBezTo>
                    <a:pt x="16755" y="809"/>
                    <a:pt x="16483" y="713"/>
                    <a:pt x="16199" y="713"/>
                  </a:cubicBezTo>
                  <a:cubicBezTo>
                    <a:pt x="16105" y="713"/>
                    <a:pt x="16009" y="724"/>
                    <a:pt x="15913" y="745"/>
                  </a:cubicBezTo>
                  <a:cubicBezTo>
                    <a:pt x="15273" y="916"/>
                    <a:pt x="14761" y="1470"/>
                    <a:pt x="14675" y="2153"/>
                  </a:cubicBezTo>
                  <a:cubicBezTo>
                    <a:pt x="14462" y="3092"/>
                    <a:pt x="14675" y="4030"/>
                    <a:pt x="15273" y="4755"/>
                  </a:cubicBezTo>
                  <a:cubicBezTo>
                    <a:pt x="15401" y="4883"/>
                    <a:pt x="15486" y="5011"/>
                    <a:pt x="15614" y="5139"/>
                  </a:cubicBezTo>
                  <a:cubicBezTo>
                    <a:pt x="14607" y="5784"/>
                    <a:pt x="13410" y="6124"/>
                    <a:pt x="12202" y="6124"/>
                  </a:cubicBezTo>
                  <a:cubicBezTo>
                    <a:pt x="12130" y="6124"/>
                    <a:pt x="12059" y="6123"/>
                    <a:pt x="11988" y="6120"/>
                  </a:cubicBezTo>
                  <a:cubicBezTo>
                    <a:pt x="10623" y="6078"/>
                    <a:pt x="9258" y="5566"/>
                    <a:pt x="8234" y="4627"/>
                  </a:cubicBezTo>
                  <a:cubicBezTo>
                    <a:pt x="8959" y="4030"/>
                    <a:pt x="9428" y="3220"/>
                    <a:pt x="9599" y="2281"/>
                  </a:cubicBezTo>
                  <a:cubicBezTo>
                    <a:pt x="9727" y="1598"/>
                    <a:pt x="9513" y="916"/>
                    <a:pt x="9002" y="489"/>
                  </a:cubicBezTo>
                  <a:cubicBezTo>
                    <a:pt x="8783" y="325"/>
                    <a:pt x="8511" y="249"/>
                    <a:pt x="8244" y="249"/>
                  </a:cubicBezTo>
                  <a:cubicBezTo>
                    <a:pt x="8094" y="249"/>
                    <a:pt x="7945" y="273"/>
                    <a:pt x="7807" y="319"/>
                  </a:cubicBezTo>
                  <a:cubicBezTo>
                    <a:pt x="7252" y="532"/>
                    <a:pt x="6869" y="959"/>
                    <a:pt x="6698" y="1513"/>
                  </a:cubicBezTo>
                  <a:cubicBezTo>
                    <a:pt x="6357" y="2580"/>
                    <a:pt x="6997" y="3646"/>
                    <a:pt x="7423" y="4158"/>
                  </a:cubicBezTo>
                  <a:cubicBezTo>
                    <a:pt x="7508" y="4329"/>
                    <a:pt x="7679" y="4457"/>
                    <a:pt x="7807" y="4627"/>
                  </a:cubicBezTo>
                  <a:cubicBezTo>
                    <a:pt x="7124" y="5097"/>
                    <a:pt x="6314" y="5438"/>
                    <a:pt x="5503" y="5566"/>
                  </a:cubicBezTo>
                  <a:cubicBezTo>
                    <a:pt x="5204" y="5608"/>
                    <a:pt x="4903" y="5627"/>
                    <a:pt x="4602" y="5627"/>
                  </a:cubicBezTo>
                  <a:cubicBezTo>
                    <a:pt x="3060" y="5627"/>
                    <a:pt x="1513" y="5127"/>
                    <a:pt x="85" y="4627"/>
                  </a:cubicBezTo>
                  <a:lnTo>
                    <a:pt x="0" y="4883"/>
                  </a:lnTo>
                  <a:cubicBezTo>
                    <a:pt x="1450" y="5414"/>
                    <a:pt x="2988" y="5886"/>
                    <a:pt x="4566" y="5886"/>
                  </a:cubicBezTo>
                  <a:cubicBezTo>
                    <a:pt x="4891" y="5886"/>
                    <a:pt x="5218" y="5866"/>
                    <a:pt x="5546" y="5822"/>
                  </a:cubicBezTo>
                  <a:cubicBezTo>
                    <a:pt x="6442" y="5694"/>
                    <a:pt x="7295" y="5353"/>
                    <a:pt x="8020" y="4798"/>
                  </a:cubicBezTo>
                  <a:cubicBezTo>
                    <a:pt x="9087" y="5779"/>
                    <a:pt x="10537" y="6376"/>
                    <a:pt x="11988" y="6419"/>
                  </a:cubicBezTo>
                  <a:cubicBezTo>
                    <a:pt x="12064" y="6421"/>
                    <a:pt x="12139" y="6423"/>
                    <a:pt x="12215" y="6423"/>
                  </a:cubicBezTo>
                  <a:cubicBezTo>
                    <a:pt x="13499" y="6423"/>
                    <a:pt x="14739" y="6080"/>
                    <a:pt x="15827" y="5395"/>
                  </a:cubicBezTo>
                  <a:cubicBezTo>
                    <a:pt x="16510" y="6035"/>
                    <a:pt x="17406" y="6419"/>
                    <a:pt x="18387" y="6462"/>
                  </a:cubicBezTo>
                  <a:cubicBezTo>
                    <a:pt x="18441" y="6463"/>
                    <a:pt x="18494" y="6464"/>
                    <a:pt x="18548" y="6464"/>
                  </a:cubicBezTo>
                  <a:cubicBezTo>
                    <a:pt x="19984" y="6464"/>
                    <a:pt x="21372" y="5915"/>
                    <a:pt x="22482" y="4969"/>
                  </a:cubicBezTo>
                  <a:cubicBezTo>
                    <a:pt x="23250" y="5779"/>
                    <a:pt x="24274" y="6291"/>
                    <a:pt x="25426" y="6462"/>
                  </a:cubicBezTo>
                  <a:cubicBezTo>
                    <a:pt x="25682" y="6462"/>
                    <a:pt x="25938" y="6504"/>
                    <a:pt x="26237" y="6504"/>
                  </a:cubicBezTo>
                  <a:cubicBezTo>
                    <a:pt x="28242" y="6504"/>
                    <a:pt x="30204" y="5566"/>
                    <a:pt x="31868" y="4670"/>
                  </a:cubicBezTo>
                  <a:lnTo>
                    <a:pt x="31740" y="4457"/>
                  </a:lnTo>
                  <a:cubicBezTo>
                    <a:pt x="30061" y="5334"/>
                    <a:pt x="28144" y="6246"/>
                    <a:pt x="26140" y="6246"/>
                  </a:cubicBezTo>
                  <a:cubicBezTo>
                    <a:pt x="25903" y="6246"/>
                    <a:pt x="25665" y="6233"/>
                    <a:pt x="25426" y="6206"/>
                  </a:cubicBezTo>
                  <a:cubicBezTo>
                    <a:pt x="24402" y="6035"/>
                    <a:pt x="23421" y="5566"/>
                    <a:pt x="22696" y="4798"/>
                  </a:cubicBezTo>
                  <a:cubicBezTo>
                    <a:pt x="23080" y="4414"/>
                    <a:pt x="23464" y="4030"/>
                    <a:pt x="23805" y="3646"/>
                  </a:cubicBezTo>
                  <a:cubicBezTo>
                    <a:pt x="24402" y="2964"/>
                    <a:pt x="24701" y="2068"/>
                    <a:pt x="24658" y="1172"/>
                  </a:cubicBezTo>
                  <a:cubicBezTo>
                    <a:pt x="24615" y="788"/>
                    <a:pt x="24402" y="404"/>
                    <a:pt x="24061" y="191"/>
                  </a:cubicBezTo>
                  <a:cubicBezTo>
                    <a:pt x="23837" y="66"/>
                    <a:pt x="23584" y="0"/>
                    <a:pt x="23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1" name="Google Shape;1061;p51"/>
          <p:cNvGrpSpPr/>
          <p:nvPr/>
        </p:nvGrpSpPr>
        <p:grpSpPr>
          <a:xfrm>
            <a:off x="168403" y="478301"/>
            <a:ext cx="522232" cy="527571"/>
            <a:chOff x="-5142500" y="4841450"/>
            <a:chExt cx="310575" cy="313750"/>
          </a:xfrm>
        </p:grpSpPr>
        <p:sp>
          <p:nvSpPr>
            <p:cNvPr id="1062" name="Google Shape;1062;p51"/>
            <p:cNvSpPr/>
            <p:nvPr/>
          </p:nvSpPr>
          <p:spPr>
            <a:xfrm>
              <a:off x="-5142500" y="4841450"/>
              <a:ext cx="310575" cy="313750"/>
            </a:xfrm>
            <a:custGeom>
              <a:avLst/>
              <a:gdLst/>
              <a:ahLst/>
              <a:cxnLst/>
              <a:rect l="l" t="t" r="r" b="b"/>
              <a:pathLst>
                <a:path w="12423" h="12550" extrusionOk="0">
                  <a:moveTo>
                    <a:pt x="6097" y="1"/>
                  </a:moveTo>
                  <a:cubicBezTo>
                    <a:pt x="5927" y="1"/>
                    <a:pt x="5755" y="8"/>
                    <a:pt x="5583" y="24"/>
                  </a:cubicBezTo>
                  <a:cubicBezTo>
                    <a:pt x="2330" y="357"/>
                    <a:pt x="1" y="3426"/>
                    <a:pt x="333" y="6864"/>
                  </a:cubicBezTo>
                  <a:cubicBezTo>
                    <a:pt x="646" y="10132"/>
                    <a:pt x="3248" y="12550"/>
                    <a:pt x="6262" y="12550"/>
                  </a:cubicBezTo>
                  <a:cubicBezTo>
                    <a:pt x="6453" y="12550"/>
                    <a:pt x="6646" y="12540"/>
                    <a:pt x="6840" y="12520"/>
                  </a:cubicBezTo>
                  <a:cubicBezTo>
                    <a:pt x="10057" y="12225"/>
                    <a:pt x="12423" y="9156"/>
                    <a:pt x="12053" y="5718"/>
                  </a:cubicBezTo>
                  <a:cubicBezTo>
                    <a:pt x="11738" y="2429"/>
                    <a:pt x="9105" y="1"/>
                    <a:pt x="60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3" name="Google Shape;1063;p51"/>
            <p:cNvSpPr/>
            <p:nvPr/>
          </p:nvSpPr>
          <p:spPr>
            <a:xfrm>
              <a:off x="-5053716" y="4951581"/>
              <a:ext cx="44391" cy="34463"/>
            </a:xfrm>
            <a:custGeom>
              <a:avLst/>
              <a:gdLst/>
              <a:ahLst/>
              <a:cxnLst/>
              <a:rect l="l" t="t" r="r" b="b"/>
              <a:pathLst>
                <a:path w="1776" h="1647" extrusionOk="0">
                  <a:moveTo>
                    <a:pt x="1042" y="1"/>
                  </a:moveTo>
                  <a:cubicBezTo>
                    <a:pt x="1015" y="1"/>
                    <a:pt x="989" y="2"/>
                    <a:pt x="962" y="5"/>
                  </a:cubicBezTo>
                  <a:cubicBezTo>
                    <a:pt x="296" y="116"/>
                    <a:pt x="1" y="1188"/>
                    <a:pt x="592" y="1558"/>
                  </a:cubicBezTo>
                  <a:cubicBezTo>
                    <a:pt x="673" y="1612"/>
                    <a:pt x="774" y="1646"/>
                    <a:pt x="881" y="1646"/>
                  </a:cubicBezTo>
                  <a:cubicBezTo>
                    <a:pt x="920" y="1646"/>
                    <a:pt x="959" y="1642"/>
                    <a:pt x="999" y="1632"/>
                  </a:cubicBezTo>
                  <a:cubicBezTo>
                    <a:pt x="1332" y="1595"/>
                    <a:pt x="1590" y="1373"/>
                    <a:pt x="1701" y="1077"/>
                  </a:cubicBezTo>
                  <a:cubicBezTo>
                    <a:pt x="1775" y="929"/>
                    <a:pt x="1775" y="744"/>
                    <a:pt x="1738" y="560"/>
                  </a:cubicBezTo>
                  <a:cubicBezTo>
                    <a:pt x="1670" y="217"/>
                    <a:pt x="1378" y="1"/>
                    <a:pt x="1042"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4" name="Google Shape;1064;p51"/>
            <p:cNvSpPr/>
            <p:nvPr/>
          </p:nvSpPr>
          <p:spPr>
            <a:xfrm>
              <a:off x="-4978003" y="4953700"/>
              <a:ext cx="41150" cy="34325"/>
            </a:xfrm>
            <a:custGeom>
              <a:avLst/>
              <a:gdLst/>
              <a:ahLst/>
              <a:cxnLst/>
              <a:rect l="l" t="t" r="r" b="b"/>
              <a:pathLst>
                <a:path w="1646" h="1373" extrusionOk="0">
                  <a:moveTo>
                    <a:pt x="906" y="0"/>
                  </a:moveTo>
                  <a:cubicBezTo>
                    <a:pt x="659" y="0"/>
                    <a:pt x="413" y="122"/>
                    <a:pt x="277" y="377"/>
                  </a:cubicBezTo>
                  <a:cubicBezTo>
                    <a:pt x="1" y="954"/>
                    <a:pt x="500" y="1372"/>
                    <a:pt x="970" y="1372"/>
                  </a:cubicBezTo>
                  <a:cubicBezTo>
                    <a:pt x="1253" y="1372"/>
                    <a:pt x="1525" y="1220"/>
                    <a:pt x="1608" y="858"/>
                  </a:cubicBezTo>
                  <a:cubicBezTo>
                    <a:pt x="1645" y="710"/>
                    <a:pt x="1608" y="599"/>
                    <a:pt x="1608" y="488"/>
                  </a:cubicBezTo>
                  <a:cubicBezTo>
                    <a:pt x="1488" y="169"/>
                    <a:pt x="1196" y="0"/>
                    <a:pt x="906" y="0"/>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5" name="Google Shape;1065;p51"/>
            <p:cNvSpPr/>
            <p:nvPr/>
          </p:nvSpPr>
          <p:spPr>
            <a:xfrm rot="10800000">
              <a:off x="-5060175" y="5017494"/>
              <a:ext cx="150675" cy="63800"/>
            </a:xfrm>
            <a:custGeom>
              <a:avLst/>
              <a:gdLst/>
              <a:ahLst/>
              <a:cxnLst/>
              <a:rect l="l" t="t" r="r" b="b"/>
              <a:pathLst>
                <a:path w="6027" h="2552" extrusionOk="0">
                  <a:moveTo>
                    <a:pt x="3253" y="1"/>
                  </a:moveTo>
                  <a:cubicBezTo>
                    <a:pt x="1960" y="38"/>
                    <a:pt x="702" y="925"/>
                    <a:pt x="0" y="2330"/>
                  </a:cubicBezTo>
                  <a:lnTo>
                    <a:pt x="407" y="2552"/>
                  </a:lnTo>
                  <a:cubicBezTo>
                    <a:pt x="1035" y="1295"/>
                    <a:pt x="2181" y="482"/>
                    <a:pt x="3253" y="482"/>
                  </a:cubicBezTo>
                  <a:cubicBezTo>
                    <a:pt x="4215" y="482"/>
                    <a:pt x="5028" y="1036"/>
                    <a:pt x="5620" y="2071"/>
                  </a:cubicBezTo>
                  <a:lnTo>
                    <a:pt x="6026" y="1849"/>
                  </a:lnTo>
                  <a:cubicBezTo>
                    <a:pt x="5324" y="666"/>
                    <a:pt x="4363"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1066" name="Google Shape;1066;p51"/>
          <p:cNvGrpSpPr/>
          <p:nvPr/>
        </p:nvGrpSpPr>
        <p:grpSpPr>
          <a:xfrm flipH="1">
            <a:off x="8075466" y="4226568"/>
            <a:ext cx="275004" cy="136758"/>
            <a:chOff x="-1391825" y="4240400"/>
            <a:chExt cx="522225" cy="259700"/>
          </a:xfrm>
        </p:grpSpPr>
        <p:sp>
          <p:nvSpPr>
            <p:cNvPr id="1067" name="Google Shape;1067;p51"/>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1"/>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9" name="Google Shape;1069;p51"/>
          <p:cNvGrpSpPr/>
          <p:nvPr/>
        </p:nvGrpSpPr>
        <p:grpSpPr>
          <a:xfrm rot="3228472" flipH="1">
            <a:off x="7587463" y="862924"/>
            <a:ext cx="614801" cy="535388"/>
            <a:chOff x="1434628" y="2199861"/>
            <a:chExt cx="363255" cy="316293"/>
          </a:xfrm>
        </p:grpSpPr>
        <p:sp>
          <p:nvSpPr>
            <p:cNvPr id="1070" name="Google Shape;1070;p51"/>
            <p:cNvSpPr/>
            <p:nvPr/>
          </p:nvSpPr>
          <p:spPr>
            <a:xfrm>
              <a:off x="1434628" y="2199861"/>
              <a:ext cx="363255" cy="273558"/>
            </a:xfrm>
            <a:custGeom>
              <a:avLst/>
              <a:gdLst/>
              <a:ahLst/>
              <a:cxnLst/>
              <a:rect l="l" t="t" r="r" b="b"/>
              <a:pathLst>
                <a:path w="18131" h="13654" extrusionOk="0">
                  <a:moveTo>
                    <a:pt x="2352" y="0"/>
                  </a:moveTo>
                  <a:cubicBezTo>
                    <a:pt x="1576" y="0"/>
                    <a:pt x="790" y="57"/>
                    <a:pt x="0" y="173"/>
                  </a:cubicBezTo>
                  <a:lnTo>
                    <a:pt x="85" y="728"/>
                  </a:lnTo>
                  <a:cubicBezTo>
                    <a:pt x="868" y="608"/>
                    <a:pt x="1646" y="551"/>
                    <a:pt x="2414" y="551"/>
                  </a:cubicBezTo>
                  <a:cubicBezTo>
                    <a:pt x="9894" y="551"/>
                    <a:pt x="16458" y="6032"/>
                    <a:pt x="17619" y="13654"/>
                  </a:cubicBezTo>
                  <a:lnTo>
                    <a:pt x="18131" y="13569"/>
                  </a:lnTo>
                  <a:cubicBezTo>
                    <a:pt x="16929" y="5656"/>
                    <a:pt x="10119" y="0"/>
                    <a:pt x="2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1"/>
            <p:cNvSpPr/>
            <p:nvPr/>
          </p:nvSpPr>
          <p:spPr>
            <a:xfrm>
              <a:off x="1451718" y="2315463"/>
              <a:ext cx="231645" cy="175066"/>
            </a:xfrm>
            <a:custGeom>
              <a:avLst/>
              <a:gdLst/>
              <a:ahLst/>
              <a:cxnLst/>
              <a:rect l="l" t="t" r="r" b="b"/>
              <a:pathLst>
                <a:path w="11562" h="8738" extrusionOk="0">
                  <a:moveTo>
                    <a:pt x="1547" y="1"/>
                  </a:moveTo>
                  <a:cubicBezTo>
                    <a:pt x="1037" y="1"/>
                    <a:pt x="520" y="40"/>
                    <a:pt x="0" y="120"/>
                  </a:cubicBezTo>
                  <a:lnTo>
                    <a:pt x="86" y="632"/>
                  </a:lnTo>
                  <a:cubicBezTo>
                    <a:pt x="558" y="562"/>
                    <a:pt x="1027" y="529"/>
                    <a:pt x="1490" y="529"/>
                  </a:cubicBezTo>
                  <a:cubicBezTo>
                    <a:pt x="6182" y="529"/>
                    <a:pt x="10312" y="3962"/>
                    <a:pt x="11050" y="8737"/>
                  </a:cubicBezTo>
                  <a:lnTo>
                    <a:pt x="11561" y="8652"/>
                  </a:lnTo>
                  <a:cubicBezTo>
                    <a:pt x="10827" y="3626"/>
                    <a:pt x="6483" y="1"/>
                    <a:pt x="1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1"/>
            <p:cNvSpPr/>
            <p:nvPr/>
          </p:nvSpPr>
          <p:spPr>
            <a:xfrm>
              <a:off x="1465381" y="2409027"/>
              <a:ext cx="125680" cy="96028"/>
            </a:xfrm>
            <a:custGeom>
              <a:avLst/>
              <a:gdLst/>
              <a:ahLst/>
              <a:cxnLst/>
              <a:rect l="l" t="t" r="r" b="b"/>
              <a:pathLst>
                <a:path w="6273" h="4793" extrusionOk="0">
                  <a:moveTo>
                    <a:pt x="798" y="1"/>
                  </a:moveTo>
                  <a:cubicBezTo>
                    <a:pt x="536" y="1"/>
                    <a:pt x="269" y="19"/>
                    <a:pt x="1" y="57"/>
                  </a:cubicBezTo>
                  <a:lnTo>
                    <a:pt x="86" y="612"/>
                  </a:lnTo>
                  <a:cubicBezTo>
                    <a:pt x="347" y="571"/>
                    <a:pt x="606" y="551"/>
                    <a:pt x="861" y="551"/>
                  </a:cubicBezTo>
                  <a:cubicBezTo>
                    <a:pt x="3278" y="551"/>
                    <a:pt x="5370" y="2323"/>
                    <a:pt x="5717" y="4792"/>
                  </a:cubicBezTo>
                  <a:lnTo>
                    <a:pt x="6272" y="4707"/>
                  </a:lnTo>
                  <a:cubicBezTo>
                    <a:pt x="5844" y="1946"/>
                    <a:pt x="3503"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51"/>
            <p:cNvSpPr/>
            <p:nvPr/>
          </p:nvSpPr>
          <p:spPr>
            <a:xfrm>
              <a:off x="1477362" y="2487584"/>
              <a:ext cx="35903" cy="28570"/>
            </a:xfrm>
            <a:custGeom>
              <a:avLst/>
              <a:gdLst/>
              <a:ahLst/>
              <a:cxnLst/>
              <a:rect l="l" t="t" r="r" b="b"/>
              <a:pathLst>
                <a:path w="1792" h="1426" extrusionOk="0">
                  <a:moveTo>
                    <a:pt x="231" y="1"/>
                  </a:moveTo>
                  <a:cubicBezTo>
                    <a:pt x="155" y="1"/>
                    <a:pt x="78" y="6"/>
                    <a:pt x="0" y="18"/>
                  </a:cubicBezTo>
                  <a:lnTo>
                    <a:pt x="86" y="530"/>
                  </a:lnTo>
                  <a:cubicBezTo>
                    <a:pt x="133" y="523"/>
                    <a:pt x="181" y="519"/>
                    <a:pt x="228" y="519"/>
                  </a:cubicBezTo>
                  <a:cubicBezTo>
                    <a:pt x="732" y="519"/>
                    <a:pt x="1202" y="919"/>
                    <a:pt x="1280" y="1426"/>
                  </a:cubicBezTo>
                  <a:lnTo>
                    <a:pt x="1792" y="1341"/>
                  </a:lnTo>
                  <a:cubicBezTo>
                    <a:pt x="1676" y="565"/>
                    <a:pt x="995" y="1"/>
                    <a:pt x="2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4" name="Google Shape;1074;p51"/>
          <p:cNvGrpSpPr/>
          <p:nvPr/>
        </p:nvGrpSpPr>
        <p:grpSpPr>
          <a:xfrm rot="877982">
            <a:off x="1553230" y="249465"/>
            <a:ext cx="583975" cy="579344"/>
            <a:chOff x="14582925" y="1556650"/>
            <a:chExt cx="280525" cy="278300"/>
          </a:xfrm>
        </p:grpSpPr>
        <p:sp>
          <p:nvSpPr>
            <p:cNvPr id="1075" name="Google Shape;1075;p51"/>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1"/>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02052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grpSp>
        <p:nvGrpSpPr>
          <p:cNvPr id="754" name="Google Shape;754;p47"/>
          <p:cNvGrpSpPr/>
          <p:nvPr/>
        </p:nvGrpSpPr>
        <p:grpSpPr>
          <a:xfrm>
            <a:off x="774161" y="695037"/>
            <a:ext cx="1846405" cy="1338459"/>
            <a:chOff x="13519600" y="1911975"/>
            <a:chExt cx="1138000" cy="738175"/>
          </a:xfrm>
        </p:grpSpPr>
        <p:sp>
          <p:nvSpPr>
            <p:cNvPr id="755" name="Google Shape;755;p47"/>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7"/>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7" name="Google Shape;757;p47"/>
          <p:cNvGrpSpPr/>
          <p:nvPr/>
        </p:nvGrpSpPr>
        <p:grpSpPr>
          <a:xfrm>
            <a:off x="3032989" y="-2608032"/>
            <a:ext cx="8073277" cy="8298148"/>
            <a:chOff x="3236841" y="-2275314"/>
            <a:chExt cx="8073277" cy="8298148"/>
          </a:xfrm>
        </p:grpSpPr>
        <p:sp>
          <p:nvSpPr>
            <p:cNvPr id="758" name="Google Shape;758;p47"/>
            <p:cNvSpPr/>
            <p:nvPr/>
          </p:nvSpPr>
          <p:spPr>
            <a:xfrm rot="-9515644">
              <a:off x="5141118" y="-2275314"/>
              <a:ext cx="6169000" cy="4847174"/>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7"/>
            <p:cNvSpPr/>
            <p:nvPr/>
          </p:nvSpPr>
          <p:spPr>
            <a:xfrm>
              <a:off x="3236841" y="1175521"/>
              <a:ext cx="6169116" cy="4847313"/>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0" name="Google Shape;760;p47"/>
          <p:cNvGrpSpPr/>
          <p:nvPr/>
        </p:nvGrpSpPr>
        <p:grpSpPr>
          <a:xfrm>
            <a:off x="8075589" y="2916656"/>
            <a:ext cx="1123403" cy="2022518"/>
            <a:chOff x="4352976" y="3007021"/>
            <a:chExt cx="1329943" cy="2394363"/>
          </a:xfrm>
        </p:grpSpPr>
        <p:sp>
          <p:nvSpPr>
            <p:cNvPr id="761" name="Google Shape;761;p47"/>
            <p:cNvSpPr/>
            <p:nvPr/>
          </p:nvSpPr>
          <p:spPr>
            <a:xfrm>
              <a:off x="4956410" y="3771857"/>
              <a:ext cx="726509" cy="699061"/>
            </a:xfrm>
            <a:custGeom>
              <a:avLst/>
              <a:gdLst/>
              <a:ahLst/>
              <a:cxnLst/>
              <a:rect l="l" t="t" r="r" b="b"/>
              <a:pathLst>
                <a:path w="36262" h="34892" extrusionOk="0">
                  <a:moveTo>
                    <a:pt x="24567" y="0"/>
                  </a:moveTo>
                  <a:cubicBezTo>
                    <a:pt x="24014" y="0"/>
                    <a:pt x="23496" y="166"/>
                    <a:pt x="23037" y="449"/>
                  </a:cubicBezTo>
                  <a:cubicBezTo>
                    <a:pt x="20648" y="1600"/>
                    <a:pt x="18686" y="3520"/>
                    <a:pt x="16211" y="4416"/>
                  </a:cubicBezTo>
                  <a:cubicBezTo>
                    <a:pt x="15059" y="4843"/>
                    <a:pt x="13822" y="5013"/>
                    <a:pt x="12756" y="5525"/>
                  </a:cubicBezTo>
                  <a:cubicBezTo>
                    <a:pt x="7039" y="8256"/>
                    <a:pt x="7551" y="16745"/>
                    <a:pt x="5717" y="21779"/>
                  </a:cubicBezTo>
                  <a:cubicBezTo>
                    <a:pt x="4864" y="24125"/>
                    <a:pt x="0" y="32018"/>
                    <a:pt x="1963" y="34279"/>
                  </a:cubicBezTo>
                  <a:cubicBezTo>
                    <a:pt x="2349" y="34703"/>
                    <a:pt x="2663" y="34846"/>
                    <a:pt x="2950" y="34846"/>
                  </a:cubicBezTo>
                  <a:cubicBezTo>
                    <a:pt x="3547" y="34846"/>
                    <a:pt x="4026" y="34225"/>
                    <a:pt x="4803" y="34225"/>
                  </a:cubicBezTo>
                  <a:cubicBezTo>
                    <a:pt x="4928" y="34225"/>
                    <a:pt x="5062" y="34241"/>
                    <a:pt x="5205" y="34279"/>
                  </a:cubicBezTo>
                  <a:cubicBezTo>
                    <a:pt x="5802" y="34535"/>
                    <a:pt x="6357" y="34705"/>
                    <a:pt x="6954" y="34876"/>
                  </a:cubicBezTo>
                  <a:cubicBezTo>
                    <a:pt x="7037" y="34886"/>
                    <a:pt x="7119" y="34891"/>
                    <a:pt x="7200" y="34891"/>
                  </a:cubicBezTo>
                  <a:cubicBezTo>
                    <a:pt x="8448" y="34891"/>
                    <a:pt x="9430" y="33697"/>
                    <a:pt x="10111" y="32615"/>
                  </a:cubicBezTo>
                  <a:cubicBezTo>
                    <a:pt x="11988" y="29543"/>
                    <a:pt x="13737" y="26386"/>
                    <a:pt x="15273" y="23144"/>
                  </a:cubicBezTo>
                  <a:cubicBezTo>
                    <a:pt x="15870" y="21907"/>
                    <a:pt x="17704" y="15551"/>
                    <a:pt x="19027" y="15380"/>
                  </a:cubicBezTo>
                  <a:cubicBezTo>
                    <a:pt x="19043" y="15378"/>
                    <a:pt x="19059" y="15377"/>
                    <a:pt x="19076" y="15377"/>
                  </a:cubicBezTo>
                  <a:cubicBezTo>
                    <a:pt x="20260" y="15377"/>
                    <a:pt x="23135" y="19827"/>
                    <a:pt x="24018" y="20585"/>
                  </a:cubicBezTo>
                  <a:cubicBezTo>
                    <a:pt x="25802" y="22071"/>
                    <a:pt x="28039" y="23590"/>
                    <a:pt x="30420" y="23590"/>
                  </a:cubicBezTo>
                  <a:cubicBezTo>
                    <a:pt x="30772" y="23590"/>
                    <a:pt x="31127" y="23557"/>
                    <a:pt x="31484" y="23486"/>
                  </a:cubicBezTo>
                  <a:cubicBezTo>
                    <a:pt x="33361" y="23059"/>
                    <a:pt x="34897" y="21694"/>
                    <a:pt x="35579" y="19859"/>
                  </a:cubicBezTo>
                  <a:cubicBezTo>
                    <a:pt x="36219" y="18068"/>
                    <a:pt x="36262" y="16105"/>
                    <a:pt x="35707" y="14271"/>
                  </a:cubicBezTo>
                  <a:cubicBezTo>
                    <a:pt x="34299" y="9237"/>
                    <a:pt x="30204" y="4501"/>
                    <a:pt x="26450" y="1003"/>
                  </a:cubicBezTo>
                  <a:cubicBezTo>
                    <a:pt x="26023" y="534"/>
                    <a:pt x="25511" y="193"/>
                    <a:pt x="24914" y="22"/>
                  </a:cubicBezTo>
                  <a:cubicBezTo>
                    <a:pt x="24797" y="7"/>
                    <a:pt x="24681" y="0"/>
                    <a:pt x="24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7"/>
            <p:cNvSpPr/>
            <p:nvPr/>
          </p:nvSpPr>
          <p:spPr>
            <a:xfrm>
              <a:off x="4932468" y="4234625"/>
              <a:ext cx="200130" cy="789840"/>
            </a:xfrm>
            <a:custGeom>
              <a:avLst/>
              <a:gdLst/>
              <a:ahLst/>
              <a:cxnLst/>
              <a:rect l="l" t="t" r="r" b="b"/>
              <a:pathLst>
                <a:path w="9989" h="39423" extrusionOk="0">
                  <a:moveTo>
                    <a:pt x="9726" y="1"/>
                  </a:moveTo>
                  <a:cubicBezTo>
                    <a:pt x="9668" y="1"/>
                    <a:pt x="9607" y="26"/>
                    <a:pt x="9557" y="89"/>
                  </a:cubicBezTo>
                  <a:cubicBezTo>
                    <a:pt x="5547" y="6147"/>
                    <a:pt x="3030" y="12802"/>
                    <a:pt x="2475" y="18817"/>
                  </a:cubicBezTo>
                  <a:cubicBezTo>
                    <a:pt x="2219" y="20950"/>
                    <a:pt x="2219" y="23168"/>
                    <a:pt x="2219" y="25301"/>
                  </a:cubicBezTo>
                  <a:cubicBezTo>
                    <a:pt x="2176" y="29951"/>
                    <a:pt x="2176" y="34772"/>
                    <a:pt x="43" y="39166"/>
                  </a:cubicBezTo>
                  <a:cubicBezTo>
                    <a:pt x="1" y="39252"/>
                    <a:pt x="43" y="39380"/>
                    <a:pt x="171" y="39422"/>
                  </a:cubicBezTo>
                  <a:lnTo>
                    <a:pt x="257" y="39422"/>
                  </a:lnTo>
                  <a:cubicBezTo>
                    <a:pt x="299" y="39422"/>
                    <a:pt x="385" y="39380"/>
                    <a:pt x="427" y="39337"/>
                  </a:cubicBezTo>
                  <a:cubicBezTo>
                    <a:pt x="2603" y="34857"/>
                    <a:pt x="2646" y="29994"/>
                    <a:pt x="2646" y="25259"/>
                  </a:cubicBezTo>
                  <a:cubicBezTo>
                    <a:pt x="2646" y="23168"/>
                    <a:pt x="2646" y="20993"/>
                    <a:pt x="2859" y="18860"/>
                  </a:cubicBezTo>
                  <a:cubicBezTo>
                    <a:pt x="3414" y="12887"/>
                    <a:pt x="5931" y="6317"/>
                    <a:pt x="9898" y="302"/>
                  </a:cubicBezTo>
                  <a:cubicBezTo>
                    <a:pt x="9989" y="151"/>
                    <a:pt x="9866" y="1"/>
                    <a:pt x="97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7"/>
            <p:cNvSpPr/>
            <p:nvPr/>
          </p:nvSpPr>
          <p:spPr>
            <a:xfrm>
              <a:off x="4746503" y="4284572"/>
              <a:ext cx="97951" cy="835620"/>
            </a:xfrm>
            <a:custGeom>
              <a:avLst/>
              <a:gdLst/>
              <a:ahLst/>
              <a:cxnLst/>
              <a:rect l="l" t="t" r="r" b="b"/>
              <a:pathLst>
                <a:path w="4889" h="41708" extrusionOk="0">
                  <a:moveTo>
                    <a:pt x="232" y="1"/>
                  </a:moveTo>
                  <a:cubicBezTo>
                    <a:pt x="120" y="1"/>
                    <a:pt x="1" y="92"/>
                    <a:pt x="25" y="241"/>
                  </a:cubicBezTo>
                  <a:lnTo>
                    <a:pt x="2884" y="12826"/>
                  </a:lnTo>
                  <a:cubicBezTo>
                    <a:pt x="3396" y="14959"/>
                    <a:pt x="3865" y="17135"/>
                    <a:pt x="3779" y="19353"/>
                  </a:cubicBezTo>
                  <a:cubicBezTo>
                    <a:pt x="3694" y="20718"/>
                    <a:pt x="3524" y="22041"/>
                    <a:pt x="3225" y="23320"/>
                  </a:cubicBezTo>
                  <a:cubicBezTo>
                    <a:pt x="3097" y="23875"/>
                    <a:pt x="3012" y="24387"/>
                    <a:pt x="2926" y="24941"/>
                  </a:cubicBezTo>
                  <a:cubicBezTo>
                    <a:pt x="1945" y="30530"/>
                    <a:pt x="2500" y="36289"/>
                    <a:pt x="4505" y="41579"/>
                  </a:cubicBezTo>
                  <a:cubicBezTo>
                    <a:pt x="4547" y="41665"/>
                    <a:pt x="4590" y="41707"/>
                    <a:pt x="4675" y="41707"/>
                  </a:cubicBezTo>
                  <a:lnTo>
                    <a:pt x="4718" y="41707"/>
                  </a:lnTo>
                  <a:cubicBezTo>
                    <a:pt x="4846" y="41665"/>
                    <a:pt x="4889" y="41579"/>
                    <a:pt x="4846" y="41451"/>
                  </a:cubicBezTo>
                  <a:cubicBezTo>
                    <a:pt x="2884" y="36204"/>
                    <a:pt x="2329" y="30530"/>
                    <a:pt x="3310" y="24984"/>
                  </a:cubicBezTo>
                  <a:cubicBezTo>
                    <a:pt x="3396" y="24472"/>
                    <a:pt x="3481" y="23918"/>
                    <a:pt x="3609" y="23406"/>
                  </a:cubicBezTo>
                  <a:cubicBezTo>
                    <a:pt x="3907" y="22083"/>
                    <a:pt x="4121" y="20718"/>
                    <a:pt x="4206" y="19396"/>
                  </a:cubicBezTo>
                  <a:cubicBezTo>
                    <a:pt x="4291" y="17092"/>
                    <a:pt x="3779" y="14874"/>
                    <a:pt x="3268" y="12740"/>
                  </a:cubicBezTo>
                  <a:lnTo>
                    <a:pt x="409" y="156"/>
                  </a:lnTo>
                  <a:cubicBezTo>
                    <a:pt x="391" y="48"/>
                    <a:pt x="314"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7"/>
            <p:cNvSpPr/>
            <p:nvPr/>
          </p:nvSpPr>
          <p:spPr>
            <a:xfrm>
              <a:off x="4352976" y="3704559"/>
              <a:ext cx="553026" cy="990831"/>
            </a:xfrm>
            <a:custGeom>
              <a:avLst/>
              <a:gdLst/>
              <a:ahLst/>
              <a:cxnLst/>
              <a:rect l="l" t="t" r="r" b="b"/>
              <a:pathLst>
                <a:path w="27603" h="49455" extrusionOk="0">
                  <a:moveTo>
                    <a:pt x="7625" y="0"/>
                  </a:moveTo>
                  <a:cubicBezTo>
                    <a:pt x="7019" y="0"/>
                    <a:pt x="6417" y="95"/>
                    <a:pt x="5845" y="309"/>
                  </a:cubicBezTo>
                  <a:cubicBezTo>
                    <a:pt x="5120" y="608"/>
                    <a:pt x="4480" y="1120"/>
                    <a:pt x="3968" y="1717"/>
                  </a:cubicBezTo>
                  <a:cubicBezTo>
                    <a:pt x="2688" y="3125"/>
                    <a:pt x="1792" y="4832"/>
                    <a:pt x="1451" y="6709"/>
                  </a:cubicBezTo>
                  <a:cubicBezTo>
                    <a:pt x="1" y="16307"/>
                    <a:pt x="13695" y="20744"/>
                    <a:pt x="14207" y="29788"/>
                  </a:cubicBezTo>
                  <a:cubicBezTo>
                    <a:pt x="14377" y="32433"/>
                    <a:pt x="12970" y="34865"/>
                    <a:pt x="14633" y="37296"/>
                  </a:cubicBezTo>
                  <a:cubicBezTo>
                    <a:pt x="15743" y="39003"/>
                    <a:pt x="17406" y="40283"/>
                    <a:pt x="18558" y="41946"/>
                  </a:cubicBezTo>
                  <a:cubicBezTo>
                    <a:pt x="19326" y="43098"/>
                    <a:pt x="19838" y="44421"/>
                    <a:pt x="20009" y="45829"/>
                  </a:cubicBezTo>
                  <a:cubicBezTo>
                    <a:pt x="20179" y="46980"/>
                    <a:pt x="20222" y="48431"/>
                    <a:pt x="21203" y="49113"/>
                  </a:cubicBezTo>
                  <a:cubicBezTo>
                    <a:pt x="21516" y="49341"/>
                    <a:pt x="21886" y="49455"/>
                    <a:pt x="22262" y="49455"/>
                  </a:cubicBezTo>
                  <a:cubicBezTo>
                    <a:pt x="22450" y="49455"/>
                    <a:pt x="22639" y="49426"/>
                    <a:pt x="22824" y="49369"/>
                  </a:cubicBezTo>
                  <a:cubicBezTo>
                    <a:pt x="23677" y="49113"/>
                    <a:pt x="24403" y="48559"/>
                    <a:pt x="24872" y="47834"/>
                  </a:cubicBezTo>
                  <a:cubicBezTo>
                    <a:pt x="26237" y="45701"/>
                    <a:pt x="26066" y="42970"/>
                    <a:pt x="25811" y="40453"/>
                  </a:cubicBezTo>
                  <a:cubicBezTo>
                    <a:pt x="25299" y="35035"/>
                    <a:pt x="24360" y="30727"/>
                    <a:pt x="25725" y="25479"/>
                  </a:cubicBezTo>
                  <a:cubicBezTo>
                    <a:pt x="27602" y="18227"/>
                    <a:pt x="23123" y="6879"/>
                    <a:pt x="16980" y="2698"/>
                  </a:cubicBezTo>
                  <a:cubicBezTo>
                    <a:pt x="14335" y="949"/>
                    <a:pt x="11178" y="11"/>
                    <a:pt x="7978" y="11"/>
                  </a:cubicBezTo>
                  <a:cubicBezTo>
                    <a:pt x="7861" y="4"/>
                    <a:pt x="7743" y="0"/>
                    <a:pt x="76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7"/>
            <p:cNvSpPr/>
            <p:nvPr/>
          </p:nvSpPr>
          <p:spPr>
            <a:xfrm>
              <a:off x="4776055" y="3007021"/>
              <a:ext cx="579512" cy="1306402"/>
            </a:xfrm>
            <a:custGeom>
              <a:avLst/>
              <a:gdLst/>
              <a:ahLst/>
              <a:cxnLst/>
              <a:rect l="l" t="t" r="r" b="b"/>
              <a:pathLst>
                <a:path w="28925" h="65206" extrusionOk="0">
                  <a:moveTo>
                    <a:pt x="12463" y="8497"/>
                  </a:moveTo>
                  <a:cubicBezTo>
                    <a:pt x="13306" y="8497"/>
                    <a:pt x="13626" y="10563"/>
                    <a:pt x="13695" y="11150"/>
                  </a:cubicBezTo>
                  <a:cubicBezTo>
                    <a:pt x="13875" y="12609"/>
                    <a:pt x="13533" y="13180"/>
                    <a:pt x="13057" y="13180"/>
                  </a:cubicBezTo>
                  <a:cubicBezTo>
                    <a:pt x="12295" y="13180"/>
                    <a:pt x="11191" y="11712"/>
                    <a:pt x="11349" y="10084"/>
                  </a:cubicBezTo>
                  <a:lnTo>
                    <a:pt x="11349" y="10041"/>
                  </a:lnTo>
                  <a:cubicBezTo>
                    <a:pt x="11349" y="9614"/>
                    <a:pt x="11519" y="9230"/>
                    <a:pt x="11775" y="8889"/>
                  </a:cubicBezTo>
                  <a:cubicBezTo>
                    <a:pt x="12036" y="8612"/>
                    <a:pt x="12264" y="8497"/>
                    <a:pt x="12463" y="8497"/>
                  </a:cubicBezTo>
                  <a:close/>
                  <a:moveTo>
                    <a:pt x="21006" y="15539"/>
                  </a:moveTo>
                  <a:cubicBezTo>
                    <a:pt x="21427" y="15539"/>
                    <a:pt x="21666" y="15850"/>
                    <a:pt x="21459" y="16781"/>
                  </a:cubicBezTo>
                  <a:cubicBezTo>
                    <a:pt x="20862" y="19384"/>
                    <a:pt x="19155" y="21559"/>
                    <a:pt x="16766" y="22796"/>
                  </a:cubicBezTo>
                  <a:cubicBezTo>
                    <a:pt x="16340" y="23052"/>
                    <a:pt x="15828" y="23223"/>
                    <a:pt x="15273" y="23266"/>
                  </a:cubicBezTo>
                  <a:cubicBezTo>
                    <a:pt x="14761" y="23266"/>
                    <a:pt x="14250" y="22967"/>
                    <a:pt x="13994" y="22498"/>
                  </a:cubicBezTo>
                  <a:cubicBezTo>
                    <a:pt x="13866" y="21901"/>
                    <a:pt x="13994" y="21303"/>
                    <a:pt x="14377" y="20834"/>
                  </a:cubicBezTo>
                  <a:cubicBezTo>
                    <a:pt x="15487" y="19085"/>
                    <a:pt x="17022" y="17592"/>
                    <a:pt x="18814" y="16568"/>
                  </a:cubicBezTo>
                  <a:cubicBezTo>
                    <a:pt x="19373" y="16212"/>
                    <a:pt x="20386" y="15539"/>
                    <a:pt x="21006" y="15539"/>
                  </a:cubicBezTo>
                  <a:close/>
                  <a:moveTo>
                    <a:pt x="7040" y="27532"/>
                  </a:moveTo>
                  <a:cubicBezTo>
                    <a:pt x="10154" y="27574"/>
                    <a:pt x="10111" y="32566"/>
                    <a:pt x="9727" y="35253"/>
                  </a:cubicBezTo>
                  <a:cubicBezTo>
                    <a:pt x="9685" y="35637"/>
                    <a:pt x="9599" y="36021"/>
                    <a:pt x="9514" y="36405"/>
                  </a:cubicBezTo>
                  <a:cubicBezTo>
                    <a:pt x="9434" y="36645"/>
                    <a:pt x="9317" y="36921"/>
                    <a:pt x="9093" y="36921"/>
                  </a:cubicBezTo>
                  <a:cubicBezTo>
                    <a:pt x="9078" y="36921"/>
                    <a:pt x="9062" y="36920"/>
                    <a:pt x="9045" y="36917"/>
                  </a:cubicBezTo>
                  <a:cubicBezTo>
                    <a:pt x="8874" y="36875"/>
                    <a:pt x="8789" y="36747"/>
                    <a:pt x="8746" y="36619"/>
                  </a:cubicBezTo>
                  <a:cubicBezTo>
                    <a:pt x="7424" y="34358"/>
                    <a:pt x="6571" y="31841"/>
                    <a:pt x="6229" y="29238"/>
                  </a:cubicBezTo>
                  <a:cubicBezTo>
                    <a:pt x="6187" y="28854"/>
                    <a:pt x="6187" y="28513"/>
                    <a:pt x="6272" y="28172"/>
                  </a:cubicBezTo>
                  <a:cubicBezTo>
                    <a:pt x="6357" y="27788"/>
                    <a:pt x="6699" y="27532"/>
                    <a:pt x="7040" y="27532"/>
                  </a:cubicBezTo>
                  <a:close/>
                  <a:moveTo>
                    <a:pt x="15487" y="39178"/>
                  </a:moveTo>
                  <a:cubicBezTo>
                    <a:pt x="15615" y="39434"/>
                    <a:pt x="15700" y="39733"/>
                    <a:pt x="15743" y="40074"/>
                  </a:cubicBezTo>
                  <a:cubicBezTo>
                    <a:pt x="15913" y="40799"/>
                    <a:pt x="15743" y="41397"/>
                    <a:pt x="14847" y="42037"/>
                  </a:cubicBezTo>
                  <a:cubicBezTo>
                    <a:pt x="14309" y="42395"/>
                    <a:pt x="13170" y="43054"/>
                    <a:pt x="12364" y="43054"/>
                  </a:cubicBezTo>
                  <a:cubicBezTo>
                    <a:pt x="12211" y="43054"/>
                    <a:pt x="12069" y="43030"/>
                    <a:pt x="11946" y="42975"/>
                  </a:cubicBezTo>
                  <a:cubicBezTo>
                    <a:pt x="11605" y="42762"/>
                    <a:pt x="11391" y="42420"/>
                    <a:pt x="11434" y="41994"/>
                  </a:cubicBezTo>
                  <a:cubicBezTo>
                    <a:pt x="11477" y="41653"/>
                    <a:pt x="11647" y="41354"/>
                    <a:pt x="11861" y="41098"/>
                  </a:cubicBezTo>
                  <a:cubicBezTo>
                    <a:pt x="12799" y="40031"/>
                    <a:pt x="14079" y="39306"/>
                    <a:pt x="15487" y="39178"/>
                  </a:cubicBezTo>
                  <a:close/>
                  <a:moveTo>
                    <a:pt x="20815" y="1"/>
                  </a:moveTo>
                  <a:cubicBezTo>
                    <a:pt x="20471" y="1"/>
                    <a:pt x="20154" y="21"/>
                    <a:pt x="19881" y="58"/>
                  </a:cubicBezTo>
                  <a:cubicBezTo>
                    <a:pt x="12586" y="1125"/>
                    <a:pt x="8789" y="7439"/>
                    <a:pt x="5632" y="13368"/>
                  </a:cubicBezTo>
                  <a:cubicBezTo>
                    <a:pt x="5589" y="13454"/>
                    <a:pt x="5547" y="13539"/>
                    <a:pt x="5547" y="13667"/>
                  </a:cubicBezTo>
                  <a:cubicBezTo>
                    <a:pt x="5589" y="13795"/>
                    <a:pt x="5675" y="13880"/>
                    <a:pt x="5803" y="13966"/>
                  </a:cubicBezTo>
                  <a:cubicBezTo>
                    <a:pt x="7125" y="15075"/>
                    <a:pt x="7893" y="16653"/>
                    <a:pt x="7936" y="18402"/>
                  </a:cubicBezTo>
                  <a:cubicBezTo>
                    <a:pt x="7936" y="18573"/>
                    <a:pt x="7893" y="18744"/>
                    <a:pt x="7808" y="18914"/>
                  </a:cubicBezTo>
                  <a:cubicBezTo>
                    <a:pt x="7681" y="19073"/>
                    <a:pt x="7484" y="19160"/>
                    <a:pt x="7286" y="19160"/>
                  </a:cubicBezTo>
                  <a:cubicBezTo>
                    <a:pt x="7218" y="19160"/>
                    <a:pt x="7149" y="19150"/>
                    <a:pt x="7083" y="19128"/>
                  </a:cubicBezTo>
                  <a:cubicBezTo>
                    <a:pt x="6784" y="19000"/>
                    <a:pt x="6571" y="18829"/>
                    <a:pt x="6400" y="18616"/>
                  </a:cubicBezTo>
                  <a:cubicBezTo>
                    <a:pt x="5760" y="17848"/>
                    <a:pt x="5291" y="16995"/>
                    <a:pt x="4949" y="16056"/>
                  </a:cubicBezTo>
                  <a:cubicBezTo>
                    <a:pt x="2816" y="20237"/>
                    <a:pt x="2134" y="26849"/>
                    <a:pt x="2603" y="31457"/>
                  </a:cubicBezTo>
                  <a:cubicBezTo>
                    <a:pt x="2902" y="34272"/>
                    <a:pt x="3926" y="37344"/>
                    <a:pt x="3712" y="40159"/>
                  </a:cubicBezTo>
                  <a:cubicBezTo>
                    <a:pt x="3456" y="43615"/>
                    <a:pt x="2049" y="46857"/>
                    <a:pt x="1153" y="50142"/>
                  </a:cubicBezTo>
                  <a:cubicBezTo>
                    <a:pt x="129" y="53811"/>
                    <a:pt x="1" y="57693"/>
                    <a:pt x="726" y="61405"/>
                  </a:cubicBezTo>
                  <a:cubicBezTo>
                    <a:pt x="939" y="62812"/>
                    <a:pt x="1750" y="64050"/>
                    <a:pt x="2944" y="64817"/>
                  </a:cubicBezTo>
                  <a:cubicBezTo>
                    <a:pt x="3412" y="65075"/>
                    <a:pt x="3952" y="65205"/>
                    <a:pt x="4484" y="65205"/>
                  </a:cubicBezTo>
                  <a:cubicBezTo>
                    <a:pt x="5362" y="65205"/>
                    <a:pt x="6221" y="64852"/>
                    <a:pt x="6699" y="64135"/>
                  </a:cubicBezTo>
                  <a:cubicBezTo>
                    <a:pt x="7078" y="64252"/>
                    <a:pt x="7462" y="64308"/>
                    <a:pt x="7841" y="64308"/>
                  </a:cubicBezTo>
                  <a:cubicBezTo>
                    <a:pt x="9255" y="64308"/>
                    <a:pt x="10591" y="63527"/>
                    <a:pt x="11263" y="62215"/>
                  </a:cubicBezTo>
                  <a:cubicBezTo>
                    <a:pt x="11903" y="60893"/>
                    <a:pt x="11690" y="59399"/>
                    <a:pt x="11647" y="57949"/>
                  </a:cubicBezTo>
                  <a:cubicBezTo>
                    <a:pt x="11519" y="53171"/>
                    <a:pt x="13268" y="49289"/>
                    <a:pt x="15956" y="45535"/>
                  </a:cubicBezTo>
                  <a:cubicBezTo>
                    <a:pt x="18686" y="41781"/>
                    <a:pt x="18388" y="36192"/>
                    <a:pt x="19369" y="31841"/>
                  </a:cubicBezTo>
                  <a:cubicBezTo>
                    <a:pt x="20435" y="27447"/>
                    <a:pt x="22739" y="23479"/>
                    <a:pt x="24701" y="19426"/>
                  </a:cubicBezTo>
                  <a:cubicBezTo>
                    <a:pt x="26578" y="15715"/>
                    <a:pt x="28925" y="11961"/>
                    <a:pt x="28242" y="7823"/>
                  </a:cubicBezTo>
                  <a:cubicBezTo>
                    <a:pt x="28157" y="7396"/>
                    <a:pt x="28072" y="6969"/>
                    <a:pt x="27944" y="6585"/>
                  </a:cubicBezTo>
                  <a:cubicBezTo>
                    <a:pt x="27901" y="6500"/>
                    <a:pt x="27858" y="6415"/>
                    <a:pt x="27816" y="6372"/>
                  </a:cubicBezTo>
                  <a:cubicBezTo>
                    <a:pt x="27780" y="6348"/>
                    <a:pt x="27741" y="6338"/>
                    <a:pt x="27700" y="6338"/>
                  </a:cubicBezTo>
                  <a:cubicBezTo>
                    <a:pt x="27596" y="6338"/>
                    <a:pt x="27481" y="6408"/>
                    <a:pt x="27389" y="6500"/>
                  </a:cubicBezTo>
                  <a:cubicBezTo>
                    <a:pt x="26280" y="7439"/>
                    <a:pt x="25000" y="8121"/>
                    <a:pt x="23635" y="8590"/>
                  </a:cubicBezTo>
                  <a:cubicBezTo>
                    <a:pt x="23541" y="8622"/>
                    <a:pt x="23430" y="8641"/>
                    <a:pt x="23323" y="8641"/>
                  </a:cubicBezTo>
                  <a:cubicBezTo>
                    <a:pt x="23138" y="8641"/>
                    <a:pt x="22964" y="8582"/>
                    <a:pt x="22910" y="8420"/>
                  </a:cubicBezTo>
                  <a:cubicBezTo>
                    <a:pt x="22867" y="8292"/>
                    <a:pt x="22867" y="8121"/>
                    <a:pt x="22952" y="7993"/>
                  </a:cubicBezTo>
                  <a:cubicBezTo>
                    <a:pt x="23379" y="7140"/>
                    <a:pt x="24019" y="6415"/>
                    <a:pt x="24787" y="5860"/>
                  </a:cubicBezTo>
                  <a:cubicBezTo>
                    <a:pt x="25640" y="5306"/>
                    <a:pt x="26749" y="4794"/>
                    <a:pt x="26792" y="3770"/>
                  </a:cubicBezTo>
                  <a:cubicBezTo>
                    <a:pt x="26978" y="972"/>
                    <a:pt x="23217" y="1"/>
                    <a:pt x="208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7"/>
            <p:cNvSpPr/>
            <p:nvPr/>
          </p:nvSpPr>
          <p:spPr>
            <a:xfrm>
              <a:off x="4826483" y="3908976"/>
              <a:ext cx="146175" cy="1181304"/>
            </a:xfrm>
            <a:custGeom>
              <a:avLst/>
              <a:gdLst/>
              <a:ahLst/>
              <a:cxnLst/>
              <a:rect l="l" t="t" r="r" b="b"/>
              <a:pathLst>
                <a:path w="7296" h="58962" extrusionOk="0">
                  <a:moveTo>
                    <a:pt x="6635" y="1"/>
                  </a:moveTo>
                  <a:cubicBezTo>
                    <a:pt x="6579" y="1"/>
                    <a:pt x="6523" y="27"/>
                    <a:pt x="6485" y="89"/>
                  </a:cubicBezTo>
                  <a:cubicBezTo>
                    <a:pt x="3798" y="4483"/>
                    <a:pt x="1579" y="8493"/>
                    <a:pt x="1878" y="12973"/>
                  </a:cubicBezTo>
                  <a:cubicBezTo>
                    <a:pt x="2049" y="15234"/>
                    <a:pt x="2859" y="17324"/>
                    <a:pt x="3670" y="19372"/>
                  </a:cubicBezTo>
                  <a:cubicBezTo>
                    <a:pt x="4096" y="20438"/>
                    <a:pt x="4523" y="21548"/>
                    <a:pt x="4821" y="22657"/>
                  </a:cubicBezTo>
                  <a:cubicBezTo>
                    <a:pt x="6869" y="29482"/>
                    <a:pt x="5333" y="36820"/>
                    <a:pt x="3968" y="43347"/>
                  </a:cubicBezTo>
                  <a:cubicBezTo>
                    <a:pt x="3798" y="43944"/>
                    <a:pt x="3755" y="44584"/>
                    <a:pt x="3755" y="45224"/>
                  </a:cubicBezTo>
                  <a:lnTo>
                    <a:pt x="3755" y="46205"/>
                  </a:lnTo>
                  <a:cubicBezTo>
                    <a:pt x="3712" y="47997"/>
                    <a:pt x="3542" y="49746"/>
                    <a:pt x="3158" y="51538"/>
                  </a:cubicBezTo>
                  <a:cubicBezTo>
                    <a:pt x="2560" y="54055"/>
                    <a:pt x="1281" y="56401"/>
                    <a:pt x="86" y="58662"/>
                  </a:cubicBezTo>
                  <a:cubicBezTo>
                    <a:pt x="1" y="58790"/>
                    <a:pt x="86" y="58961"/>
                    <a:pt x="257" y="58961"/>
                  </a:cubicBezTo>
                  <a:cubicBezTo>
                    <a:pt x="299" y="58961"/>
                    <a:pt x="385" y="58918"/>
                    <a:pt x="427" y="58876"/>
                  </a:cubicBezTo>
                  <a:cubicBezTo>
                    <a:pt x="1665" y="56572"/>
                    <a:pt x="2944" y="54226"/>
                    <a:pt x="3542" y="51623"/>
                  </a:cubicBezTo>
                  <a:cubicBezTo>
                    <a:pt x="3926" y="49832"/>
                    <a:pt x="4096" y="48040"/>
                    <a:pt x="4139" y="46205"/>
                  </a:cubicBezTo>
                  <a:lnTo>
                    <a:pt x="4139" y="45224"/>
                  </a:lnTo>
                  <a:cubicBezTo>
                    <a:pt x="4139" y="44627"/>
                    <a:pt x="4224" y="43987"/>
                    <a:pt x="4352" y="43390"/>
                  </a:cubicBezTo>
                  <a:cubicBezTo>
                    <a:pt x="5717" y="36863"/>
                    <a:pt x="7296" y="29440"/>
                    <a:pt x="5205" y="22529"/>
                  </a:cubicBezTo>
                  <a:cubicBezTo>
                    <a:pt x="4907" y="21420"/>
                    <a:pt x="4438" y="20310"/>
                    <a:pt x="4054" y="19244"/>
                  </a:cubicBezTo>
                  <a:cubicBezTo>
                    <a:pt x="3243" y="17196"/>
                    <a:pt x="2432" y="15106"/>
                    <a:pt x="2304" y="12930"/>
                  </a:cubicBezTo>
                  <a:cubicBezTo>
                    <a:pt x="1963" y="8621"/>
                    <a:pt x="4182" y="4654"/>
                    <a:pt x="6827" y="302"/>
                  </a:cubicBezTo>
                  <a:cubicBezTo>
                    <a:pt x="6917" y="152"/>
                    <a:pt x="6773" y="1"/>
                    <a:pt x="66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7"/>
            <p:cNvSpPr/>
            <p:nvPr/>
          </p:nvSpPr>
          <p:spPr>
            <a:xfrm>
              <a:off x="4599146" y="4887686"/>
              <a:ext cx="511974" cy="509430"/>
            </a:xfrm>
            <a:custGeom>
              <a:avLst/>
              <a:gdLst/>
              <a:ahLst/>
              <a:cxnLst/>
              <a:rect l="l" t="t" r="r" b="b"/>
              <a:pathLst>
                <a:path w="25554" h="25427" extrusionOk="0">
                  <a:moveTo>
                    <a:pt x="0" y="0"/>
                  </a:moveTo>
                  <a:lnTo>
                    <a:pt x="1877" y="11263"/>
                  </a:lnTo>
                  <a:cubicBezTo>
                    <a:pt x="2261" y="13481"/>
                    <a:pt x="3242" y="19240"/>
                    <a:pt x="4607" y="25426"/>
                  </a:cubicBezTo>
                  <a:lnTo>
                    <a:pt x="21373" y="25426"/>
                  </a:lnTo>
                  <a:cubicBezTo>
                    <a:pt x="22738" y="19454"/>
                    <a:pt x="23719" y="13908"/>
                    <a:pt x="24189" y="11817"/>
                  </a:cubicBezTo>
                  <a:lnTo>
                    <a:pt x="255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7"/>
            <p:cNvSpPr/>
            <p:nvPr/>
          </p:nvSpPr>
          <p:spPr>
            <a:xfrm>
              <a:off x="5332467" y="3902285"/>
              <a:ext cx="60025" cy="181998"/>
            </a:xfrm>
            <a:custGeom>
              <a:avLst/>
              <a:gdLst/>
              <a:ahLst/>
              <a:cxnLst/>
              <a:rect l="l" t="t" r="r" b="b"/>
              <a:pathLst>
                <a:path w="2996" h="9084" extrusionOk="0">
                  <a:moveTo>
                    <a:pt x="2723" y="1"/>
                  </a:moveTo>
                  <a:cubicBezTo>
                    <a:pt x="2637" y="1"/>
                    <a:pt x="2561" y="38"/>
                    <a:pt x="2561" y="124"/>
                  </a:cubicBezTo>
                  <a:lnTo>
                    <a:pt x="2347" y="1020"/>
                  </a:lnTo>
                  <a:cubicBezTo>
                    <a:pt x="1878" y="3708"/>
                    <a:pt x="1110" y="6310"/>
                    <a:pt x="44" y="8827"/>
                  </a:cubicBezTo>
                  <a:cubicBezTo>
                    <a:pt x="1" y="8913"/>
                    <a:pt x="44" y="9041"/>
                    <a:pt x="172" y="9083"/>
                  </a:cubicBezTo>
                  <a:lnTo>
                    <a:pt x="214" y="9083"/>
                  </a:lnTo>
                  <a:cubicBezTo>
                    <a:pt x="300" y="9083"/>
                    <a:pt x="385" y="9041"/>
                    <a:pt x="428" y="8998"/>
                  </a:cubicBezTo>
                  <a:cubicBezTo>
                    <a:pt x="1494" y="6438"/>
                    <a:pt x="2262" y="3836"/>
                    <a:pt x="2731" y="1106"/>
                  </a:cubicBezTo>
                  <a:lnTo>
                    <a:pt x="2945" y="210"/>
                  </a:lnTo>
                  <a:cubicBezTo>
                    <a:pt x="2995" y="83"/>
                    <a:pt x="2849" y="1"/>
                    <a:pt x="27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7"/>
            <p:cNvSpPr/>
            <p:nvPr/>
          </p:nvSpPr>
          <p:spPr>
            <a:xfrm>
              <a:off x="4424781" y="5391105"/>
              <a:ext cx="702587" cy="10278"/>
            </a:xfrm>
            <a:custGeom>
              <a:avLst/>
              <a:gdLst/>
              <a:ahLst/>
              <a:cxnLst/>
              <a:rect l="l" t="t" r="r" b="b"/>
              <a:pathLst>
                <a:path w="35068" h="513" extrusionOk="0">
                  <a:moveTo>
                    <a:pt x="0" y="1"/>
                  </a:moveTo>
                  <a:lnTo>
                    <a:pt x="0" y="513"/>
                  </a:lnTo>
                  <a:lnTo>
                    <a:pt x="35067" y="513"/>
                  </a:lnTo>
                  <a:lnTo>
                    <a:pt x="35067"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0" name="Google Shape;770;p47"/>
          <p:cNvSpPr txBox="1">
            <a:spLocks noGrp="1"/>
          </p:cNvSpPr>
          <p:nvPr>
            <p:ph type="title"/>
          </p:nvPr>
        </p:nvSpPr>
        <p:spPr>
          <a:xfrm>
            <a:off x="948599" y="2037925"/>
            <a:ext cx="3563775" cy="149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Digital Tools</a:t>
            </a:r>
            <a:endParaRPr dirty="0"/>
          </a:p>
        </p:txBody>
      </p:sp>
      <p:sp>
        <p:nvSpPr>
          <p:cNvPr id="772" name="Google Shape;772;p47"/>
          <p:cNvSpPr txBox="1">
            <a:spLocks noGrp="1"/>
          </p:cNvSpPr>
          <p:nvPr>
            <p:ph type="subTitle" idx="1"/>
          </p:nvPr>
        </p:nvSpPr>
        <p:spPr>
          <a:xfrm>
            <a:off x="4290251" y="1609242"/>
            <a:ext cx="3761388" cy="713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dirty="0"/>
              <a:t>I will now go through some of the digital tools we use during class. </a:t>
            </a:r>
          </a:p>
          <a:p>
            <a:pPr marL="0" lvl="0" indent="0" algn="l" rtl="0">
              <a:spcBef>
                <a:spcPts val="0"/>
              </a:spcBef>
              <a:spcAft>
                <a:spcPts val="1200"/>
              </a:spcAft>
              <a:buNone/>
            </a:pPr>
            <a:r>
              <a:rPr lang="en" dirty="0"/>
              <a:t>Pay attention to the screen and follow the instructions on your own laptop. </a:t>
            </a:r>
          </a:p>
          <a:p>
            <a:pPr marL="0" lvl="0" indent="0" algn="l" rtl="0">
              <a:spcBef>
                <a:spcPts val="0"/>
              </a:spcBef>
              <a:spcAft>
                <a:spcPts val="1200"/>
              </a:spcAft>
              <a:buNone/>
            </a:pPr>
            <a:r>
              <a:rPr lang="en" dirty="0"/>
              <a:t>I explain this </a:t>
            </a:r>
            <a:r>
              <a:rPr lang="da-DK" dirty="0"/>
              <a:t>in Danish</a:t>
            </a:r>
          </a:p>
          <a:p>
            <a:pPr marL="0" lvl="0" indent="0" algn="l" rtl="0">
              <a:spcBef>
                <a:spcPts val="0"/>
              </a:spcBef>
              <a:spcAft>
                <a:spcPts val="1200"/>
              </a:spcAft>
              <a:buNone/>
            </a:pPr>
            <a:r>
              <a:rPr lang="en" dirty="0"/>
              <a:t>By the end of the run-through you need to fill out worksheet A on today’s lesson </a:t>
            </a:r>
            <a:endParaRPr lang="da-DK" dirty="0"/>
          </a:p>
        </p:txBody>
      </p:sp>
      <p:grpSp>
        <p:nvGrpSpPr>
          <p:cNvPr id="855" name="Google Shape;855;p47"/>
          <p:cNvGrpSpPr/>
          <p:nvPr/>
        </p:nvGrpSpPr>
        <p:grpSpPr>
          <a:xfrm>
            <a:off x="5964198" y="517671"/>
            <a:ext cx="686766" cy="497307"/>
            <a:chOff x="6088004" y="1354893"/>
            <a:chExt cx="686766" cy="497307"/>
          </a:xfrm>
        </p:grpSpPr>
        <p:grpSp>
          <p:nvGrpSpPr>
            <p:cNvPr id="856" name="Google Shape;856;p47"/>
            <p:cNvGrpSpPr/>
            <p:nvPr/>
          </p:nvGrpSpPr>
          <p:grpSpPr>
            <a:xfrm flipH="1">
              <a:off x="6088004" y="1592500"/>
              <a:ext cx="522225" cy="259700"/>
              <a:chOff x="-1391825" y="4240400"/>
              <a:chExt cx="522225" cy="259700"/>
            </a:xfrm>
          </p:grpSpPr>
          <p:sp>
            <p:nvSpPr>
              <p:cNvPr id="857" name="Google Shape;857;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 name="Google Shape;859;p47"/>
            <p:cNvGrpSpPr/>
            <p:nvPr/>
          </p:nvGrpSpPr>
          <p:grpSpPr>
            <a:xfrm flipH="1">
              <a:off x="6499766" y="1354893"/>
              <a:ext cx="275004" cy="136758"/>
              <a:chOff x="-1391825" y="4240400"/>
              <a:chExt cx="522225" cy="259700"/>
            </a:xfrm>
          </p:grpSpPr>
          <p:sp>
            <p:nvSpPr>
              <p:cNvPr id="860" name="Google Shape;860;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62" name="Google Shape;862;p47"/>
          <p:cNvGrpSpPr/>
          <p:nvPr/>
        </p:nvGrpSpPr>
        <p:grpSpPr>
          <a:xfrm>
            <a:off x="6884974" y="1206106"/>
            <a:ext cx="167475" cy="354100"/>
            <a:chOff x="13256175" y="1380850"/>
            <a:chExt cx="167475" cy="354100"/>
          </a:xfrm>
        </p:grpSpPr>
        <p:sp>
          <p:nvSpPr>
            <p:cNvPr id="863" name="Google Shape;863;p47"/>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47"/>
          <p:cNvGrpSpPr/>
          <p:nvPr/>
        </p:nvGrpSpPr>
        <p:grpSpPr>
          <a:xfrm rot="-899910" flipH="1">
            <a:off x="7509774" y="867743"/>
            <a:ext cx="527894" cy="523707"/>
            <a:chOff x="14582925" y="1556650"/>
            <a:chExt cx="280525" cy="278300"/>
          </a:xfrm>
        </p:grpSpPr>
        <p:sp>
          <p:nvSpPr>
            <p:cNvPr id="866" name="Google Shape;866;p47"/>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7"/>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313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74DF3BB8-66BB-4C5A-B470-2769B2DF5F2F}"/>
              </a:ext>
            </a:extLst>
          </p:cNvPr>
          <p:cNvPicPr>
            <a:picLocks noChangeAspect="1"/>
          </p:cNvPicPr>
          <p:nvPr/>
        </p:nvPicPr>
        <p:blipFill>
          <a:blip r:embed="rId3"/>
          <a:stretch>
            <a:fillRect/>
          </a:stretch>
        </p:blipFill>
        <p:spPr>
          <a:xfrm>
            <a:off x="982758" y="677842"/>
            <a:ext cx="5121084" cy="810838"/>
          </a:xfrm>
          <a:prstGeom prst="rect">
            <a:avLst/>
          </a:prstGeom>
        </p:spPr>
      </p:pic>
      <p:sp>
        <p:nvSpPr>
          <p:cNvPr id="5" name="Tekstfelt 4">
            <a:extLst>
              <a:ext uri="{FF2B5EF4-FFF2-40B4-BE49-F238E27FC236}">
                <a16:creationId xmlns:a16="http://schemas.microsoft.com/office/drawing/2014/main" id="{21137C9F-7ECD-E820-E7C6-414BD404E52A}"/>
              </a:ext>
            </a:extLst>
          </p:cNvPr>
          <p:cNvSpPr txBox="1"/>
          <p:nvPr/>
        </p:nvSpPr>
        <p:spPr>
          <a:xfrm>
            <a:off x="1528761" y="756900"/>
            <a:ext cx="5672138" cy="492443"/>
          </a:xfrm>
          <a:prstGeom prst="rect">
            <a:avLst/>
          </a:prstGeom>
          <a:noFill/>
        </p:spPr>
        <p:txBody>
          <a:bodyPr wrap="square" rtlCol="0">
            <a:spAutoFit/>
          </a:bodyPr>
          <a:lstStyle/>
          <a:p>
            <a:r>
              <a:rPr lang="da-DK" sz="2600" b="1" dirty="0">
                <a:latin typeface="Nunito" pitchFamily="2" charset="0"/>
              </a:rPr>
              <a:t>SoMe </a:t>
            </a:r>
            <a:r>
              <a:rPr lang="da-DK" sz="2600" b="1" dirty="0" err="1">
                <a:latin typeface="Nunito" pitchFamily="2" charset="0"/>
              </a:rPr>
              <a:t>Vocabulary</a:t>
            </a:r>
            <a:r>
              <a:rPr lang="da-DK" sz="2600" b="1" dirty="0">
                <a:latin typeface="Nunito" pitchFamily="2" charset="0"/>
              </a:rPr>
              <a:t> Task:</a:t>
            </a:r>
          </a:p>
        </p:txBody>
      </p:sp>
      <p:sp>
        <p:nvSpPr>
          <p:cNvPr id="6" name="Tekstfelt 5">
            <a:extLst>
              <a:ext uri="{FF2B5EF4-FFF2-40B4-BE49-F238E27FC236}">
                <a16:creationId xmlns:a16="http://schemas.microsoft.com/office/drawing/2014/main" id="{45660D15-F5DB-C86B-81AA-053D3BF42A09}"/>
              </a:ext>
            </a:extLst>
          </p:cNvPr>
          <p:cNvSpPr txBox="1"/>
          <p:nvPr/>
        </p:nvSpPr>
        <p:spPr>
          <a:xfrm>
            <a:off x="842962" y="1421606"/>
            <a:ext cx="6729413" cy="4124206"/>
          </a:xfrm>
          <a:prstGeom prst="rect">
            <a:avLst/>
          </a:prstGeom>
          <a:noFill/>
        </p:spPr>
        <p:txBody>
          <a:bodyPr wrap="square" rtlCol="0">
            <a:spAutoFit/>
          </a:bodyPr>
          <a:lstStyle/>
          <a:p>
            <a:r>
              <a:rPr lang="da-DK" sz="1800" b="1" dirty="0">
                <a:latin typeface="Nunito" pitchFamily="2" charset="0"/>
              </a:rPr>
              <a:t>In pairs</a:t>
            </a:r>
            <a:r>
              <a:rPr lang="da-DK" sz="1800" dirty="0"/>
              <a:t>:</a:t>
            </a:r>
          </a:p>
          <a:p>
            <a:endParaRPr lang="da-DK" sz="1800" dirty="0"/>
          </a:p>
          <a:p>
            <a:pPr algn="l">
              <a:buFont typeface="+mj-lt"/>
              <a:buAutoNum type="arabicPeriod"/>
            </a:pPr>
            <a:r>
              <a:rPr lang="en-US" sz="1800" b="1" i="0" dirty="0">
                <a:solidFill>
                  <a:srgbClr val="374151"/>
                </a:solidFill>
                <a:effectLst/>
                <a:latin typeface="Söhne"/>
              </a:rPr>
              <a:t>Worksheet B:</a:t>
            </a:r>
            <a:r>
              <a:rPr lang="en-US" sz="1800" b="0" i="0" dirty="0">
                <a:solidFill>
                  <a:srgbClr val="374151"/>
                </a:solidFill>
                <a:effectLst/>
                <a:latin typeface="Söhne"/>
              </a:rPr>
              <a:t> Open today's lesson on Lectio and find Worksheet B.</a:t>
            </a:r>
          </a:p>
          <a:p>
            <a:pPr algn="l">
              <a:buFont typeface="+mj-lt"/>
              <a:buAutoNum type="arabicPeriod"/>
            </a:pPr>
            <a:endParaRPr lang="en-US" sz="1800" b="0" i="0" dirty="0">
              <a:solidFill>
                <a:srgbClr val="374151"/>
              </a:solidFill>
              <a:effectLst/>
              <a:latin typeface="Söhne"/>
            </a:endParaRPr>
          </a:p>
          <a:p>
            <a:pPr algn="l">
              <a:buFont typeface="+mj-lt"/>
              <a:buAutoNum type="arabicPeriod"/>
            </a:pPr>
            <a:r>
              <a:rPr lang="en-US" sz="1800" b="1" i="0" dirty="0">
                <a:solidFill>
                  <a:srgbClr val="374151"/>
                </a:solidFill>
                <a:effectLst/>
                <a:latin typeface="Söhne"/>
              </a:rPr>
              <a:t>Dictionary Use:</a:t>
            </a:r>
            <a:r>
              <a:rPr lang="en-US" sz="1800" b="0" i="0" dirty="0">
                <a:solidFill>
                  <a:srgbClr val="374151"/>
                </a:solidFill>
                <a:effectLst/>
                <a:latin typeface="Söhne"/>
              </a:rPr>
              <a:t> Use the attached dictionary link to find Danish translations and English definitions for words (only the ones I assign to you).</a:t>
            </a:r>
          </a:p>
          <a:p>
            <a:pPr algn="l">
              <a:buFont typeface="+mj-lt"/>
              <a:buAutoNum type="arabicPeriod"/>
            </a:pPr>
            <a:endParaRPr lang="en-US" sz="1800" b="0" i="0" dirty="0">
              <a:solidFill>
                <a:srgbClr val="374151"/>
              </a:solidFill>
              <a:effectLst/>
              <a:latin typeface="Söhne"/>
            </a:endParaRPr>
          </a:p>
          <a:p>
            <a:pPr algn="l">
              <a:buFont typeface="+mj-lt"/>
              <a:buAutoNum type="arabicPeriod"/>
            </a:pPr>
            <a:r>
              <a:rPr lang="en-US" sz="1800" b="1" i="0" dirty="0">
                <a:solidFill>
                  <a:srgbClr val="374151"/>
                </a:solidFill>
                <a:effectLst/>
                <a:latin typeface="Söhne"/>
              </a:rPr>
              <a:t>Pair Work:</a:t>
            </a:r>
            <a:r>
              <a:rPr lang="en-US" sz="1800" b="0" i="0" dirty="0">
                <a:solidFill>
                  <a:srgbClr val="374151"/>
                </a:solidFill>
                <a:effectLst/>
                <a:latin typeface="Söhne"/>
              </a:rPr>
              <a:t> Work in pairs. I will specify which words to look up. </a:t>
            </a:r>
            <a:r>
              <a:rPr lang="en-US" sz="1800" dirty="0">
                <a:solidFill>
                  <a:srgbClr val="374151"/>
                </a:solidFill>
                <a:latin typeface="Söhne"/>
              </a:rPr>
              <a:t>If you finish quickly look up some of the other words on the list. </a:t>
            </a:r>
            <a:endParaRPr lang="en-US" sz="1800" b="0" i="0" dirty="0">
              <a:solidFill>
                <a:srgbClr val="374151"/>
              </a:solidFill>
              <a:effectLst/>
              <a:latin typeface="Söhne"/>
            </a:endParaRPr>
          </a:p>
          <a:p>
            <a:pPr algn="l">
              <a:buFont typeface="+mj-lt"/>
              <a:buAutoNum type="arabicPeriod"/>
            </a:pPr>
            <a:endParaRPr lang="en-US" sz="1800" b="0" i="0" dirty="0">
              <a:solidFill>
                <a:srgbClr val="374151"/>
              </a:solidFill>
              <a:effectLst/>
              <a:latin typeface="Söhne"/>
            </a:endParaRPr>
          </a:p>
          <a:p>
            <a:pPr algn="l">
              <a:buFont typeface="+mj-lt"/>
              <a:buAutoNum type="arabicPeriod"/>
            </a:pPr>
            <a:r>
              <a:rPr lang="en-US" sz="1800" b="1" i="0" dirty="0">
                <a:solidFill>
                  <a:srgbClr val="374151"/>
                </a:solidFill>
                <a:effectLst/>
                <a:latin typeface="Söhne"/>
              </a:rPr>
              <a:t>Translations Sharing:</a:t>
            </a:r>
            <a:r>
              <a:rPr lang="en-US" sz="1800" b="0" i="0" dirty="0">
                <a:solidFill>
                  <a:srgbClr val="374151"/>
                </a:solidFill>
                <a:effectLst/>
                <a:latin typeface="Söhne"/>
              </a:rPr>
              <a:t> You'll share your translations with the class by presenting them while the rest writes your answers down</a:t>
            </a:r>
            <a:r>
              <a:rPr lang="en-US" b="0" i="0" dirty="0">
                <a:solidFill>
                  <a:srgbClr val="374151"/>
                </a:solidFill>
                <a:effectLst/>
                <a:latin typeface="Söhne"/>
              </a:rPr>
              <a:t>. </a:t>
            </a:r>
          </a:p>
          <a:p>
            <a:endParaRPr lang="da-DK" dirty="0"/>
          </a:p>
          <a:p>
            <a:endParaRPr lang="da-DK" dirty="0"/>
          </a:p>
        </p:txBody>
      </p:sp>
    </p:spTree>
    <p:extLst>
      <p:ext uri="{BB962C8B-B14F-4D97-AF65-F5344CB8AC3E}">
        <p14:creationId xmlns:p14="http://schemas.microsoft.com/office/powerpoint/2010/main" val="4262991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grpSp>
        <p:nvGrpSpPr>
          <p:cNvPr id="754" name="Google Shape;754;p47"/>
          <p:cNvGrpSpPr/>
          <p:nvPr/>
        </p:nvGrpSpPr>
        <p:grpSpPr>
          <a:xfrm>
            <a:off x="774161" y="695037"/>
            <a:ext cx="1846405" cy="1338459"/>
            <a:chOff x="13519600" y="1911975"/>
            <a:chExt cx="1138000" cy="738175"/>
          </a:xfrm>
        </p:grpSpPr>
        <p:sp>
          <p:nvSpPr>
            <p:cNvPr id="755" name="Google Shape;755;p47"/>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7"/>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7" name="Google Shape;757;p47"/>
          <p:cNvGrpSpPr/>
          <p:nvPr/>
        </p:nvGrpSpPr>
        <p:grpSpPr>
          <a:xfrm>
            <a:off x="3032989" y="-2608032"/>
            <a:ext cx="8073277" cy="8298148"/>
            <a:chOff x="3236841" y="-2275314"/>
            <a:chExt cx="8073277" cy="8298148"/>
          </a:xfrm>
        </p:grpSpPr>
        <p:sp>
          <p:nvSpPr>
            <p:cNvPr id="758" name="Google Shape;758;p47"/>
            <p:cNvSpPr/>
            <p:nvPr/>
          </p:nvSpPr>
          <p:spPr>
            <a:xfrm rot="-9515644">
              <a:off x="5141118" y="-2275314"/>
              <a:ext cx="6169000" cy="4847174"/>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7"/>
            <p:cNvSpPr/>
            <p:nvPr/>
          </p:nvSpPr>
          <p:spPr>
            <a:xfrm>
              <a:off x="3236841" y="1175521"/>
              <a:ext cx="6169116" cy="4847313"/>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0" name="Google Shape;760;p47"/>
          <p:cNvGrpSpPr/>
          <p:nvPr/>
        </p:nvGrpSpPr>
        <p:grpSpPr>
          <a:xfrm>
            <a:off x="8075589" y="2916656"/>
            <a:ext cx="1123403" cy="2022518"/>
            <a:chOff x="4352976" y="3007021"/>
            <a:chExt cx="1329943" cy="2394363"/>
          </a:xfrm>
        </p:grpSpPr>
        <p:sp>
          <p:nvSpPr>
            <p:cNvPr id="761" name="Google Shape;761;p47"/>
            <p:cNvSpPr/>
            <p:nvPr/>
          </p:nvSpPr>
          <p:spPr>
            <a:xfrm>
              <a:off x="4956410" y="3771857"/>
              <a:ext cx="726509" cy="699061"/>
            </a:xfrm>
            <a:custGeom>
              <a:avLst/>
              <a:gdLst/>
              <a:ahLst/>
              <a:cxnLst/>
              <a:rect l="l" t="t" r="r" b="b"/>
              <a:pathLst>
                <a:path w="36262" h="34892" extrusionOk="0">
                  <a:moveTo>
                    <a:pt x="24567" y="0"/>
                  </a:moveTo>
                  <a:cubicBezTo>
                    <a:pt x="24014" y="0"/>
                    <a:pt x="23496" y="166"/>
                    <a:pt x="23037" y="449"/>
                  </a:cubicBezTo>
                  <a:cubicBezTo>
                    <a:pt x="20648" y="1600"/>
                    <a:pt x="18686" y="3520"/>
                    <a:pt x="16211" y="4416"/>
                  </a:cubicBezTo>
                  <a:cubicBezTo>
                    <a:pt x="15059" y="4843"/>
                    <a:pt x="13822" y="5013"/>
                    <a:pt x="12756" y="5525"/>
                  </a:cubicBezTo>
                  <a:cubicBezTo>
                    <a:pt x="7039" y="8256"/>
                    <a:pt x="7551" y="16745"/>
                    <a:pt x="5717" y="21779"/>
                  </a:cubicBezTo>
                  <a:cubicBezTo>
                    <a:pt x="4864" y="24125"/>
                    <a:pt x="0" y="32018"/>
                    <a:pt x="1963" y="34279"/>
                  </a:cubicBezTo>
                  <a:cubicBezTo>
                    <a:pt x="2349" y="34703"/>
                    <a:pt x="2663" y="34846"/>
                    <a:pt x="2950" y="34846"/>
                  </a:cubicBezTo>
                  <a:cubicBezTo>
                    <a:pt x="3547" y="34846"/>
                    <a:pt x="4026" y="34225"/>
                    <a:pt x="4803" y="34225"/>
                  </a:cubicBezTo>
                  <a:cubicBezTo>
                    <a:pt x="4928" y="34225"/>
                    <a:pt x="5062" y="34241"/>
                    <a:pt x="5205" y="34279"/>
                  </a:cubicBezTo>
                  <a:cubicBezTo>
                    <a:pt x="5802" y="34535"/>
                    <a:pt x="6357" y="34705"/>
                    <a:pt x="6954" y="34876"/>
                  </a:cubicBezTo>
                  <a:cubicBezTo>
                    <a:pt x="7037" y="34886"/>
                    <a:pt x="7119" y="34891"/>
                    <a:pt x="7200" y="34891"/>
                  </a:cubicBezTo>
                  <a:cubicBezTo>
                    <a:pt x="8448" y="34891"/>
                    <a:pt x="9430" y="33697"/>
                    <a:pt x="10111" y="32615"/>
                  </a:cubicBezTo>
                  <a:cubicBezTo>
                    <a:pt x="11988" y="29543"/>
                    <a:pt x="13737" y="26386"/>
                    <a:pt x="15273" y="23144"/>
                  </a:cubicBezTo>
                  <a:cubicBezTo>
                    <a:pt x="15870" y="21907"/>
                    <a:pt x="17704" y="15551"/>
                    <a:pt x="19027" y="15380"/>
                  </a:cubicBezTo>
                  <a:cubicBezTo>
                    <a:pt x="19043" y="15378"/>
                    <a:pt x="19059" y="15377"/>
                    <a:pt x="19076" y="15377"/>
                  </a:cubicBezTo>
                  <a:cubicBezTo>
                    <a:pt x="20260" y="15377"/>
                    <a:pt x="23135" y="19827"/>
                    <a:pt x="24018" y="20585"/>
                  </a:cubicBezTo>
                  <a:cubicBezTo>
                    <a:pt x="25802" y="22071"/>
                    <a:pt x="28039" y="23590"/>
                    <a:pt x="30420" y="23590"/>
                  </a:cubicBezTo>
                  <a:cubicBezTo>
                    <a:pt x="30772" y="23590"/>
                    <a:pt x="31127" y="23557"/>
                    <a:pt x="31484" y="23486"/>
                  </a:cubicBezTo>
                  <a:cubicBezTo>
                    <a:pt x="33361" y="23059"/>
                    <a:pt x="34897" y="21694"/>
                    <a:pt x="35579" y="19859"/>
                  </a:cubicBezTo>
                  <a:cubicBezTo>
                    <a:pt x="36219" y="18068"/>
                    <a:pt x="36262" y="16105"/>
                    <a:pt x="35707" y="14271"/>
                  </a:cubicBezTo>
                  <a:cubicBezTo>
                    <a:pt x="34299" y="9237"/>
                    <a:pt x="30204" y="4501"/>
                    <a:pt x="26450" y="1003"/>
                  </a:cubicBezTo>
                  <a:cubicBezTo>
                    <a:pt x="26023" y="534"/>
                    <a:pt x="25511" y="193"/>
                    <a:pt x="24914" y="22"/>
                  </a:cubicBezTo>
                  <a:cubicBezTo>
                    <a:pt x="24797" y="7"/>
                    <a:pt x="24681" y="0"/>
                    <a:pt x="24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7"/>
            <p:cNvSpPr/>
            <p:nvPr/>
          </p:nvSpPr>
          <p:spPr>
            <a:xfrm>
              <a:off x="4932468" y="4234625"/>
              <a:ext cx="200130" cy="789840"/>
            </a:xfrm>
            <a:custGeom>
              <a:avLst/>
              <a:gdLst/>
              <a:ahLst/>
              <a:cxnLst/>
              <a:rect l="l" t="t" r="r" b="b"/>
              <a:pathLst>
                <a:path w="9989" h="39423" extrusionOk="0">
                  <a:moveTo>
                    <a:pt x="9726" y="1"/>
                  </a:moveTo>
                  <a:cubicBezTo>
                    <a:pt x="9668" y="1"/>
                    <a:pt x="9607" y="26"/>
                    <a:pt x="9557" y="89"/>
                  </a:cubicBezTo>
                  <a:cubicBezTo>
                    <a:pt x="5547" y="6147"/>
                    <a:pt x="3030" y="12802"/>
                    <a:pt x="2475" y="18817"/>
                  </a:cubicBezTo>
                  <a:cubicBezTo>
                    <a:pt x="2219" y="20950"/>
                    <a:pt x="2219" y="23168"/>
                    <a:pt x="2219" y="25301"/>
                  </a:cubicBezTo>
                  <a:cubicBezTo>
                    <a:pt x="2176" y="29951"/>
                    <a:pt x="2176" y="34772"/>
                    <a:pt x="43" y="39166"/>
                  </a:cubicBezTo>
                  <a:cubicBezTo>
                    <a:pt x="1" y="39252"/>
                    <a:pt x="43" y="39380"/>
                    <a:pt x="171" y="39422"/>
                  </a:cubicBezTo>
                  <a:lnTo>
                    <a:pt x="257" y="39422"/>
                  </a:lnTo>
                  <a:cubicBezTo>
                    <a:pt x="299" y="39422"/>
                    <a:pt x="385" y="39380"/>
                    <a:pt x="427" y="39337"/>
                  </a:cubicBezTo>
                  <a:cubicBezTo>
                    <a:pt x="2603" y="34857"/>
                    <a:pt x="2646" y="29994"/>
                    <a:pt x="2646" y="25259"/>
                  </a:cubicBezTo>
                  <a:cubicBezTo>
                    <a:pt x="2646" y="23168"/>
                    <a:pt x="2646" y="20993"/>
                    <a:pt x="2859" y="18860"/>
                  </a:cubicBezTo>
                  <a:cubicBezTo>
                    <a:pt x="3414" y="12887"/>
                    <a:pt x="5931" y="6317"/>
                    <a:pt x="9898" y="302"/>
                  </a:cubicBezTo>
                  <a:cubicBezTo>
                    <a:pt x="9989" y="151"/>
                    <a:pt x="9866" y="1"/>
                    <a:pt x="97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7"/>
            <p:cNvSpPr/>
            <p:nvPr/>
          </p:nvSpPr>
          <p:spPr>
            <a:xfrm>
              <a:off x="4746503" y="4284572"/>
              <a:ext cx="97951" cy="835620"/>
            </a:xfrm>
            <a:custGeom>
              <a:avLst/>
              <a:gdLst/>
              <a:ahLst/>
              <a:cxnLst/>
              <a:rect l="l" t="t" r="r" b="b"/>
              <a:pathLst>
                <a:path w="4889" h="41708" extrusionOk="0">
                  <a:moveTo>
                    <a:pt x="232" y="1"/>
                  </a:moveTo>
                  <a:cubicBezTo>
                    <a:pt x="120" y="1"/>
                    <a:pt x="1" y="92"/>
                    <a:pt x="25" y="241"/>
                  </a:cubicBezTo>
                  <a:lnTo>
                    <a:pt x="2884" y="12826"/>
                  </a:lnTo>
                  <a:cubicBezTo>
                    <a:pt x="3396" y="14959"/>
                    <a:pt x="3865" y="17135"/>
                    <a:pt x="3779" y="19353"/>
                  </a:cubicBezTo>
                  <a:cubicBezTo>
                    <a:pt x="3694" y="20718"/>
                    <a:pt x="3524" y="22041"/>
                    <a:pt x="3225" y="23320"/>
                  </a:cubicBezTo>
                  <a:cubicBezTo>
                    <a:pt x="3097" y="23875"/>
                    <a:pt x="3012" y="24387"/>
                    <a:pt x="2926" y="24941"/>
                  </a:cubicBezTo>
                  <a:cubicBezTo>
                    <a:pt x="1945" y="30530"/>
                    <a:pt x="2500" y="36289"/>
                    <a:pt x="4505" y="41579"/>
                  </a:cubicBezTo>
                  <a:cubicBezTo>
                    <a:pt x="4547" y="41665"/>
                    <a:pt x="4590" y="41707"/>
                    <a:pt x="4675" y="41707"/>
                  </a:cubicBezTo>
                  <a:lnTo>
                    <a:pt x="4718" y="41707"/>
                  </a:lnTo>
                  <a:cubicBezTo>
                    <a:pt x="4846" y="41665"/>
                    <a:pt x="4889" y="41579"/>
                    <a:pt x="4846" y="41451"/>
                  </a:cubicBezTo>
                  <a:cubicBezTo>
                    <a:pt x="2884" y="36204"/>
                    <a:pt x="2329" y="30530"/>
                    <a:pt x="3310" y="24984"/>
                  </a:cubicBezTo>
                  <a:cubicBezTo>
                    <a:pt x="3396" y="24472"/>
                    <a:pt x="3481" y="23918"/>
                    <a:pt x="3609" y="23406"/>
                  </a:cubicBezTo>
                  <a:cubicBezTo>
                    <a:pt x="3907" y="22083"/>
                    <a:pt x="4121" y="20718"/>
                    <a:pt x="4206" y="19396"/>
                  </a:cubicBezTo>
                  <a:cubicBezTo>
                    <a:pt x="4291" y="17092"/>
                    <a:pt x="3779" y="14874"/>
                    <a:pt x="3268" y="12740"/>
                  </a:cubicBezTo>
                  <a:lnTo>
                    <a:pt x="409" y="156"/>
                  </a:lnTo>
                  <a:cubicBezTo>
                    <a:pt x="391" y="48"/>
                    <a:pt x="314"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7"/>
            <p:cNvSpPr/>
            <p:nvPr/>
          </p:nvSpPr>
          <p:spPr>
            <a:xfrm>
              <a:off x="4352976" y="3704559"/>
              <a:ext cx="553026" cy="990831"/>
            </a:xfrm>
            <a:custGeom>
              <a:avLst/>
              <a:gdLst/>
              <a:ahLst/>
              <a:cxnLst/>
              <a:rect l="l" t="t" r="r" b="b"/>
              <a:pathLst>
                <a:path w="27603" h="49455" extrusionOk="0">
                  <a:moveTo>
                    <a:pt x="7625" y="0"/>
                  </a:moveTo>
                  <a:cubicBezTo>
                    <a:pt x="7019" y="0"/>
                    <a:pt x="6417" y="95"/>
                    <a:pt x="5845" y="309"/>
                  </a:cubicBezTo>
                  <a:cubicBezTo>
                    <a:pt x="5120" y="608"/>
                    <a:pt x="4480" y="1120"/>
                    <a:pt x="3968" y="1717"/>
                  </a:cubicBezTo>
                  <a:cubicBezTo>
                    <a:pt x="2688" y="3125"/>
                    <a:pt x="1792" y="4832"/>
                    <a:pt x="1451" y="6709"/>
                  </a:cubicBezTo>
                  <a:cubicBezTo>
                    <a:pt x="1" y="16307"/>
                    <a:pt x="13695" y="20744"/>
                    <a:pt x="14207" y="29788"/>
                  </a:cubicBezTo>
                  <a:cubicBezTo>
                    <a:pt x="14377" y="32433"/>
                    <a:pt x="12970" y="34865"/>
                    <a:pt x="14633" y="37296"/>
                  </a:cubicBezTo>
                  <a:cubicBezTo>
                    <a:pt x="15743" y="39003"/>
                    <a:pt x="17406" y="40283"/>
                    <a:pt x="18558" y="41946"/>
                  </a:cubicBezTo>
                  <a:cubicBezTo>
                    <a:pt x="19326" y="43098"/>
                    <a:pt x="19838" y="44421"/>
                    <a:pt x="20009" y="45829"/>
                  </a:cubicBezTo>
                  <a:cubicBezTo>
                    <a:pt x="20179" y="46980"/>
                    <a:pt x="20222" y="48431"/>
                    <a:pt x="21203" y="49113"/>
                  </a:cubicBezTo>
                  <a:cubicBezTo>
                    <a:pt x="21516" y="49341"/>
                    <a:pt x="21886" y="49455"/>
                    <a:pt x="22262" y="49455"/>
                  </a:cubicBezTo>
                  <a:cubicBezTo>
                    <a:pt x="22450" y="49455"/>
                    <a:pt x="22639" y="49426"/>
                    <a:pt x="22824" y="49369"/>
                  </a:cubicBezTo>
                  <a:cubicBezTo>
                    <a:pt x="23677" y="49113"/>
                    <a:pt x="24403" y="48559"/>
                    <a:pt x="24872" y="47834"/>
                  </a:cubicBezTo>
                  <a:cubicBezTo>
                    <a:pt x="26237" y="45701"/>
                    <a:pt x="26066" y="42970"/>
                    <a:pt x="25811" y="40453"/>
                  </a:cubicBezTo>
                  <a:cubicBezTo>
                    <a:pt x="25299" y="35035"/>
                    <a:pt x="24360" y="30727"/>
                    <a:pt x="25725" y="25479"/>
                  </a:cubicBezTo>
                  <a:cubicBezTo>
                    <a:pt x="27602" y="18227"/>
                    <a:pt x="23123" y="6879"/>
                    <a:pt x="16980" y="2698"/>
                  </a:cubicBezTo>
                  <a:cubicBezTo>
                    <a:pt x="14335" y="949"/>
                    <a:pt x="11178" y="11"/>
                    <a:pt x="7978" y="11"/>
                  </a:cubicBezTo>
                  <a:cubicBezTo>
                    <a:pt x="7861" y="4"/>
                    <a:pt x="7743" y="0"/>
                    <a:pt x="76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7"/>
            <p:cNvSpPr/>
            <p:nvPr/>
          </p:nvSpPr>
          <p:spPr>
            <a:xfrm>
              <a:off x="4776055" y="3007021"/>
              <a:ext cx="579512" cy="1306402"/>
            </a:xfrm>
            <a:custGeom>
              <a:avLst/>
              <a:gdLst/>
              <a:ahLst/>
              <a:cxnLst/>
              <a:rect l="l" t="t" r="r" b="b"/>
              <a:pathLst>
                <a:path w="28925" h="65206" extrusionOk="0">
                  <a:moveTo>
                    <a:pt x="12463" y="8497"/>
                  </a:moveTo>
                  <a:cubicBezTo>
                    <a:pt x="13306" y="8497"/>
                    <a:pt x="13626" y="10563"/>
                    <a:pt x="13695" y="11150"/>
                  </a:cubicBezTo>
                  <a:cubicBezTo>
                    <a:pt x="13875" y="12609"/>
                    <a:pt x="13533" y="13180"/>
                    <a:pt x="13057" y="13180"/>
                  </a:cubicBezTo>
                  <a:cubicBezTo>
                    <a:pt x="12295" y="13180"/>
                    <a:pt x="11191" y="11712"/>
                    <a:pt x="11349" y="10084"/>
                  </a:cubicBezTo>
                  <a:lnTo>
                    <a:pt x="11349" y="10041"/>
                  </a:lnTo>
                  <a:cubicBezTo>
                    <a:pt x="11349" y="9614"/>
                    <a:pt x="11519" y="9230"/>
                    <a:pt x="11775" y="8889"/>
                  </a:cubicBezTo>
                  <a:cubicBezTo>
                    <a:pt x="12036" y="8612"/>
                    <a:pt x="12264" y="8497"/>
                    <a:pt x="12463" y="8497"/>
                  </a:cubicBezTo>
                  <a:close/>
                  <a:moveTo>
                    <a:pt x="21006" y="15539"/>
                  </a:moveTo>
                  <a:cubicBezTo>
                    <a:pt x="21427" y="15539"/>
                    <a:pt x="21666" y="15850"/>
                    <a:pt x="21459" y="16781"/>
                  </a:cubicBezTo>
                  <a:cubicBezTo>
                    <a:pt x="20862" y="19384"/>
                    <a:pt x="19155" y="21559"/>
                    <a:pt x="16766" y="22796"/>
                  </a:cubicBezTo>
                  <a:cubicBezTo>
                    <a:pt x="16340" y="23052"/>
                    <a:pt x="15828" y="23223"/>
                    <a:pt x="15273" y="23266"/>
                  </a:cubicBezTo>
                  <a:cubicBezTo>
                    <a:pt x="14761" y="23266"/>
                    <a:pt x="14250" y="22967"/>
                    <a:pt x="13994" y="22498"/>
                  </a:cubicBezTo>
                  <a:cubicBezTo>
                    <a:pt x="13866" y="21901"/>
                    <a:pt x="13994" y="21303"/>
                    <a:pt x="14377" y="20834"/>
                  </a:cubicBezTo>
                  <a:cubicBezTo>
                    <a:pt x="15487" y="19085"/>
                    <a:pt x="17022" y="17592"/>
                    <a:pt x="18814" y="16568"/>
                  </a:cubicBezTo>
                  <a:cubicBezTo>
                    <a:pt x="19373" y="16212"/>
                    <a:pt x="20386" y="15539"/>
                    <a:pt x="21006" y="15539"/>
                  </a:cubicBezTo>
                  <a:close/>
                  <a:moveTo>
                    <a:pt x="7040" y="27532"/>
                  </a:moveTo>
                  <a:cubicBezTo>
                    <a:pt x="10154" y="27574"/>
                    <a:pt x="10111" y="32566"/>
                    <a:pt x="9727" y="35253"/>
                  </a:cubicBezTo>
                  <a:cubicBezTo>
                    <a:pt x="9685" y="35637"/>
                    <a:pt x="9599" y="36021"/>
                    <a:pt x="9514" y="36405"/>
                  </a:cubicBezTo>
                  <a:cubicBezTo>
                    <a:pt x="9434" y="36645"/>
                    <a:pt x="9317" y="36921"/>
                    <a:pt x="9093" y="36921"/>
                  </a:cubicBezTo>
                  <a:cubicBezTo>
                    <a:pt x="9078" y="36921"/>
                    <a:pt x="9062" y="36920"/>
                    <a:pt x="9045" y="36917"/>
                  </a:cubicBezTo>
                  <a:cubicBezTo>
                    <a:pt x="8874" y="36875"/>
                    <a:pt x="8789" y="36747"/>
                    <a:pt x="8746" y="36619"/>
                  </a:cubicBezTo>
                  <a:cubicBezTo>
                    <a:pt x="7424" y="34358"/>
                    <a:pt x="6571" y="31841"/>
                    <a:pt x="6229" y="29238"/>
                  </a:cubicBezTo>
                  <a:cubicBezTo>
                    <a:pt x="6187" y="28854"/>
                    <a:pt x="6187" y="28513"/>
                    <a:pt x="6272" y="28172"/>
                  </a:cubicBezTo>
                  <a:cubicBezTo>
                    <a:pt x="6357" y="27788"/>
                    <a:pt x="6699" y="27532"/>
                    <a:pt x="7040" y="27532"/>
                  </a:cubicBezTo>
                  <a:close/>
                  <a:moveTo>
                    <a:pt x="15487" y="39178"/>
                  </a:moveTo>
                  <a:cubicBezTo>
                    <a:pt x="15615" y="39434"/>
                    <a:pt x="15700" y="39733"/>
                    <a:pt x="15743" y="40074"/>
                  </a:cubicBezTo>
                  <a:cubicBezTo>
                    <a:pt x="15913" y="40799"/>
                    <a:pt x="15743" y="41397"/>
                    <a:pt x="14847" y="42037"/>
                  </a:cubicBezTo>
                  <a:cubicBezTo>
                    <a:pt x="14309" y="42395"/>
                    <a:pt x="13170" y="43054"/>
                    <a:pt x="12364" y="43054"/>
                  </a:cubicBezTo>
                  <a:cubicBezTo>
                    <a:pt x="12211" y="43054"/>
                    <a:pt x="12069" y="43030"/>
                    <a:pt x="11946" y="42975"/>
                  </a:cubicBezTo>
                  <a:cubicBezTo>
                    <a:pt x="11605" y="42762"/>
                    <a:pt x="11391" y="42420"/>
                    <a:pt x="11434" y="41994"/>
                  </a:cubicBezTo>
                  <a:cubicBezTo>
                    <a:pt x="11477" y="41653"/>
                    <a:pt x="11647" y="41354"/>
                    <a:pt x="11861" y="41098"/>
                  </a:cubicBezTo>
                  <a:cubicBezTo>
                    <a:pt x="12799" y="40031"/>
                    <a:pt x="14079" y="39306"/>
                    <a:pt x="15487" y="39178"/>
                  </a:cubicBezTo>
                  <a:close/>
                  <a:moveTo>
                    <a:pt x="20815" y="1"/>
                  </a:moveTo>
                  <a:cubicBezTo>
                    <a:pt x="20471" y="1"/>
                    <a:pt x="20154" y="21"/>
                    <a:pt x="19881" y="58"/>
                  </a:cubicBezTo>
                  <a:cubicBezTo>
                    <a:pt x="12586" y="1125"/>
                    <a:pt x="8789" y="7439"/>
                    <a:pt x="5632" y="13368"/>
                  </a:cubicBezTo>
                  <a:cubicBezTo>
                    <a:pt x="5589" y="13454"/>
                    <a:pt x="5547" y="13539"/>
                    <a:pt x="5547" y="13667"/>
                  </a:cubicBezTo>
                  <a:cubicBezTo>
                    <a:pt x="5589" y="13795"/>
                    <a:pt x="5675" y="13880"/>
                    <a:pt x="5803" y="13966"/>
                  </a:cubicBezTo>
                  <a:cubicBezTo>
                    <a:pt x="7125" y="15075"/>
                    <a:pt x="7893" y="16653"/>
                    <a:pt x="7936" y="18402"/>
                  </a:cubicBezTo>
                  <a:cubicBezTo>
                    <a:pt x="7936" y="18573"/>
                    <a:pt x="7893" y="18744"/>
                    <a:pt x="7808" y="18914"/>
                  </a:cubicBezTo>
                  <a:cubicBezTo>
                    <a:pt x="7681" y="19073"/>
                    <a:pt x="7484" y="19160"/>
                    <a:pt x="7286" y="19160"/>
                  </a:cubicBezTo>
                  <a:cubicBezTo>
                    <a:pt x="7218" y="19160"/>
                    <a:pt x="7149" y="19150"/>
                    <a:pt x="7083" y="19128"/>
                  </a:cubicBezTo>
                  <a:cubicBezTo>
                    <a:pt x="6784" y="19000"/>
                    <a:pt x="6571" y="18829"/>
                    <a:pt x="6400" y="18616"/>
                  </a:cubicBezTo>
                  <a:cubicBezTo>
                    <a:pt x="5760" y="17848"/>
                    <a:pt x="5291" y="16995"/>
                    <a:pt x="4949" y="16056"/>
                  </a:cubicBezTo>
                  <a:cubicBezTo>
                    <a:pt x="2816" y="20237"/>
                    <a:pt x="2134" y="26849"/>
                    <a:pt x="2603" y="31457"/>
                  </a:cubicBezTo>
                  <a:cubicBezTo>
                    <a:pt x="2902" y="34272"/>
                    <a:pt x="3926" y="37344"/>
                    <a:pt x="3712" y="40159"/>
                  </a:cubicBezTo>
                  <a:cubicBezTo>
                    <a:pt x="3456" y="43615"/>
                    <a:pt x="2049" y="46857"/>
                    <a:pt x="1153" y="50142"/>
                  </a:cubicBezTo>
                  <a:cubicBezTo>
                    <a:pt x="129" y="53811"/>
                    <a:pt x="1" y="57693"/>
                    <a:pt x="726" y="61405"/>
                  </a:cubicBezTo>
                  <a:cubicBezTo>
                    <a:pt x="939" y="62812"/>
                    <a:pt x="1750" y="64050"/>
                    <a:pt x="2944" y="64817"/>
                  </a:cubicBezTo>
                  <a:cubicBezTo>
                    <a:pt x="3412" y="65075"/>
                    <a:pt x="3952" y="65205"/>
                    <a:pt x="4484" y="65205"/>
                  </a:cubicBezTo>
                  <a:cubicBezTo>
                    <a:pt x="5362" y="65205"/>
                    <a:pt x="6221" y="64852"/>
                    <a:pt x="6699" y="64135"/>
                  </a:cubicBezTo>
                  <a:cubicBezTo>
                    <a:pt x="7078" y="64252"/>
                    <a:pt x="7462" y="64308"/>
                    <a:pt x="7841" y="64308"/>
                  </a:cubicBezTo>
                  <a:cubicBezTo>
                    <a:pt x="9255" y="64308"/>
                    <a:pt x="10591" y="63527"/>
                    <a:pt x="11263" y="62215"/>
                  </a:cubicBezTo>
                  <a:cubicBezTo>
                    <a:pt x="11903" y="60893"/>
                    <a:pt x="11690" y="59399"/>
                    <a:pt x="11647" y="57949"/>
                  </a:cubicBezTo>
                  <a:cubicBezTo>
                    <a:pt x="11519" y="53171"/>
                    <a:pt x="13268" y="49289"/>
                    <a:pt x="15956" y="45535"/>
                  </a:cubicBezTo>
                  <a:cubicBezTo>
                    <a:pt x="18686" y="41781"/>
                    <a:pt x="18388" y="36192"/>
                    <a:pt x="19369" y="31841"/>
                  </a:cubicBezTo>
                  <a:cubicBezTo>
                    <a:pt x="20435" y="27447"/>
                    <a:pt x="22739" y="23479"/>
                    <a:pt x="24701" y="19426"/>
                  </a:cubicBezTo>
                  <a:cubicBezTo>
                    <a:pt x="26578" y="15715"/>
                    <a:pt x="28925" y="11961"/>
                    <a:pt x="28242" y="7823"/>
                  </a:cubicBezTo>
                  <a:cubicBezTo>
                    <a:pt x="28157" y="7396"/>
                    <a:pt x="28072" y="6969"/>
                    <a:pt x="27944" y="6585"/>
                  </a:cubicBezTo>
                  <a:cubicBezTo>
                    <a:pt x="27901" y="6500"/>
                    <a:pt x="27858" y="6415"/>
                    <a:pt x="27816" y="6372"/>
                  </a:cubicBezTo>
                  <a:cubicBezTo>
                    <a:pt x="27780" y="6348"/>
                    <a:pt x="27741" y="6338"/>
                    <a:pt x="27700" y="6338"/>
                  </a:cubicBezTo>
                  <a:cubicBezTo>
                    <a:pt x="27596" y="6338"/>
                    <a:pt x="27481" y="6408"/>
                    <a:pt x="27389" y="6500"/>
                  </a:cubicBezTo>
                  <a:cubicBezTo>
                    <a:pt x="26280" y="7439"/>
                    <a:pt x="25000" y="8121"/>
                    <a:pt x="23635" y="8590"/>
                  </a:cubicBezTo>
                  <a:cubicBezTo>
                    <a:pt x="23541" y="8622"/>
                    <a:pt x="23430" y="8641"/>
                    <a:pt x="23323" y="8641"/>
                  </a:cubicBezTo>
                  <a:cubicBezTo>
                    <a:pt x="23138" y="8641"/>
                    <a:pt x="22964" y="8582"/>
                    <a:pt x="22910" y="8420"/>
                  </a:cubicBezTo>
                  <a:cubicBezTo>
                    <a:pt x="22867" y="8292"/>
                    <a:pt x="22867" y="8121"/>
                    <a:pt x="22952" y="7993"/>
                  </a:cubicBezTo>
                  <a:cubicBezTo>
                    <a:pt x="23379" y="7140"/>
                    <a:pt x="24019" y="6415"/>
                    <a:pt x="24787" y="5860"/>
                  </a:cubicBezTo>
                  <a:cubicBezTo>
                    <a:pt x="25640" y="5306"/>
                    <a:pt x="26749" y="4794"/>
                    <a:pt x="26792" y="3770"/>
                  </a:cubicBezTo>
                  <a:cubicBezTo>
                    <a:pt x="26978" y="972"/>
                    <a:pt x="23217" y="1"/>
                    <a:pt x="208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7"/>
            <p:cNvSpPr/>
            <p:nvPr/>
          </p:nvSpPr>
          <p:spPr>
            <a:xfrm>
              <a:off x="4826483" y="3908976"/>
              <a:ext cx="146175" cy="1181304"/>
            </a:xfrm>
            <a:custGeom>
              <a:avLst/>
              <a:gdLst/>
              <a:ahLst/>
              <a:cxnLst/>
              <a:rect l="l" t="t" r="r" b="b"/>
              <a:pathLst>
                <a:path w="7296" h="58962" extrusionOk="0">
                  <a:moveTo>
                    <a:pt x="6635" y="1"/>
                  </a:moveTo>
                  <a:cubicBezTo>
                    <a:pt x="6579" y="1"/>
                    <a:pt x="6523" y="27"/>
                    <a:pt x="6485" y="89"/>
                  </a:cubicBezTo>
                  <a:cubicBezTo>
                    <a:pt x="3798" y="4483"/>
                    <a:pt x="1579" y="8493"/>
                    <a:pt x="1878" y="12973"/>
                  </a:cubicBezTo>
                  <a:cubicBezTo>
                    <a:pt x="2049" y="15234"/>
                    <a:pt x="2859" y="17324"/>
                    <a:pt x="3670" y="19372"/>
                  </a:cubicBezTo>
                  <a:cubicBezTo>
                    <a:pt x="4096" y="20438"/>
                    <a:pt x="4523" y="21548"/>
                    <a:pt x="4821" y="22657"/>
                  </a:cubicBezTo>
                  <a:cubicBezTo>
                    <a:pt x="6869" y="29482"/>
                    <a:pt x="5333" y="36820"/>
                    <a:pt x="3968" y="43347"/>
                  </a:cubicBezTo>
                  <a:cubicBezTo>
                    <a:pt x="3798" y="43944"/>
                    <a:pt x="3755" y="44584"/>
                    <a:pt x="3755" y="45224"/>
                  </a:cubicBezTo>
                  <a:lnTo>
                    <a:pt x="3755" y="46205"/>
                  </a:lnTo>
                  <a:cubicBezTo>
                    <a:pt x="3712" y="47997"/>
                    <a:pt x="3542" y="49746"/>
                    <a:pt x="3158" y="51538"/>
                  </a:cubicBezTo>
                  <a:cubicBezTo>
                    <a:pt x="2560" y="54055"/>
                    <a:pt x="1281" y="56401"/>
                    <a:pt x="86" y="58662"/>
                  </a:cubicBezTo>
                  <a:cubicBezTo>
                    <a:pt x="1" y="58790"/>
                    <a:pt x="86" y="58961"/>
                    <a:pt x="257" y="58961"/>
                  </a:cubicBezTo>
                  <a:cubicBezTo>
                    <a:pt x="299" y="58961"/>
                    <a:pt x="385" y="58918"/>
                    <a:pt x="427" y="58876"/>
                  </a:cubicBezTo>
                  <a:cubicBezTo>
                    <a:pt x="1665" y="56572"/>
                    <a:pt x="2944" y="54226"/>
                    <a:pt x="3542" y="51623"/>
                  </a:cubicBezTo>
                  <a:cubicBezTo>
                    <a:pt x="3926" y="49832"/>
                    <a:pt x="4096" y="48040"/>
                    <a:pt x="4139" y="46205"/>
                  </a:cubicBezTo>
                  <a:lnTo>
                    <a:pt x="4139" y="45224"/>
                  </a:lnTo>
                  <a:cubicBezTo>
                    <a:pt x="4139" y="44627"/>
                    <a:pt x="4224" y="43987"/>
                    <a:pt x="4352" y="43390"/>
                  </a:cubicBezTo>
                  <a:cubicBezTo>
                    <a:pt x="5717" y="36863"/>
                    <a:pt x="7296" y="29440"/>
                    <a:pt x="5205" y="22529"/>
                  </a:cubicBezTo>
                  <a:cubicBezTo>
                    <a:pt x="4907" y="21420"/>
                    <a:pt x="4438" y="20310"/>
                    <a:pt x="4054" y="19244"/>
                  </a:cubicBezTo>
                  <a:cubicBezTo>
                    <a:pt x="3243" y="17196"/>
                    <a:pt x="2432" y="15106"/>
                    <a:pt x="2304" y="12930"/>
                  </a:cubicBezTo>
                  <a:cubicBezTo>
                    <a:pt x="1963" y="8621"/>
                    <a:pt x="4182" y="4654"/>
                    <a:pt x="6827" y="302"/>
                  </a:cubicBezTo>
                  <a:cubicBezTo>
                    <a:pt x="6917" y="152"/>
                    <a:pt x="6773" y="1"/>
                    <a:pt x="66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7"/>
            <p:cNvSpPr/>
            <p:nvPr/>
          </p:nvSpPr>
          <p:spPr>
            <a:xfrm>
              <a:off x="4599146" y="4887686"/>
              <a:ext cx="511974" cy="509430"/>
            </a:xfrm>
            <a:custGeom>
              <a:avLst/>
              <a:gdLst/>
              <a:ahLst/>
              <a:cxnLst/>
              <a:rect l="l" t="t" r="r" b="b"/>
              <a:pathLst>
                <a:path w="25554" h="25427" extrusionOk="0">
                  <a:moveTo>
                    <a:pt x="0" y="0"/>
                  </a:moveTo>
                  <a:lnTo>
                    <a:pt x="1877" y="11263"/>
                  </a:lnTo>
                  <a:cubicBezTo>
                    <a:pt x="2261" y="13481"/>
                    <a:pt x="3242" y="19240"/>
                    <a:pt x="4607" y="25426"/>
                  </a:cubicBezTo>
                  <a:lnTo>
                    <a:pt x="21373" y="25426"/>
                  </a:lnTo>
                  <a:cubicBezTo>
                    <a:pt x="22738" y="19454"/>
                    <a:pt x="23719" y="13908"/>
                    <a:pt x="24189" y="11817"/>
                  </a:cubicBezTo>
                  <a:lnTo>
                    <a:pt x="255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7"/>
            <p:cNvSpPr/>
            <p:nvPr/>
          </p:nvSpPr>
          <p:spPr>
            <a:xfrm>
              <a:off x="5332467" y="3902285"/>
              <a:ext cx="60025" cy="181998"/>
            </a:xfrm>
            <a:custGeom>
              <a:avLst/>
              <a:gdLst/>
              <a:ahLst/>
              <a:cxnLst/>
              <a:rect l="l" t="t" r="r" b="b"/>
              <a:pathLst>
                <a:path w="2996" h="9084" extrusionOk="0">
                  <a:moveTo>
                    <a:pt x="2723" y="1"/>
                  </a:moveTo>
                  <a:cubicBezTo>
                    <a:pt x="2637" y="1"/>
                    <a:pt x="2561" y="38"/>
                    <a:pt x="2561" y="124"/>
                  </a:cubicBezTo>
                  <a:lnTo>
                    <a:pt x="2347" y="1020"/>
                  </a:lnTo>
                  <a:cubicBezTo>
                    <a:pt x="1878" y="3708"/>
                    <a:pt x="1110" y="6310"/>
                    <a:pt x="44" y="8827"/>
                  </a:cubicBezTo>
                  <a:cubicBezTo>
                    <a:pt x="1" y="8913"/>
                    <a:pt x="44" y="9041"/>
                    <a:pt x="172" y="9083"/>
                  </a:cubicBezTo>
                  <a:lnTo>
                    <a:pt x="214" y="9083"/>
                  </a:lnTo>
                  <a:cubicBezTo>
                    <a:pt x="300" y="9083"/>
                    <a:pt x="385" y="9041"/>
                    <a:pt x="428" y="8998"/>
                  </a:cubicBezTo>
                  <a:cubicBezTo>
                    <a:pt x="1494" y="6438"/>
                    <a:pt x="2262" y="3836"/>
                    <a:pt x="2731" y="1106"/>
                  </a:cubicBezTo>
                  <a:lnTo>
                    <a:pt x="2945" y="210"/>
                  </a:lnTo>
                  <a:cubicBezTo>
                    <a:pt x="2995" y="83"/>
                    <a:pt x="2849" y="1"/>
                    <a:pt x="27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7"/>
            <p:cNvSpPr/>
            <p:nvPr/>
          </p:nvSpPr>
          <p:spPr>
            <a:xfrm>
              <a:off x="4424781" y="5391105"/>
              <a:ext cx="702587" cy="10278"/>
            </a:xfrm>
            <a:custGeom>
              <a:avLst/>
              <a:gdLst/>
              <a:ahLst/>
              <a:cxnLst/>
              <a:rect l="l" t="t" r="r" b="b"/>
              <a:pathLst>
                <a:path w="35068" h="513" extrusionOk="0">
                  <a:moveTo>
                    <a:pt x="0" y="1"/>
                  </a:moveTo>
                  <a:lnTo>
                    <a:pt x="0" y="513"/>
                  </a:lnTo>
                  <a:lnTo>
                    <a:pt x="35067" y="513"/>
                  </a:lnTo>
                  <a:lnTo>
                    <a:pt x="35067"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0" name="Google Shape;770;p47"/>
          <p:cNvSpPr txBox="1">
            <a:spLocks noGrp="1"/>
          </p:cNvSpPr>
          <p:nvPr>
            <p:ph type="title"/>
          </p:nvPr>
        </p:nvSpPr>
        <p:spPr>
          <a:xfrm>
            <a:off x="948599" y="2037925"/>
            <a:ext cx="3563775" cy="149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Ordklasser</a:t>
            </a:r>
            <a:endParaRPr dirty="0"/>
          </a:p>
        </p:txBody>
      </p:sp>
      <p:sp>
        <p:nvSpPr>
          <p:cNvPr id="772" name="Google Shape;772;p47"/>
          <p:cNvSpPr txBox="1">
            <a:spLocks noGrp="1"/>
          </p:cNvSpPr>
          <p:nvPr>
            <p:ph type="subTitle" idx="1"/>
          </p:nvPr>
        </p:nvSpPr>
        <p:spPr>
          <a:xfrm>
            <a:off x="4314201" y="2264337"/>
            <a:ext cx="3761388" cy="713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da-DK" dirty="0"/>
              <a:t>Lad os tale sammen om hvad i ved i forvejen og hvad der er udfordrende </a:t>
            </a:r>
          </a:p>
          <a:p>
            <a:pPr marL="0" lvl="0" indent="0" algn="l" rtl="0">
              <a:spcBef>
                <a:spcPts val="0"/>
              </a:spcBef>
              <a:spcAft>
                <a:spcPts val="1200"/>
              </a:spcAft>
              <a:buNone/>
            </a:pPr>
            <a:endParaRPr lang="da-DK" dirty="0"/>
          </a:p>
          <a:p>
            <a:pPr marL="0" lvl="0" indent="0" algn="l" rtl="0">
              <a:spcBef>
                <a:spcPts val="0"/>
              </a:spcBef>
              <a:spcAft>
                <a:spcPts val="1200"/>
              </a:spcAft>
              <a:buNone/>
            </a:pPr>
            <a:r>
              <a:rPr lang="da-DK" dirty="0"/>
              <a:t>Hvordan er det nu med navneord? </a:t>
            </a:r>
          </a:p>
        </p:txBody>
      </p:sp>
      <p:grpSp>
        <p:nvGrpSpPr>
          <p:cNvPr id="855" name="Google Shape;855;p47"/>
          <p:cNvGrpSpPr/>
          <p:nvPr/>
        </p:nvGrpSpPr>
        <p:grpSpPr>
          <a:xfrm>
            <a:off x="5964198" y="517671"/>
            <a:ext cx="686766" cy="497307"/>
            <a:chOff x="6088004" y="1354893"/>
            <a:chExt cx="686766" cy="497307"/>
          </a:xfrm>
        </p:grpSpPr>
        <p:grpSp>
          <p:nvGrpSpPr>
            <p:cNvPr id="856" name="Google Shape;856;p47"/>
            <p:cNvGrpSpPr/>
            <p:nvPr/>
          </p:nvGrpSpPr>
          <p:grpSpPr>
            <a:xfrm flipH="1">
              <a:off x="6088004" y="1592500"/>
              <a:ext cx="522225" cy="259700"/>
              <a:chOff x="-1391825" y="4240400"/>
              <a:chExt cx="522225" cy="259700"/>
            </a:xfrm>
          </p:grpSpPr>
          <p:sp>
            <p:nvSpPr>
              <p:cNvPr id="857" name="Google Shape;857;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 name="Google Shape;859;p47"/>
            <p:cNvGrpSpPr/>
            <p:nvPr/>
          </p:nvGrpSpPr>
          <p:grpSpPr>
            <a:xfrm flipH="1">
              <a:off x="6499766" y="1354893"/>
              <a:ext cx="275004" cy="136758"/>
              <a:chOff x="-1391825" y="4240400"/>
              <a:chExt cx="522225" cy="259700"/>
            </a:xfrm>
          </p:grpSpPr>
          <p:sp>
            <p:nvSpPr>
              <p:cNvPr id="860" name="Google Shape;860;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62" name="Google Shape;862;p47"/>
          <p:cNvGrpSpPr/>
          <p:nvPr/>
        </p:nvGrpSpPr>
        <p:grpSpPr>
          <a:xfrm>
            <a:off x="6884974" y="1206106"/>
            <a:ext cx="167475" cy="354100"/>
            <a:chOff x="13256175" y="1380850"/>
            <a:chExt cx="167475" cy="354100"/>
          </a:xfrm>
        </p:grpSpPr>
        <p:sp>
          <p:nvSpPr>
            <p:cNvPr id="863" name="Google Shape;863;p47"/>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47"/>
          <p:cNvGrpSpPr/>
          <p:nvPr/>
        </p:nvGrpSpPr>
        <p:grpSpPr>
          <a:xfrm rot="-899910" flipH="1">
            <a:off x="7509774" y="867743"/>
            <a:ext cx="527894" cy="523707"/>
            <a:chOff x="14582925" y="1556650"/>
            <a:chExt cx="280525" cy="278300"/>
          </a:xfrm>
        </p:grpSpPr>
        <p:sp>
          <p:nvSpPr>
            <p:cNvPr id="866" name="Google Shape;866;p47"/>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7"/>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 name="Google Shape;868;p47"/>
          <p:cNvGrpSpPr/>
          <p:nvPr/>
        </p:nvGrpSpPr>
        <p:grpSpPr>
          <a:xfrm>
            <a:off x="4940579" y="1059698"/>
            <a:ext cx="467176" cy="481344"/>
            <a:chOff x="8599300" y="718930"/>
            <a:chExt cx="467176" cy="481344"/>
          </a:xfrm>
        </p:grpSpPr>
        <p:grpSp>
          <p:nvGrpSpPr>
            <p:cNvPr id="869" name="Google Shape;869;p47"/>
            <p:cNvGrpSpPr/>
            <p:nvPr/>
          </p:nvGrpSpPr>
          <p:grpSpPr>
            <a:xfrm>
              <a:off x="8599300" y="718930"/>
              <a:ext cx="467176" cy="481344"/>
              <a:chOff x="-1586889" y="1214300"/>
              <a:chExt cx="305025" cy="314275"/>
            </a:xfrm>
          </p:grpSpPr>
          <p:sp>
            <p:nvSpPr>
              <p:cNvPr id="870" name="Google Shape;870;p47"/>
              <p:cNvSpPr/>
              <p:nvPr/>
            </p:nvSpPr>
            <p:spPr>
              <a:xfrm>
                <a:off x="-1586889" y="1214300"/>
                <a:ext cx="305025" cy="314275"/>
              </a:xfrm>
              <a:custGeom>
                <a:avLst/>
                <a:gdLst/>
                <a:ahLst/>
                <a:cxnLst/>
                <a:rect l="l" t="t" r="r" b="b"/>
                <a:pathLst>
                  <a:path w="12201" h="12571" extrusionOk="0">
                    <a:moveTo>
                      <a:pt x="6101" y="0"/>
                    </a:moveTo>
                    <a:cubicBezTo>
                      <a:pt x="2736" y="0"/>
                      <a:pt x="0" y="2810"/>
                      <a:pt x="0" y="6285"/>
                    </a:cubicBezTo>
                    <a:cubicBezTo>
                      <a:pt x="0" y="9724"/>
                      <a:pt x="2736" y="12570"/>
                      <a:pt x="6101" y="12570"/>
                    </a:cubicBezTo>
                    <a:cubicBezTo>
                      <a:pt x="9465" y="12570"/>
                      <a:pt x="12201" y="9724"/>
                      <a:pt x="12201" y="6285"/>
                    </a:cubicBezTo>
                    <a:cubicBezTo>
                      <a:pt x="12201" y="2810"/>
                      <a:pt x="9465" y="0"/>
                      <a:pt x="6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7"/>
              <p:cNvSpPr/>
              <p:nvPr/>
            </p:nvSpPr>
            <p:spPr>
              <a:xfrm rot="-672933">
                <a:off x="-1545250" y="1306352"/>
                <a:ext cx="80425" cy="36450"/>
              </a:xfrm>
              <a:custGeom>
                <a:avLst/>
                <a:gdLst/>
                <a:ahLst/>
                <a:cxnLst/>
                <a:rect l="l" t="t" r="r" b="b"/>
                <a:pathLst>
                  <a:path w="3217" h="1458" extrusionOk="0">
                    <a:moveTo>
                      <a:pt x="1581" y="1"/>
                    </a:moveTo>
                    <a:cubicBezTo>
                      <a:pt x="931" y="1"/>
                      <a:pt x="276" y="365"/>
                      <a:pt x="0" y="1124"/>
                    </a:cubicBezTo>
                    <a:lnTo>
                      <a:pt x="444" y="1272"/>
                    </a:lnTo>
                    <a:cubicBezTo>
                      <a:pt x="650" y="740"/>
                      <a:pt x="1111" y="487"/>
                      <a:pt x="1572" y="487"/>
                    </a:cubicBezTo>
                    <a:cubicBezTo>
                      <a:pt x="2104" y="487"/>
                      <a:pt x="2634" y="824"/>
                      <a:pt x="2773" y="1457"/>
                    </a:cubicBezTo>
                    <a:lnTo>
                      <a:pt x="3217" y="1383"/>
                    </a:lnTo>
                    <a:cubicBezTo>
                      <a:pt x="3059" y="476"/>
                      <a:pt x="2323" y="1"/>
                      <a:pt x="1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7"/>
              <p:cNvSpPr/>
              <p:nvPr/>
            </p:nvSpPr>
            <p:spPr>
              <a:xfrm>
                <a:off x="-1416775" y="1306350"/>
                <a:ext cx="80425" cy="36450"/>
              </a:xfrm>
              <a:custGeom>
                <a:avLst/>
                <a:gdLst/>
                <a:ahLst/>
                <a:cxnLst/>
                <a:rect l="l" t="t" r="r" b="b"/>
                <a:pathLst>
                  <a:path w="3217" h="1458" extrusionOk="0">
                    <a:moveTo>
                      <a:pt x="1553" y="1"/>
                    </a:moveTo>
                    <a:cubicBezTo>
                      <a:pt x="905" y="1"/>
                      <a:pt x="259" y="365"/>
                      <a:pt x="0" y="1124"/>
                    </a:cubicBezTo>
                    <a:lnTo>
                      <a:pt x="444" y="1272"/>
                    </a:lnTo>
                    <a:cubicBezTo>
                      <a:pt x="633" y="740"/>
                      <a:pt x="1085" y="487"/>
                      <a:pt x="1541" y="487"/>
                    </a:cubicBezTo>
                    <a:cubicBezTo>
                      <a:pt x="2066" y="487"/>
                      <a:pt x="2597" y="824"/>
                      <a:pt x="2736" y="1457"/>
                    </a:cubicBezTo>
                    <a:lnTo>
                      <a:pt x="3217" y="1383"/>
                    </a:lnTo>
                    <a:cubicBezTo>
                      <a:pt x="3039" y="476"/>
                      <a:pt x="2294" y="1"/>
                      <a:pt x="1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3" name="Google Shape;873;p47"/>
            <p:cNvSpPr/>
            <p:nvPr/>
          </p:nvSpPr>
          <p:spPr>
            <a:xfrm>
              <a:off x="8706408" y="985804"/>
              <a:ext cx="267267" cy="113168"/>
            </a:xfrm>
            <a:custGeom>
              <a:avLst/>
              <a:gdLst/>
              <a:ahLst/>
              <a:cxnLst/>
              <a:rect l="l" t="t" r="r" b="b"/>
              <a:pathLst>
                <a:path w="6027" h="2552" extrusionOk="0">
                  <a:moveTo>
                    <a:pt x="3253" y="1"/>
                  </a:moveTo>
                  <a:cubicBezTo>
                    <a:pt x="1960" y="38"/>
                    <a:pt x="702" y="925"/>
                    <a:pt x="0" y="2330"/>
                  </a:cubicBezTo>
                  <a:lnTo>
                    <a:pt x="407" y="2552"/>
                  </a:lnTo>
                  <a:cubicBezTo>
                    <a:pt x="1035" y="1295"/>
                    <a:pt x="2181" y="482"/>
                    <a:pt x="3253" y="482"/>
                  </a:cubicBezTo>
                  <a:cubicBezTo>
                    <a:pt x="4215" y="482"/>
                    <a:pt x="5028" y="1036"/>
                    <a:pt x="5620" y="2071"/>
                  </a:cubicBezTo>
                  <a:lnTo>
                    <a:pt x="6026" y="1849"/>
                  </a:lnTo>
                  <a:cubicBezTo>
                    <a:pt x="5324" y="666"/>
                    <a:pt x="4363"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5896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048"/>
        <p:cNvGrpSpPr/>
        <p:nvPr/>
      </p:nvGrpSpPr>
      <p:grpSpPr>
        <a:xfrm>
          <a:off x="0" y="0"/>
          <a:ext cx="0" cy="0"/>
          <a:chOff x="0" y="0"/>
          <a:chExt cx="0" cy="0"/>
        </a:xfrm>
      </p:grpSpPr>
      <p:grpSp>
        <p:nvGrpSpPr>
          <p:cNvPr id="1049" name="Google Shape;1049;p51"/>
          <p:cNvGrpSpPr/>
          <p:nvPr/>
        </p:nvGrpSpPr>
        <p:grpSpPr>
          <a:xfrm flipH="1">
            <a:off x="3181098" y="217930"/>
            <a:ext cx="3229200" cy="862425"/>
            <a:chOff x="3842475" y="409575"/>
            <a:chExt cx="3229200" cy="862425"/>
          </a:xfrm>
        </p:grpSpPr>
        <p:sp>
          <p:nvSpPr>
            <p:cNvPr id="1050" name="Google Shape;1050;p51"/>
            <p:cNvSpPr/>
            <p:nvPr/>
          </p:nvSpPr>
          <p:spPr>
            <a:xfrm>
              <a:off x="3842475" y="409575"/>
              <a:ext cx="3229200" cy="5727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1"/>
            <p:cNvSpPr/>
            <p:nvPr/>
          </p:nvSpPr>
          <p:spPr>
            <a:xfrm rot="-10419122" flipH="1">
              <a:off x="3886428" y="737931"/>
              <a:ext cx="488394" cy="508637"/>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2" name="Google Shape;1052;p51"/>
          <p:cNvSpPr txBox="1">
            <a:spLocks noGrp="1"/>
          </p:cNvSpPr>
          <p:nvPr>
            <p:ph type="subTitle" idx="1"/>
          </p:nvPr>
        </p:nvSpPr>
        <p:spPr>
          <a:xfrm>
            <a:off x="1830931" y="2121114"/>
            <a:ext cx="6691200" cy="1478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000" dirty="0"/>
              <a:t>Take a moment to write down a few lines about today’s lesson in worksheet A. </a:t>
            </a:r>
          </a:p>
          <a:p>
            <a:pPr marL="0" lvl="0" indent="0" algn="l" rtl="0">
              <a:spcBef>
                <a:spcPts val="0"/>
              </a:spcBef>
              <a:spcAft>
                <a:spcPts val="0"/>
              </a:spcAft>
              <a:buNone/>
            </a:pPr>
            <a:endParaRPr lang="en" sz="2000" dirty="0"/>
          </a:p>
          <a:p>
            <a:pPr marL="514350" lvl="0" indent="-514350" algn="l" rtl="0">
              <a:spcBef>
                <a:spcPts val="0"/>
              </a:spcBef>
              <a:spcAft>
                <a:spcPts val="0"/>
              </a:spcAft>
              <a:buAutoNum type="arabicParenR"/>
            </a:pPr>
            <a:r>
              <a:rPr lang="en" sz="2000" dirty="0"/>
              <a:t>What did you like?</a:t>
            </a:r>
          </a:p>
          <a:p>
            <a:pPr marL="514350" lvl="0" indent="-514350" algn="l" rtl="0">
              <a:spcBef>
                <a:spcPts val="0"/>
              </a:spcBef>
              <a:spcAft>
                <a:spcPts val="0"/>
              </a:spcAft>
              <a:buAutoNum type="arabicParenR"/>
            </a:pPr>
            <a:r>
              <a:rPr lang="en" sz="2000" dirty="0"/>
              <a:t>What did you not like?</a:t>
            </a:r>
          </a:p>
          <a:p>
            <a:pPr marL="514350" lvl="0" indent="-514350" algn="l" rtl="0">
              <a:spcBef>
                <a:spcPts val="0"/>
              </a:spcBef>
              <a:spcAft>
                <a:spcPts val="0"/>
              </a:spcAft>
              <a:buAutoNum type="arabicParenR"/>
            </a:pPr>
            <a:r>
              <a:rPr lang="en" sz="2000" dirty="0"/>
              <a:t>How did you feel you did? </a:t>
            </a:r>
          </a:p>
          <a:p>
            <a:pPr marL="514350" lvl="0" indent="-514350" algn="l" rtl="0">
              <a:spcBef>
                <a:spcPts val="0"/>
              </a:spcBef>
              <a:spcAft>
                <a:spcPts val="0"/>
              </a:spcAft>
              <a:buAutoNum type="arabicParenR"/>
            </a:pPr>
            <a:r>
              <a:rPr lang="en" sz="2000" dirty="0"/>
              <a:t>Any other thoughts?</a:t>
            </a:r>
          </a:p>
          <a:p>
            <a:pPr marL="514350" lvl="0" indent="-514350" algn="l" rtl="0">
              <a:spcBef>
                <a:spcPts val="0"/>
              </a:spcBef>
              <a:spcAft>
                <a:spcPts val="0"/>
              </a:spcAft>
              <a:buAutoNum type="arabicParenR"/>
            </a:pPr>
            <a:endParaRPr lang="en" sz="2000" dirty="0"/>
          </a:p>
          <a:p>
            <a:pPr marL="0" lvl="0" indent="0" algn="l" rtl="0">
              <a:spcBef>
                <a:spcPts val="0"/>
              </a:spcBef>
              <a:spcAft>
                <a:spcPts val="0"/>
              </a:spcAft>
              <a:buNone/>
            </a:pPr>
            <a:endParaRPr lang="en" sz="2000" dirty="0"/>
          </a:p>
          <a:p>
            <a:pPr marL="0" lvl="0" indent="0" algn="l" rtl="0">
              <a:spcBef>
                <a:spcPts val="0"/>
              </a:spcBef>
              <a:spcAft>
                <a:spcPts val="0"/>
              </a:spcAft>
              <a:buNone/>
            </a:pPr>
            <a:r>
              <a:rPr lang="en" sz="2000" dirty="0"/>
              <a:t>Next time we will be working with film analysis and nouns </a:t>
            </a:r>
          </a:p>
          <a:p>
            <a:pPr marL="0" lvl="0" indent="0" algn="l" rtl="0">
              <a:spcBef>
                <a:spcPts val="0"/>
              </a:spcBef>
              <a:spcAft>
                <a:spcPts val="0"/>
              </a:spcAft>
              <a:buNone/>
            </a:pPr>
            <a:r>
              <a:rPr lang="en" sz="2000" dirty="0"/>
              <a:t>See you </a:t>
            </a:r>
            <a:r>
              <a:rPr lang="en" sz="2000" dirty="0">
                <a:sym typeface="Wingdings" panose="05000000000000000000" pitchFamily="2" charset="2"/>
              </a:rPr>
              <a:t> </a:t>
            </a:r>
            <a:endParaRPr sz="2000" dirty="0"/>
          </a:p>
        </p:txBody>
      </p:sp>
      <p:sp>
        <p:nvSpPr>
          <p:cNvPr id="1053" name="Google Shape;1053;p51"/>
          <p:cNvSpPr txBox="1">
            <a:spLocks noGrp="1"/>
          </p:cNvSpPr>
          <p:nvPr>
            <p:ph type="title"/>
          </p:nvPr>
        </p:nvSpPr>
        <p:spPr>
          <a:xfrm>
            <a:off x="2468067" y="336187"/>
            <a:ext cx="3098700" cy="40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NEXT TIME</a:t>
            </a:r>
            <a:endParaRPr dirty="0"/>
          </a:p>
        </p:txBody>
      </p:sp>
      <p:grpSp>
        <p:nvGrpSpPr>
          <p:cNvPr id="1054" name="Google Shape;1054;p51"/>
          <p:cNvGrpSpPr/>
          <p:nvPr/>
        </p:nvGrpSpPr>
        <p:grpSpPr>
          <a:xfrm flipH="1">
            <a:off x="7860190" y="4515467"/>
            <a:ext cx="522225" cy="259700"/>
            <a:chOff x="-1391825" y="4240400"/>
            <a:chExt cx="522225" cy="259700"/>
          </a:xfrm>
        </p:grpSpPr>
        <p:sp>
          <p:nvSpPr>
            <p:cNvPr id="1055" name="Google Shape;1055;p51"/>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1"/>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7" name="Google Shape;1057;p51"/>
          <p:cNvGrpSpPr/>
          <p:nvPr/>
        </p:nvGrpSpPr>
        <p:grpSpPr>
          <a:xfrm rot="10800000" flipH="1">
            <a:off x="181376" y="2571750"/>
            <a:ext cx="1070972" cy="802814"/>
            <a:chOff x="13519600" y="1618956"/>
            <a:chExt cx="1138000" cy="852969"/>
          </a:xfrm>
        </p:grpSpPr>
        <p:sp>
          <p:nvSpPr>
            <p:cNvPr id="1058" name="Google Shape;1058;p51"/>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1"/>
            <p:cNvSpPr/>
            <p:nvPr/>
          </p:nvSpPr>
          <p:spPr>
            <a:xfrm rot="-8495660" flipH="1">
              <a:off x="13804537" y="1620868"/>
              <a:ext cx="178143" cy="49380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1"/>
            <p:cNvSpPr/>
            <p:nvPr/>
          </p:nvSpPr>
          <p:spPr>
            <a:xfrm>
              <a:off x="13720600" y="2120525"/>
              <a:ext cx="796700" cy="162625"/>
            </a:xfrm>
            <a:custGeom>
              <a:avLst/>
              <a:gdLst/>
              <a:ahLst/>
              <a:cxnLst/>
              <a:rect l="l" t="t" r="r" b="b"/>
              <a:pathLst>
                <a:path w="31868" h="6505" extrusionOk="0">
                  <a:moveTo>
                    <a:pt x="8319" y="532"/>
                  </a:moveTo>
                  <a:cubicBezTo>
                    <a:pt x="8490" y="532"/>
                    <a:pt x="8703" y="617"/>
                    <a:pt x="8831" y="703"/>
                  </a:cubicBezTo>
                  <a:cubicBezTo>
                    <a:pt x="9300" y="1129"/>
                    <a:pt x="9471" y="1726"/>
                    <a:pt x="9343" y="2281"/>
                  </a:cubicBezTo>
                  <a:cubicBezTo>
                    <a:pt x="9172" y="3134"/>
                    <a:pt x="8703" y="3945"/>
                    <a:pt x="8020" y="4457"/>
                  </a:cubicBezTo>
                  <a:cubicBezTo>
                    <a:pt x="7892" y="4329"/>
                    <a:pt x="7722" y="4158"/>
                    <a:pt x="7594" y="4030"/>
                  </a:cubicBezTo>
                  <a:cubicBezTo>
                    <a:pt x="6997" y="3348"/>
                    <a:pt x="6783" y="2452"/>
                    <a:pt x="6911" y="1598"/>
                  </a:cubicBezTo>
                  <a:cubicBezTo>
                    <a:pt x="7082" y="1129"/>
                    <a:pt x="7423" y="788"/>
                    <a:pt x="7892" y="617"/>
                  </a:cubicBezTo>
                  <a:cubicBezTo>
                    <a:pt x="8020" y="575"/>
                    <a:pt x="8148" y="532"/>
                    <a:pt x="8319" y="532"/>
                  </a:cubicBezTo>
                  <a:close/>
                  <a:moveTo>
                    <a:pt x="23378" y="276"/>
                  </a:moveTo>
                  <a:cubicBezTo>
                    <a:pt x="23549" y="276"/>
                    <a:pt x="23762" y="319"/>
                    <a:pt x="23933" y="404"/>
                  </a:cubicBezTo>
                  <a:cubicBezTo>
                    <a:pt x="24189" y="575"/>
                    <a:pt x="24359" y="873"/>
                    <a:pt x="24402" y="1172"/>
                  </a:cubicBezTo>
                  <a:cubicBezTo>
                    <a:pt x="24445" y="2025"/>
                    <a:pt x="24146" y="2836"/>
                    <a:pt x="23592" y="3433"/>
                  </a:cubicBezTo>
                  <a:cubicBezTo>
                    <a:pt x="23250" y="3859"/>
                    <a:pt x="22909" y="4243"/>
                    <a:pt x="22482" y="4585"/>
                  </a:cubicBezTo>
                  <a:cubicBezTo>
                    <a:pt x="22397" y="4457"/>
                    <a:pt x="22312" y="4371"/>
                    <a:pt x="22226" y="4243"/>
                  </a:cubicBezTo>
                  <a:cubicBezTo>
                    <a:pt x="21714" y="3518"/>
                    <a:pt x="21501" y="2622"/>
                    <a:pt x="21714" y="1769"/>
                  </a:cubicBezTo>
                  <a:cubicBezTo>
                    <a:pt x="21842" y="1129"/>
                    <a:pt x="22312" y="617"/>
                    <a:pt x="22866" y="361"/>
                  </a:cubicBezTo>
                  <a:cubicBezTo>
                    <a:pt x="23037" y="276"/>
                    <a:pt x="23208" y="276"/>
                    <a:pt x="23378" y="276"/>
                  </a:cubicBezTo>
                  <a:close/>
                  <a:moveTo>
                    <a:pt x="16169" y="1001"/>
                  </a:moveTo>
                  <a:cubicBezTo>
                    <a:pt x="16425" y="1001"/>
                    <a:pt x="16638" y="1087"/>
                    <a:pt x="16808" y="1257"/>
                  </a:cubicBezTo>
                  <a:cubicBezTo>
                    <a:pt x="17150" y="1513"/>
                    <a:pt x="17406" y="1897"/>
                    <a:pt x="17448" y="2324"/>
                  </a:cubicBezTo>
                  <a:cubicBezTo>
                    <a:pt x="17448" y="3092"/>
                    <a:pt x="17107" y="3817"/>
                    <a:pt x="16553" y="4371"/>
                  </a:cubicBezTo>
                  <a:cubicBezTo>
                    <a:pt x="16297" y="4585"/>
                    <a:pt x="16083" y="4798"/>
                    <a:pt x="15827" y="5011"/>
                  </a:cubicBezTo>
                  <a:cubicBezTo>
                    <a:pt x="15699" y="4883"/>
                    <a:pt x="15571" y="4755"/>
                    <a:pt x="15486" y="4627"/>
                  </a:cubicBezTo>
                  <a:cubicBezTo>
                    <a:pt x="14931" y="3945"/>
                    <a:pt x="14718" y="3049"/>
                    <a:pt x="14889" y="2238"/>
                  </a:cubicBezTo>
                  <a:cubicBezTo>
                    <a:pt x="15017" y="1641"/>
                    <a:pt x="15401" y="1172"/>
                    <a:pt x="15955" y="1001"/>
                  </a:cubicBezTo>
                  <a:close/>
                  <a:moveTo>
                    <a:pt x="23328" y="0"/>
                  </a:moveTo>
                  <a:cubicBezTo>
                    <a:pt x="23145" y="0"/>
                    <a:pt x="22959" y="34"/>
                    <a:pt x="22781" y="105"/>
                  </a:cubicBezTo>
                  <a:cubicBezTo>
                    <a:pt x="22098" y="404"/>
                    <a:pt x="21629" y="1001"/>
                    <a:pt x="21416" y="1726"/>
                  </a:cubicBezTo>
                  <a:cubicBezTo>
                    <a:pt x="21245" y="2665"/>
                    <a:pt x="21459" y="3603"/>
                    <a:pt x="22013" y="4371"/>
                  </a:cubicBezTo>
                  <a:cubicBezTo>
                    <a:pt x="22098" y="4499"/>
                    <a:pt x="22226" y="4627"/>
                    <a:pt x="22312" y="4713"/>
                  </a:cubicBezTo>
                  <a:cubicBezTo>
                    <a:pt x="21245" y="5656"/>
                    <a:pt x="19942" y="6166"/>
                    <a:pt x="18554" y="6166"/>
                  </a:cubicBezTo>
                  <a:cubicBezTo>
                    <a:pt x="18499" y="6166"/>
                    <a:pt x="18443" y="6165"/>
                    <a:pt x="18387" y="6163"/>
                  </a:cubicBezTo>
                  <a:cubicBezTo>
                    <a:pt x="17534" y="6120"/>
                    <a:pt x="16680" y="5779"/>
                    <a:pt x="16041" y="5182"/>
                  </a:cubicBezTo>
                  <a:cubicBezTo>
                    <a:pt x="16297" y="4969"/>
                    <a:pt x="16553" y="4755"/>
                    <a:pt x="16766" y="4542"/>
                  </a:cubicBezTo>
                  <a:cubicBezTo>
                    <a:pt x="17363" y="3945"/>
                    <a:pt x="17704" y="3092"/>
                    <a:pt x="17704" y="2238"/>
                  </a:cubicBezTo>
                  <a:cubicBezTo>
                    <a:pt x="17662" y="1769"/>
                    <a:pt x="17363" y="1300"/>
                    <a:pt x="16979" y="1001"/>
                  </a:cubicBezTo>
                  <a:cubicBezTo>
                    <a:pt x="16755" y="809"/>
                    <a:pt x="16483" y="713"/>
                    <a:pt x="16199" y="713"/>
                  </a:cubicBezTo>
                  <a:cubicBezTo>
                    <a:pt x="16105" y="713"/>
                    <a:pt x="16009" y="724"/>
                    <a:pt x="15913" y="745"/>
                  </a:cubicBezTo>
                  <a:cubicBezTo>
                    <a:pt x="15273" y="916"/>
                    <a:pt x="14761" y="1470"/>
                    <a:pt x="14675" y="2153"/>
                  </a:cubicBezTo>
                  <a:cubicBezTo>
                    <a:pt x="14462" y="3092"/>
                    <a:pt x="14675" y="4030"/>
                    <a:pt x="15273" y="4755"/>
                  </a:cubicBezTo>
                  <a:cubicBezTo>
                    <a:pt x="15401" y="4883"/>
                    <a:pt x="15486" y="5011"/>
                    <a:pt x="15614" y="5139"/>
                  </a:cubicBezTo>
                  <a:cubicBezTo>
                    <a:pt x="14607" y="5784"/>
                    <a:pt x="13410" y="6124"/>
                    <a:pt x="12202" y="6124"/>
                  </a:cubicBezTo>
                  <a:cubicBezTo>
                    <a:pt x="12130" y="6124"/>
                    <a:pt x="12059" y="6123"/>
                    <a:pt x="11988" y="6120"/>
                  </a:cubicBezTo>
                  <a:cubicBezTo>
                    <a:pt x="10623" y="6078"/>
                    <a:pt x="9258" y="5566"/>
                    <a:pt x="8234" y="4627"/>
                  </a:cubicBezTo>
                  <a:cubicBezTo>
                    <a:pt x="8959" y="4030"/>
                    <a:pt x="9428" y="3220"/>
                    <a:pt x="9599" y="2281"/>
                  </a:cubicBezTo>
                  <a:cubicBezTo>
                    <a:pt x="9727" y="1598"/>
                    <a:pt x="9513" y="916"/>
                    <a:pt x="9002" y="489"/>
                  </a:cubicBezTo>
                  <a:cubicBezTo>
                    <a:pt x="8783" y="325"/>
                    <a:pt x="8511" y="249"/>
                    <a:pt x="8244" y="249"/>
                  </a:cubicBezTo>
                  <a:cubicBezTo>
                    <a:pt x="8094" y="249"/>
                    <a:pt x="7945" y="273"/>
                    <a:pt x="7807" y="319"/>
                  </a:cubicBezTo>
                  <a:cubicBezTo>
                    <a:pt x="7252" y="532"/>
                    <a:pt x="6869" y="959"/>
                    <a:pt x="6698" y="1513"/>
                  </a:cubicBezTo>
                  <a:cubicBezTo>
                    <a:pt x="6357" y="2580"/>
                    <a:pt x="6997" y="3646"/>
                    <a:pt x="7423" y="4158"/>
                  </a:cubicBezTo>
                  <a:cubicBezTo>
                    <a:pt x="7508" y="4329"/>
                    <a:pt x="7679" y="4457"/>
                    <a:pt x="7807" y="4627"/>
                  </a:cubicBezTo>
                  <a:cubicBezTo>
                    <a:pt x="7124" y="5097"/>
                    <a:pt x="6314" y="5438"/>
                    <a:pt x="5503" y="5566"/>
                  </a:cubicBezTo>
                  <a:cubicBezTo>
                    <a:pt x="5204" y="5608"/>
                    <a:pt x="4903" y="5627"/>
                    <a:pt x="4602" y="5627"/>
                  </a:cubicBezTo>
                  <a:cubicBezTo>
                    <a:pt x="3060" y="5627"/>
                    <a:pt x="1513" y="5127"/>
                    <a:pt x="85" y="4627"/>
                  </a:cubicBezTo>
                  <a:lnTo>
                    <a:pt x="0" y="4883"/>
                  </a:lnTo>
                  <a:cubicBezTo>
                    <a:pt x="1450" y="5414"/>
                    <a:pt x="2988" y="5886"/>
                    <a:pt x="4566" y="5886"/>
                  </a:cubicBezTo>
                  <a:cubicBezTo>
                    <a:pt x="4891" y="5886"/>
                    <a:pt x="5218" y="5866"/>
                    <a:pt x="5546" y="5822"/>
                  </a:cubicBezTo>
                  <a:cubicBezTo>
                    <a:pt x="6442" y="5694"/>
                    <a:pt x="7295" y="5353"/>
                    <a:pt x="8020" y="4798"/>
                  </a:cubicBezTo>
                  <a:cubicBezTo>
                    <a:pt x="9087" y="5779"/>
                    <a:pt x="10537" y="6376"/>
                    <a:pt x="11988" y="6419"/>
                  </a:cubicBezTo>
                  <a:cubicBezTo>
                    <a:pt x="12064" y="6421"/>
                    <a:pt x="12139" y="6423"/>
                    <a:pt x="12215" y="6423"/>
                  </a:cubicBezTo>
                  <a:cubicBezTo>
                    <a:pt x="13499" y="6423"/>
                    <a:pt x="14739" y="6080"/>
                    <a:pt x="15827" y="5395"/>
                  </a:cubicBezTo>
                  <a:cubicBezTo>
                    <a:pt x="16510" y="6035"/>
                    <a:pt x="17406" y="6419"/>
                    <a:pt x="18387" y="6462"/>
                  </a:cubicBezTo>
                  <a:cubicBezTo>
                    <a:pt x="18441" y="6463"/>
                    <a:pt x="18494" y="6464"/>
                    <a:pt x="18548" y="6464"/>
                  </a:cubicBezTo>
                  <a:cubicBezTo>
                    <a:pt x="19984" y="6464"/>
                    <a:pt x="21372" y="5915"/>
                    <a:pt x="22482" y="4969"/>
                  </a:cubicBezTo>
                  <a:cubicBezTo>
                    <a:pt x="23250" y="5779"/>
                    <a:pt x="24274" y="6291"/>
                    <a:pt x="25426" y="6462"/>
                  </a:cubicBezTo>
                  <a:cubicBezTo>
                    <a:pt x="25682" y="6462"/>
                    <a:pt x="25938" y="6504"/>
                    <a:pt x="26237" y="6504"/>
                  </a:cubicBezTo>
                  <a:cubicBezTo>
                    <a:pt x="28242" y="6504"/>
                    <a:pt x="30204" y="5566"/>
                    <a:pt x="31868" y="4670"/>
                  </a:cubicBezTo>
                  <a:lnTo>
                    <a:pt x="31740" y="4457"/>
                  </a:lnTo>
                  <a:cubicBezTo>
                    <a:pt x="30061" y="5334"/>
                    <a:pt x="28144" y="6246"/>
                    <a:pt x="26140" y="6246"/>
                  </a:cubicBezTo>
                  <a:cubicBezTo>
                    <a:pt x="25903" y="6246"/>
                    <a:pt x="25665" y="6233"/>
                    <a:pt x="25426" y="6206"/>
                  </a:cubicBezTo>
                  <a:cubicBezTo>
                    <a:pt x="24402" y="6035"/>
                    <a:pt x="23421" y="5566"/>
                    <a:pt x="22696" y="4798"/>
                  </a:cubicBezTo>
                  <a:cubicBezTo>
                    <a:pt x="23080" y="4414"/>
                    <a:pt x="23464" y="4030"/>
                    <a:pt x="23805" y="3646"/>
                  </a:cubicBezTo>
                  <a:cubicBezTo>
                    <a:pt x="24402" y="2964"/>
                    <a:pt x="24701" y="2068"/>
                    <a:pt x="24658" y="1172"/>
                  </a:cubicBezTo>
                  <a:cubicBezTo>
                    <a:pt x="24615" y="788"/>
                    <a:pt x="24402" y="404"/>
                    <a:pt x="24061" y="191"/>
                  </a:cubicBezTo>
                  <a:cubicBezTo>
                    <a:pt x="23837" y="66"/>
                    <a:pt x="23584" y="0"/>
                    <a:pt x="23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1" name="Google Shape;1061;p51"/>
          <p:cNvGrpSpPr/>
          <p:nvPr/>
        </p:nvGrpSpPr>
        <p:grpSpPr>
          <a:xfrm>
            <a:off x="168403" y="478301"/>
            <a:ext cx="522232" cy="527571"/>
            <a:chOff x="-5142500" y="4841450"/>
            <a:chExt cx="310575" cy="313750"/>
          </a:xfrm>
        </p:grpSpPr>
        <p:sp>
          <p:nvSpPr>
            <p:cNvPr id="1062" name="Google Shape;1062;p51"/>
            <p:cNvSpPr/>
            <p:nvPr/>
          </p:nvSpPr>
          <p:spPr>
            <a:xfrm>
              <a:off x="-5142500" y="4841450"/>
              <a:ext cx="310575" cy="313750"/>
            </a:xfrm>
            <a:custGeom>
              <a:avLst/>
              <a:gdLst/>
              <a:ahLst/>
              <a:cxnLst/>
              <a:rect l="l" t="t" r="r" b="b"/>
              <a:pathLst>
                <a:path w="12423" h="12550" extrusionOk="0">
                  <a:moveTo>
                    <a:pt x="6097" y="1"/>
                  </a:moveTo>
                  <a:cubicBezTo>
                    <a:pt x="5927" y="1"/>
                    <a:pt x="5755" y="8"/>
                    <a:pt x="5583" y="24"/>
                  </a:cubicBezTo>
                  <a:cubicBezTo>
                    <a:pt x="2330" y="357"/>
                    <a:pt x="1" y="3426"/>
                    <a:pt x="333" y="6864"/>
                  </a:cubicBezTo>
                  <a:cubicBezTo>
                    <a:pt x="646" y="10132"/>
                    <a:pt x="3248" y="12550"/>
                    <a:pt x="6262" y="12550"/>
                  </a:cubicBezTo>
                  <a:cubicBezTo>
                    <a:pt x="6453" y="12550"/>
                    <a:pt x="6646" y="12540"/>
                    <a:pt x="6840" y="12520"/>
                  </a:cubicBezTo>
                  <a:cubicBezTo>
                    <a:pt x="10057" y="12225"/>
                    <a:pt x="12423" y="9156"/>
                    <a:pt x="12053" y="5718"/>
                  </a:cubicBezTo>
                  <a:cubicBezTo>
                    <a:pt x="11738" y="2429"/>
                    <a:pt x="9105" y="1"/>
                    <a:pt x="60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3" name="Google Shape;1063;p51"/>
            <p:cNvSpPr/>
            <p:nvPr/>
          </p:nvSpPr>
          <p:spPr>
            <a:xfrm>
              <a:off x="-5053716" y="4951581"/>
              <a:ext cx="44391" cy="34463"/>
            </a:xfrm>
            <a:custGeom>
              <a:avLst/>
              <a:gdLst/>
              <a:ahLst/>
              <a:cxnLst/>
              <a:rect l="l" t="t" r="r" b="b"/>
              <a:pathLst>
                <a:path w="1776" h="1647" extrusionOk="0">
                  <a:moveTo>
                    <a:pt x="1042" y="1"/>
                  </a:moveTo>
                  <a:cubicBezTo>
                    <a:pt x="1015" y="1"/>
                    <a:pt x="989" y="2"/>
                    <a:pt x="962" y="5"/>
                  </a:cubicBezTo>
                  <a:cubicBezTo>
                    <a:pt x="296" y="116"/>
                    <a:pt x="1" y="1188"/>
                    <a:pt x="592" y="1558"/>
                  </a:cubicBezTo>
                  <a:cubicBezTo>
                    <a:pt x="673" y="1612"/>
                    <a:pt x="774" y="1646"/>
                    <a:pt x="881" y="1646"/>
                  </a:cubicBezTo>
                  <a:cubicBezTo>
                    <a:pt x="920" y="1646"/>
                    <a:pt x="959" y="1642"/>
                    <a:pt x="999" y="1632"/>
                  </a:cubicBezTo>
                  <a:cubicBezTo>
                    <a:pt x="1332" y="1595"/>
                    <a:pt x="1590" y="1373"/>
                    <a:pt x="1701" y="1077"/>
                  </a:cubicBezTo>
                  <a:cubicBezTo>
                    <a:pt x="1775" y="929"/>
                    <a:pt x="1775" y="744"/>
                    <a:pt x="1738" y="560"/>
                  </a:cubicBezTo>
                  <a:cubicBezTo>
                    <a:pt x="1670" y="217"/>
                    <a:pt x="1378" y="1"/>
                    <a:pt x="1042"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4" name="Google Shape;1064;p51"/>
            <p:cNvSpPr/>
            <p:nvPr/>
          </p:nvSpPr>
          <p:spPr>
            <a:xfrm>
              <a:off x="-4978003" y="4953700"/>
              <a:ext cx="41150" cy="34325"/>
            </a:xfrm>
            <a:custGeom>
              <a:avLst/>
              <a:gdLst/>
              <a:ahLst/>
              <a:cxnLst/>
              <a:rect l="l" t="t" r="r" b="b"/>
              <a:pathLst>
                <a:path w="1646" h="1373" extrusionOk="0">
                  <a:moveTo>
                    <a:pt x="906" y="0"/>
                  </a:moveTo>
                  <a:cubicBezTo>
                    <a:pt x="659" y="0"/>
                    <a:pt x="413" y="122"/>
                    <a:pt x="277" y="377"/>
                  </a:cubicBezTo>
                  <a:cubicBezTo>
                    <a:pt x="1" y="954"/>
                    <a:pt x="500" y="1372"/>
                    <a:pt x="970" y="1372"/>
                  </a:cubicBezTo>
                  <a:cubicBezTo>
                    <a:pt x="1253" y="1372"/>
                    <a:pt x="1525" y="1220"/>
                    <a:pt x="1608" y="858"/>
                  </a:cubicBezTo>
                  <a:cubicBezTo>
                    <a:pt x="1645" y="710"/>
                    <a:pt x="1608" y="599"/>
                    <a:pt x="1608" y="488"/>
                  </a:cubicBezTo>
                  <a:cubicBezTo>
                    <a:pt x="1488" y="169"/>
                    <a:pt x="1196" y="0"/>
                    <a:pt x="906" y="0"/>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5" name="Google Shape;1065;p51"/>
            <p:cNvSpPr/>
            <p:nvPr/>
          </p:nvSpPr>
          <p:spPr>
            <a:xfrm rot="10800000">
              <a:off x="-5060175" y="5017494"/>
              <a:ext cx="150675" cy="63800"/>
            </a:xfrm>
            <a:custGeom>
              <a:avLst/>
              <a:gdLst/>
              <a:ahLst/>
              <a:cxnLst/>
              <a:rect l="l" t="t" r="r" b="b"/>
              <a:pathLst>
                <a:path w="6027" h="2552" extrusionOk="0">
                  <a:moveTo>
                    <a:pt x="3253" y="1"/>
                  </a:moveTo>
                  <a:cubicBezTo>
                    <a:pt x="1960" y="38"/>
                    <a:pt x="702" y="925"/>
                    <a:pt x="0" y="2330"/>
                  </a:cubicBezTo>
                  <a:lnTo>
                    <a:pt x="407" y="2552"/>
                  </a:lnTo>
                  <a:cubicBezTo>
                    <a:pt x="1035" y="1295"/>
                    <a:pt x="2181" y="482"/>
                    <a:pt x="3253" y="482"/>
                  </a:cubicBezTo>
                  <a:cubicBezTo>
                    <a:pt x="4215" y="482"/>
                    <a:pt x="5028" y="1036"/>
                    <a:pt x="5620" y="2071"/>
                  </a:cubicBezTo>
                  <a:lnTo>
                    <a:pt x="6026" y="1849"/>
                  </a:lnTo>
                  <a:cubicBezTo>
                    <a:pt x="5324" y="666"/>
                    <a:pt x="4363"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1066" name="Google Shape;1066;p51"/>
          <p:cNvGrpSpPr/>
          <p:nvPr/>
        </p:nvGrpSpPr>
        <p:grpSpPr>
          <a:xfrm flipH="1">
            <a:off x="8075466" y="4226568"/>
            <a:ext cx="275004" cy="136758"/>
            <a:chOff x="-1391825" y="4240400"/>
            <a:chExt cx="522225" cy="259700"/>
          </a:xfrm>
        </p:grpSpPr>
        <p:sp>
          <p:nvSpPr>
            <p:cNvPr id="1067" name="Google Shape;1067;p51"/>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1"/>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9" name="Google Shape;1069;p51"/>
          <p:cNvGrpSpPr/>
          <p:nvPr/>
        </p:nvGrpSpPr>
        <p:grpSpPr>
          <a:xfrm rot="3228472" flipH="1">
            <a:off x="7850806" y="355172"/>
            <a:ext cx="614801" cy="535388"/>
            <a:chOff x="1434628" y="2199861"/>
            <a:chExt cx="363255" cy="316293"/>
          </a:xfrm>
        </p:grpSpPr>
        <p:sp>
          <p:nvSpPr>
            <p:cNvPr id="1070" name="Google Shape;1070;p51"/>
            <p:cNvSpPr/>
            <p:nvPr/>
          </p:nvSpPr>
          <p:spPr>
            <a:xfrm>
              <a:off x="1434628" y="2199861"/>
              <a:ext cx="363255" cy="273558"/>
            </a:xfrm>
            <a:custGeom>
              <a:avLst/>
              <a:gdLst/>
              <a:ahLst/>
              <a:cxnLst/>
              <a:rect l="l" t="t" r="r" b="b"/>
              <a:pathLst>
                <a:path w="18131" h="13654" extrusionOk="0">
                  <a:moveTo>
                    <a:pt x="2352" y="0"/>
                  </a:moveTo>
                  <a:cubicBezTo>
                    <a:pt x="1576" y="0"/>
                    <a:pt x="790" y="57"/>
                    <a:pt x="0" y="173"/>
                  </a:cubicBezTo>
                  <a:lnTo>
                    <a:pt x="85" y="728"/>
                  </a:lnTo>
                  <a:cubicBezTo>
                    <a:pt x="868" y="608"/>
                    <a:pt x="1646" y="551"/>
                    <a:pt x="2414" y="551"/>
                  </a:cubicBezTo>
                  <a:cubicBezTo>
                    <a:pt x="9894" y="551"/>
                    <a:pt x="16458" y="6032"/>
                    <a:pt x="17619" y="13654"/>
                  </a:cubicBezTo>
                  <a:lnTo>
                    <a:pt x="18131" y="13569"/>
                  </a:lnTo>
                  <a:cubicBezTo>
                    <a:pt x="16929" y="5656"/>
                    <a:pt x="10119" y="0"/>
                    <a:pt x="2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1"/>
            <p:cNvSpPr/>
            <p:nvPr/>
          </p:nvSpPr>
          <p:spPr>
            <a:xfrm>
              <a:off x="1451718" y="2315463"/>
              <a:ext cx="231645" cy="175066"/>
            </a:xfrm>
            <a:custGeom>
              <a:avLst/>
              <a:gdLst/>
              <a:ahLst/>
              <a:cxnLst/>
              <a:rect l="l" t="t" r="r" b="b"/>
              <a:pathLst>
                <a:path w="11562" h="8738" extrusionOk="0">
                  <a:moveTo>
                    <a:pt x="1547" y="1"/>
                  </a:moveTo>
                  <a:cubicBezTo>
                    <a:pt x="1037" y="1"/>
                    <a:pt x="520" y="40"/>
                    <a:pt x="0" y="120"/>
                  </a:cubicBezTo>
                  <a:lnTo>
                    <a:pt x="86" y="632"/>
                  </a:lnTo>
                  <a:cubicBezTo>
                    <a:pt x="558" y="562"/>
                    <a:pt x="1027" y="529"/>
                    <a:pt x="1490" y="529"/>
                  </a:cubicBezTo>
                  <a:cubicBezTo>
                    <a:pt x="6182" y="529"/>
                    <a:pt x="10312" y="3962"/>
                    <a:pt x="11050" y="8737"/>
                  </a:cubicBezTo>
                  <a:lnTo>
                    <a:pt x="11561" y="8652"/>
                  </a:lnTo>
                  <a:cubicBezTo>
                    <a:pt x="10827" y="3626"/>
                    <a:pt x="6483" y="1"/>
                    <a:pt x="1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1"/>
            <p:cNvSpPr/>
            <p:nvPr/>
          </p:nvSpPr>
          <p:spPr>
            <a:xfrm>
              <a:off x="1465381" y="2409027"/>
              <a:ext cx="125680" cy="96028"/>
            </a:xfrm>
            <a:custGeom>
              <a:avLst/>
              <a:gdLst/>
              <a:ahLst/>
              <a:cxnLst/>
              <a:rect l="l" t="t" r="r" b="b"/>
              <a:pathLst>
                <a:path w="6273" h="4793" extrusionOk="0">
                  <a:moveTo>
                    <a:pt x="798" y="1"/>
                  </a:moveTo>
                  <a:cubicBezTo>
                    <a:pt x="536" y="1"/>
                    <a:pt x="269" y="19"/>
                    <a:pt x="1" y="57"/>
                  </a:cubicBezTo>
                  <a:lnTo>
                    <a:pt x="86" y="612"/>
                  </a:lnTo>
                  <a:cubicBezTo>
                    <a:pt x="347" y="571"/>
                    <a:pt x="606" y="551"/>
                    <a:pt x="861" y="551"/>
                  </a:cubicBezTo>
                  <a:cubicBezTo>
                    <a:pt x="3278" y="551"/>
                    <a:pt x="5370" y="2323"/>
                    <a:pt x="5717" y="4792"/>
                  </a:cubicBezTo>
                  <a:lnTo>
                    <a:pt x="6272" y="4707"/>
                  </a:lnTo>
                  <a:cubicBezTo>
                    <a:pt x="5844" y="1946"/>
                    <a:pt x="3503"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51"/>
            <p:cNvSpPr/>
            <p:nvPr/>
          </p:nvSpPr>
          <p:spPr>
            <a:xfrm>
              <a:off x="1477362" y="2487584"/>
              <a:ext cx="35903" cy="28570"/>
            </a:xfrm>
            <a:custGeom>
              <a:avLst/>
              <a:gdLst/>
              <a:ahLst/>
              <a:cxnLst/>
              <a:rect l="l" t="t" r="r" b="b"/>
              <a:pathLst>
                <a:path w="1792" h="1426" extrusionOk="0">
                  <a:moveTo>
                    <a:pt x="231" y="1"/>
                  </a:moveTo>
                  <a:cubicBezTo>
                    <a:pt x="155" y="1"/>
                    <a:pt x="78" y="6"/>
                    <a:pt x="0" y="18"/>
                  </a:cubicBezTo>
                  <a:lnTo>
                    <a:pt x="86" y="530"/>
                  </a:lnTo>
                  <a:cubicBezTo>
                    <a:pt x="133" y="523"/>
                    <a:pt x="181" y="519"/>
                    <a:pt x="228" y="519"/>
                  </a:cubicBezTo>
                  <a:cubicBezTo>
                    <a:pt x="732" y="519"/>
                    <a:pt x="1202" y="919"/>
                    <a:pt x="1280" y="1426"/>
                  </a:cubicBezTo>
                  <a:lnTo>
                    <a:pt x="1792" y="1341"/>
                  </a:lnTo>
                  <a:cubicBezTo>
                    <a:pt x="1676" y="565"/>
                    <a:pt x="995" y="1"/>
                    <a:pt x="2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4" name="Google Shape;1074;p51"/>
          <p:cNvGrpSpPr/>
          <p:nvPr/>
        </p:nvGrpSpPr>
        <p:grpSpPr>
          <a:xfrm rot="877982">
            <a:off x="1553230" y="249465"/>
            <a:ext cx="583975" cy="579344"/>
            <a:chOff x="14582925" y="1556650"/>
            <a:chExt cx="280525" cy="278300"/>
          </a:xfrm>
        </p:grpSpPr>
        <p:sp>
          <p:nvSpPr>
            <p:cNvPr id="1075" name="Google Shape;1075;p51"/>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1"/>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698881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713"/>
        <p:cNvGrpSpPr/>
        <p:nvPr/>
      </p:nvGrpSpPr>
      <p:grpSpPr>
        <a:xfrm>
          <a:off x="0" y="0"/>
          <a:ext cx="0" cy="0"/>
          <a:chOff x="0" y="0"/>
          <a:chExt cx="0" cy="0"/>
        </a:xfrm>
      </p:grpSpPr>
      <p:grpSp>
        <p:nvGrpSpPr>
          <p:cNvPr id="714" name="Google Shape;714;p46"/>
          <p:cNvGrpSpPr/>
          <p:nvPr/>
        </p:nvGrpSpPr>
        <p:grpSpPr>
          <a:xfrm>
            <a:off x="4078760" y="2815222"/>
            <a:ext cx="1018396" cy="738175"/>
            <a:chOff x="13519600" y="1911975"/>
            <a:chExt cx="1138000" cy="738175"/>
          </a:xfrm>
        </p:grpSpPr>
        <p:sp>
          <p:nvSpPr>
            <p:cNvPr id="715" name="Google Shape;715;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7" name="Google Shape;717;p46"/>
          <p:cNvGrpSpPr/>
          <p:nvPr/>
        </p:nvGrpSpPr>
        <p:grpSpPr>
          <a:xfrm>
            <a:off x="6507635" y="2815222"/>
            <a:ext cx="1018396" cy="738175"/>
            <a:chOff x="13519600" y="1911975"/>
            <a:chExt cx="1138000" cy="738175"/>
          </a:xfrm>
        </p:grpSpPr>
        <p:sp>
          <p:nvSpPr>
            <p:cNvPr id="718" name="Google Shape;718;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46"/>
          <p:cNvGrpSpPr/>
          <p:nvPr/>
        </p:nvGrpSpPr>
        <p:grpSpPr>
          <a:xfrm>
            <a:off x="1630835" y="2815222"/>
            <a:ext cx="1018396" cy="738175"/>
            <a:chOff x="13519600" y="1911975"/>
            <a:chExt cx="1138000" cy="738175"/>
          </a:xfrm>
        </p:grpSpPr>
        <p:sp>
          <p:nvSpPr>
            <p:cNvPr id="721" name="Google Shape;721;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3" name="Google Shape;723;p46"/>
          <p:cNvGrpSpPr/>
          <p:nvPr/>
        </p:nvGrpSpPr>
        <p:grpSpPr>
          <a:xfrm flipH="1">
            <a:off x="4059710" y="830450"/>
            <a:ext cx="1018396" cy="738175"/>
            <a:chOff x="13519600" y="1911975"/>
            <a:chExt cx="1138000" cy="738175"/>
          </a:xfrm>
        </p:grpSpPr>
        <p:sp>
          <p:nvSpPr>
            <p:cNvPr id="724" name="Google Shape;724;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6" name="Google Shape;726;p46"/>
          <p:cNvGrpSpPr/>
          <p:nvPr/>
        </p:nvGrpSpPr>
        <p:grpSpPr>
          <a:xfrm flipH="1">
            <a:off x="1630835" y="830450"/>
            <a:ext cx="1018396" cy="738175"/>
            <a:chOff x="13519600" y="1911975"/>
            <a:chExt cx="1138000" cy="738175"/>
          </a:xfrm>
        </p:grpSpPr>
        <p:sp>
          <p:nvSpPr>
            <p:cNvPr id="727" name="Google Shape;727;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9" name="Google Shape;729;p46"/>
          <p:cNvGrpSpPr/>
          <p:nvPr/>
        </p:nvGrpSpPr>
        <p:grpSpPr>
          <a:xfrm flipH="1">
            <a:off x="6507635" y="830450"/>
            <a:ext cx="1018396" cy="738175"/>
            <a:chOff x="13519600" y="1911975"/>
            <a:chExt cx="1138000" cy="738175"/>
          </a:xfrm>
        </p:grpSpPr>
        <p:sp>
          <p:nvSpPr>
            <p:cNvPr id="730" name="Google Shape;730;p46"/>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6"/>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2" name="Google Shape;732;p46"/>
          <p:cNvSpPr txBox="1">
            <a:spLocks noGrp="1"/>
          </p:cNvSpPr>
          <p:nvPr>
            <p:ph type="title"/>
          </p:nvPr>
        </p:nvSpPr>
        <p:spPr>
          <a:xfrm>
            <a:off x="870199" y="1532406"/>
            <a:ext cx="2625731"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Vocabulary task</a:t>
            </a:r>
            <a:endParaRPr dirty="0"/>
          </a:p>
        </p:txBody>
      </p:sp>
      <p:sp>
        <p:nvSpPr>
          <p:cNvPr id="733" name="Google Shape;733;p46"/>
          <p:cNvSpPr txBox="1">
            <a:spLocks noGrp="1"/>
          </p:cNvSpPr>
          <p:nvPr>
            <p:ph type="subTitle" idx="1"/>
          </p:nvPr>
        </p:nvSpPr>
        <p:spPr>
          <a:xfrm>
            <a:off x="1003031" y="1824450"/>
            <a:ext cx="2257800"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We will go through the words from the vocab. </a:t>
            </a:r>
            <a:r>
              <a:rPr lang="da-DK" dirty="0"/>
              <a:t>task + </a:t>
            </a:r>
            <a:r>
              <a:rPr lang="da-DK" dirty="0" err="1"/>
              <a:t>word</a:t>
            </a:r>
            <a:r>
              <a:rPr lang="da-DK" dirty="0"/>
              <a:t> of the </a:t>
            </a:r>
            <a:r>
              <a:rPr lang="da-DK" dirty="0" err="1"/>
              <a:t>day</a:t>
            </a:r>
            <a:r>
              <a:rPr lang="da-DK" dirty="0"/>
              <a:t> </a:t>
            </a:r>
            <a:br>
              <a:rPr lang="en" dirty="0"/>
            </a:br>
            <a:endParaRPr dirty="0"/>
          </a:p>
        </p:txBody>
      </p:sp>
      <p:sp>
        <p:nvSpPr>
          <p:cNvPr id="734" name="Google Shape;734;p46"/>
          <p:cNvSpPr txBox="1">
            <a:spLocks noGrp="1"/>
          </p:cNvSpPr>
          <p:nvPr>
            <p:ph type="title" idx="2"/>
          </p:nvPr>
        </p:nvSpPr>
        <p:spPr>
          <a:xfrm>
            <a:off x="1510481" y="942112"/>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01</a:t>
            </a:r>
            <a:endParaRPr/>
          </a:p>
        </p:txBody>
      </p:sp>
      <p:sp>
        <p:nvSpPr>
          <p:cNvPr id="735" name="Google Shape;735;p46"/>
          <p:cNvSpPr txBox="1">
            <a:spLocks noGrp="1"/>
          </p:cNvSpPr>
          <p:nvPr>
            <p:ph type="title" idx="3"/>
          </p:nvPr>
        </p:nvSpPr>
        <p:spPr>
          <a:xfrm>
            <a:off x="3017653" y="1532406"/>
            <a:ext cx="299822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Film Analysis</a:t>
            </a:r>
            <a:endParaRPr dirty="0"/>
          </a:p>
        </p:txBody>
      </p:sp>
      <p:sp>
        <p:nvSpPr>
          <p:cNvPr id="736" name="Google Shape;736;p46"/>
          <p:cNvSpPr txBox="1">
            <a:spLocks noGrp="1"/>
          </p:cNvSpPr>
          <p:nvPr>
            <p:ph type="subTitle" idx="4"/>
          </p:nvPr>
        </p:nvSpPr>
        <p:spPr>
          <a:xfrm>
            <a:off x="3418439" y="1837569"/>
            <a:ext cx="2257800"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dirty="0" err="1"/>
              <a:t>We</a:t>
            </a:r>
            <a:r>
              <a:rPr lang="da-DK" dirty="0"/>
              <a:t> </a:t>
            </a:r>
            <a:r>
              <a:rPr lang="da-DK" dirty="0" err="1"/>
              <a:t>will</a:t>
            </a:r>
            <a:r>
              <a:rPr lang="da-DK" dirty="0"/>
              <a:t> </a:t>
            </a:r>
            <a:r>
              <a:rPr lang="da-DK" dirty="0" err="1"/>
              <a:t>watch</a:t>
            </a:r>
            <a:r>
              <a:rPr lang="da-DK" dirty="0"/>
              <a:t> and analyse the short film ”A Social Life”</a:t>
            </a:r>
            <a:endParaRPr dirty="0"/>
          </a:p>
        </p:txBody>
      </p:sp>
      <p:sp>
        <p:nvSpPr>
          <p:cNvPr id="737" name="Google Shape;737;p46"/>
          <p:cNvSpPr txBox="1">
            <a:spLocks noGrp="1"/>
          </p:cNvSpPr>
          <p:nvPr>
            <p:ph type="title" idx="5"/>
          </p:nvPr>
        </p:nvSpPr>
        <p:spPr>
          <a:xfrm>
            <a:off x="3950550" y="942112"/>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02</a:t>
            </a:r>
            <a:endParaRPr dirty="0"/>
          </a:p>
        </p:txBody>
      </p:sp>
      <p:sp>
        <p:nvSpPr>
          <p:cNvPr id="738" name="Google Shape;738;p46"/>
          <p:cNvSpPr txBox="1">
            <a:spLocks noGrp="1"/>
          </p:cNvSpPr>
          <p:nvPr>
            <p:ph type="title" idx="6"/>
          </p:nvPr>
        </p:nvSpPr>
        <p:spPr>
          <a:xfrm>
            <a:off x="5845508" y="1525156"/>
            <a:ext cx="23550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da-DK" dirty="0"/>
              <a:t>BREAK </a:t>
            </a:r>
            <a:endParaRPr dirty="0"/>
          </a:p>
        </p:txBody>
      </p:sp>
      <p:sp>
        <p:nvSpPr>
          <p:cNvPr id="739" name="Google Shape;739;p46"/>
          <p:cNvSpPr txBox="1">
            <a:spLocks noGrp="1"/>
          </p:cNvSpPr>
          <p:nvPr>
            <p:ph type="subTitle" idx="7"/>
          </p:nvPr>
        </p:nvSpPr>
        <p:spPr>
          <a:xfrm>
            <a:off x="5894108" y="1852197"/>
            <a:ext cx="2257800"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Break 5/10 minutes</a:t>
            </a:r>
          </a:p>
          <a:p>
            <a:pPr marL="0" lvl="0" indent="0" algn="ctr" rtl="0">
              <a:spcBef>
                <a:spcPts val="0"/>
              </a:spcBef>
              <a:spcAft>
                <a:spcPts val="0"/>
              </a:spcAft>
              <a:buNone/>
            </a:pPr>
            <a:r>
              <a:rPr lang="da-DK" dirty="0"/>
              <a:t>S</a:t>
            </a:r>
            <a:r>
              <a:rPr lang="en" dirty="0"/>
              <a:t>uggestion: no phones</a:t>
            </a:r>
            <a:endParaRPr dirty="0"/>
          </a:p>
        </p:txBody>
      </p:sp>
      <p:sp>
        <p:nvSpPr>
          <p:cNvPr id="740" name="Google Shape;740;p46"/>
          <p:cNvSpPr txBox="1">
            <a:spLocks noGrp="1"/>
          </p:cNvSpPr>
          <p:nvPr>
            <p:ph type="title" idx="8"/>
          </p:nvPr>
        </p:nvSpPr>
        <p:spPr>
          <a:xfrm>
            <a:off x="6390619" y="942112"/>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03</a:t>
            </a:r>
            <a:endParaRPr dirty="0"/>
          </a:p>
        </p:txBody>
      </p:sp>
      <p:sp>
        <p:nvSpPr>
          <p:cNvPr id="741" name="Google Shape;741;p46"/>
          <p:cNvSpPr txBox="1">
            <a:spLocks noGrp="1"/>
          </p:cNvSpPr>
          <p:nvPr>
            <p:ph type="title" idx="9"/>
          </p:nvPr>
        </p:nvSpPr>
        <p:spPr>
          <a:xfrm>
            <a:off x="550518" y="3515772"/>
            <a:ext cx="3078957"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da-DK" dirty="0"/>
              <a:t>Film </a:t>
            </a:r>
            <a:r>
              <a:rPr lang="da-DK" dirty="0" err="1"/>
              <a:t>analysis</a:t>
            </a:r>
            <a:r>
              <a:rPr lang="da-DK" dirty="0"/>
              <a:t> </a:t>
            </a:r>
            <a:r>
              <a:rPr lang="da-DK" dirty="0" err="1"/>
              <a:t>continued</a:t>
            </a:r>
            <a:r>
              <a:rPr lang="da-DK" dirty="0"/>
              <a:t> </a:t>
            </a:r>
            <a:endParaRPr dirty="0"/>
          </a:p>
        </p:txBody>
      </p:sp>
      <p:sp>
        <p:nvSpPr>
          <p:cNvPr id="742" name="Google Shape;742;p46"/>
          <p:cNvSpPr txBox="1">
            <a:spLocks noGrp="1"/>
          </p:cNvSpPr>
          <p:nvPr>
            <p:ph type="subTitle" idx="13"/>
          </p:nvPr>
        </p:nvSpPr>
        <p:spPr>
          <a:xfrm>
            <a:off x="936614" y="3898471"/>
            <a:ext cx="2492899"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dirty="0" err="1"/>
              <a:t>We</a:t>
            </a:r>
            <a:r>
              <a:rPr lang="da-DK" dirty="0"/>
              <a:t> </a:t>
            </a:r>
            <a:r>
              <a:rPr lang="da-DK" dirty="0" err="1"/>
              <a:t>will</a:t>
            </a:r>
            <a:r>
              <a:rPr lang="da-DK" dirty="0"/>
              <a:t> </a:t>
            </a:r>
            <a:r>
              <a:rPr lang="da-DK" dirty="0" err="1"/>
              <a:t>watch</a:t>
            </a:r>
            <a:r>
              <a:rPr lang="da-DK" dirty="0"/>
              <a:t> a </a:t>
            </a:r>
            <a:r>
              <a:rPr lang="da-DK" dirty="0" err="1"/>
              <a:t>second</a:t>
            </a:r>
            <a:r>
              <a:rPr lang="da-DK" dirty="0"/>
              <a:t> short film and </a:t>
            </a:r>
            <a:r>
              <a:rPr lang="da-DK" dirty="0" err="1"/>
              <a:t>compare</a:t>
            </a:r>
            <a:endParaRPr dirty="0"/>
          </a:p>
        </p:txBody>
      </p:sp>
      <p:sp>
        <p:nvSpPr>
          <p:cNvPr id="743" name="Google Shape;743;p46"/>
          <p:cNvSpPr txBox="1">
            <a:spLocks noGrp="1"/>
          </p:cNvSpPr>
          <p:nvPr>
            <p:ph type="title" idx="14"/>
          </p:nvPr>
        </p:nvSpPr>
        <p:spPr>
          <a:xfrm>
            <a:off x="1510481" y="2913047"/>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04</a:t>
            </a:r>
            <a:endParaRPr dirty="0"/>
          </a:p>
        </p:txBody>
      </p:sp>
      <p:sp>
        <p:nvSpPr>
          <p:cNvPr id="745" name="Google Shape;745;p46"/>
          <p:cNvSpPr txBox="1">
            <a:spLocks noGrp="1"/>
          </p:cNvSpPr>
          <p:nvPr>
            <p:ph type="subTitle" idx="16"/>
          </p:nvPr>
        </p:nvSpPr>
        <p:spPr>
          <a:xfrm>
            <a:off x="3443100" y="3807150"/>
            <a:ext cx="2257800"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dirty="0"/>
              <a:t>Hvis vi har tid taler vi lidt om ordklasser, ellers gemmer vi det til i morgen. </a:t>
            </a:r>
            <a:endParaRPr dirty="0"/>
          </a:p>
        </p:txBody>
      </p:sp>
      <p:sp>
        <p:nvSpPr>
          <p:cNvPr id="746" name="Google Shape;746;p46"/>
          <p:cNvSpPr txBox="1">
            <a:spLocks noGrp="1"/>
          </p:cNvSpPr>
          <p:nvPr>
            <p:ph type="title" idx="17"/>
          </p:nvPr>
        </p:nvSpPr>
        <p:spPr>
          <a:xfrm>
            <a:off x="3950550" y="2913047"/>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05</a:t>
            </a:r>
            <a:endParaRPr dirty="0"/>
          </a:p>
        </p:txBody>
      </p:sp>
      <p:sp>
        <p:nvSpPr>
          <p:cNvPr id="747" name="Google Shape;747;p46"/>
          <p:cNvSpPr txBox="1">
            <a:spLocks noGrp="1"/>
          </p:cNvSpPr>
          <p:nvPr>
            <p:ph type="title" idx="18"/>
          </p:nvPr>
        </p:nvSpPr>
        <p:spPr>
          <a:xfrm>
            <a:off x="5450201" y="3428450"/>
            <a:ext cx="2961487"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da-DK" dirty="0" err="1"/>
              <a:t>Next</a:t>
            </a:r>
            <a:r>
              <a:rPr lang="da-DK" dirty="0"/>
              <a:t> time </a:t>
            </a:r>
            <a:endParaRPr dirty="0"/>
          </a:p>
        </p:txBody>
      </p:sp>
      <p:sp>
        <p:nvSpPr>
          <p:cNvPr id="748" name="Google Shape;748;p46"/>
          <p:cNvSpPr txBox="1">
            <a:spLocks noGrp="1"/>
          </p:cNvSpPr>
          <p:nvPr>
            <p:ph type="subTitle" idx="19"/>
          </p:nvPr>
        </p:nvSpPr>
        <p:spPr>
          <a:xfrm>
            <a:off x="5758819" y="3772819"/>
            <a:ext cx="2382150" cy="72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dirty="0" err="1"/>
              <a:t>We’ll</a:t>
            </a:r>
            <a:r>
              <a:rPr lang="da-DK" dirty="0"/>
              <a:t> talk </a:t>
            </a:r>
            <a:r>
              <a:rPr lang="da-DK" dirty="0" err="1"/>
              <a:t>about</a:t>
            </a:r>
            <a:r>
              <a:rPr lang="da-DK" dirty="0"/>
              <a:t> </a:t>
            </a:r>
            <a:r>
              <a:rPr lang="da-DK" dirty="0" err="1"/>
              <a:t>next</a:t>
            </a:r>
            <a:r>
              <a:rPr lang="da-DK" dirty="0"/>
              <a:t> time and </a:t>
            </a:r>
            <a:r>
              <a:rPr lang="da-DK" dirty="0" err="1"/>
              <a:t>evaluate</a:t>
            </a:r>
            <a:r>
              <a:rPr lang="da-DK" dirty="0"/>
              <a:t> on </a:t>
            </a:r>
            <a:r>
              <a:rPr lang="da-DK" dirty="0" err="1"/>
              <a:t>today’s</a:t>
            </a:r>
            <a:r>
              <a:rPr lang="da-DK" dirty="0"/>
              <a:t> class</a:t>
            </a:r>
            <a:endParaRPr dirty="0"/>
          </a:p>
        </p:txBody>
      </p:sp>
      <p:sp>
        <p:nvSpPr>
          <p:cNvPr id="749" name="Google Shape;749;p46"/>
          <p:cNvSpPr txBox="1">
            <a:spLocks noGrp="1"/>
          </p:cNvSpPr>
          <p:nvPr>
            <p:ph type="title" idx="20"/>
          </p:nvPr>
        </p:nvSpPr>
        <p:spPr>
          <a:xfrm>
            <a:off x="6390619" y="2913047"/>
            <a:ext cx="12429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06</a:t>
            </a:r>
            <a:endParaRPr/>
          </a:p>
        </p:txBody>
      </p:sp>
      <p:sp>
        <p:nvSpPr>
          <p:cNvPr id="3" name="Titel 2">
            <a:extLst>
              <a:ext uri="{FF2B5EF4-FFF2-40B4-BE49-F238E27FC236}">
                <a16:creationId xmlns:a16="http://schemas.microsoft.com/office/drawing/2014/main" id="{9963FE97-1411-662A-6CB3-22FDAA35A873}"/>
              </a:ext>
            </a:extLst>
          </p:cNvPr>
          <p:cNvSpPr>
            <a:spLocks noGrp="1"/>
          </p:cNvSpPr>
          <p:nvPr>
            <p:ph type="title" idx="15"/>
          </p:nvPr>
        </p:nvSpPr>
        <p:spPr/>
        <p:txBody>
          <a:bodyPr/>
          <a:lstStyle/>
          <a:p>
            <a:r>
              <a:rPr lang="da-DK" dirty="0"/>
              <a:t>Ordklasser</a:t>
            </a:r>
          </a:p>
        </p:txBody>
      </p:sp>
    </p:spTree>
    <p:extLst>
      <p:ext uri="{BB962C8B-B14F-4D97-AF65-F5344CB8AC3E}">
        <p14:creationId xmlns:p14="http://schemas.microsoft.com/office/powerpoint/2010/main" val="2885600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048"/>
        <p:cNvGrpSpPr/>
        <p:nvPr/>
      </p:nvGrpSpPr>
      <p:grpSpPr>
        <a:xfrm>
          <a:off x="0" y="0"/>
          <a:ext cx="0" cy="0"/>
          <a:chOff x="0" y="0"/>
          <a:chExt cx="0" cy="0"/>
        </a:xfrm>
      </p:grpSpPr>
      <p:grpSp>
        <p:nvGrpSpPr>
          <p:cNvPr id="1049" name="Google Shape;1049;p51"/>
          <p:cNvGrpSpPr/>
          <p:nvPr/>
        </p:nvGrpSpPr>
        <p:grpSpPr>
          <a:xfrm flipH="1">
            <a:off x="3035165" y="293247"/>
            <a:ext cx="3229200" cy="862425"/>
            <a:chOff x="3842475" y="409575"/>
            <a:chExt cx="3229200" cy="862425"/>
          </a:xfrm>
        </p:grpSpPr>
        <p:sp>
          <p:nvSpPr>
            <p:cNvPr id="1050" name="Google Shape;1050;p51"/>
            <p:cNvSpPr/>
            <p:nvPr/>
          </p:nvSpPr>
          <p:spPr>
            <a:xfrm>
              <a:off x="3842475" y="409575"/>
              <a:ext cx="3229200" cy="5727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1" name="Google Shape;1051;p51"/>
            <p:cNvSpPr/>
            <p:nvPr/>
          </p:nvSpPr>
          <p:spPr>
            <a:xfrm rot="-10419122" flipH="1">
              <a:off x="3886428" y="737931"/>
              <a:ext cx="488394" cy="508637"/>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2" name="Google Shape;1052;p51"/>
          <p:cNvSpPr txBox="1">
            <a:spLocks noGrp="1"/>
          </p:cNvSpPr>
          <p:nvPr>
            <p:ph type="subTitle" idx="1"/>
          </p:nvPr>
        </p:nvSpPr>
        <p:spPr>
          <a:xfrm>
            <a:off x="1232853" y="2260459"/>
            <a:ext cx="6691200" cy="1478400"/>
          </a:xfrm>
          <a:prstGeom prst="rect">
            <a:avLst/>
          </a:prstGeom>
        </p:spPr>
        <p:txBody>
          <a:bodyPr spcFirstLastPara="1" wrap="square" lIns="91425" tIns="91425" rIns="91425" bIns="91425" anchor="ctr" anchorCtr="0">
            <a:noAutofit/>
          </a:bodyPr>
          <a:lstStyle/>
          <a:p>
            <a:pPr marL="0" lvl="0" indent="0"/>
            <a:r>
              <a:rPr lang="en" dirty="0"/>
              <a:t>Find worksheet B from class 2</a:t>
            </a:r>
          </a:p>
          <a:p>
            <a:pPr marL="0" lvl="0" indent="0"/>
            <a:endParaRPr lang="en" dirty="0"/>
          </a:p>
          <a:p>
            <a:pPr marL="0" lvl="0" indent="0"/>
            <a:r>
              <a:rPr lang="en" dirty="0"/>
              <a:t>We will go through some of the words and chat about your translations and observations</a:t>
            </a:r>
          </a:p>
          <a:p>
            <a:pPr marL="0" lvl="0" indent="0" algn="r" rtl="0">
              <a:spcBef>
                <a:spcPts val="0"/>
              </a:spcBef>
              <a:spcAft>
                <a:spcPts val="0"/>
              </a:spcAft>
              <a:buNone/>
            </a:pPr>
            <a:endParaRPr lang="en" dirty="0"/>
          </a:p>
          <a:p>
            <a:pPr marL="0" lvl="0" indent="0" algn="r" rtl="0">
              <a:spcBef>
                <a:spcPts val="0"/>
              </a:spcBef>
              <a:spcAft>
                <a:spcPts val="0"/>
              </a:spcAft>
              <a:buNone/>
            </a:pPr>
            <a:r>
              <a:rPr lang="en" dirty="0"/>
              <a:t> </a:t>
            </a:r>
            <a:endParaRPr dirty="0"/>
          </a:p>
        </p:txBody>
      </p:sp>
      <p:sp>
        <p:nvSpPr>
          <p:cNvPr id="1053" name="Google Shape;1053;p51"/>
          <p:cNvSpPr txBox="1">
            <a:spLocks noGrp="1"/>
          </p:cNvSpPr>
          <p:nvPr>
            <p:ph type="title"/>
          </p:nvPr>
        </p:nvSpPr>
        <p:spPr>
          <a:xfrm>
            <a:off x="2187720" y="353982"/>
            <a:ext cx="3098700" cy="40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VOCABULARY</a:t>
            </a:r>
            <a:endParaRPr dirty="0"/>
          </a:p>
        </p:txBody>
      </p:sp>
      <p:grpSp>
        <p:nvGrpSpPr>
          <p:cNvPr id="1054" name="Google Shape;1054;p51"/>
          <p:cNvGrpSpPr/>
          <p:nvPr/>
        </p:nvGrpSpPr>
        <p:grpSpPr>
          <a:xfrm flipH="1">
            <a:off x="7860190" y="4515467"/>
            <a:ext cx="522225" cy="259700"/>
            <a:chOff x="-1391825" y="4240400"/>
            <a:chExt cx="522225" cy="259700"/>
          </a:xfrm>
        </p:grpSpPr>
        <p:sp>
          <p:nvSpPr>
            <p:cNvPr id="1055" name="Google Shape;1055;p51"/>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1"/>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7" name="Google Shape;1057;p51"/>
          <p:cNvGrpSpPr/>
          <p:nvPr/>
        </p:nvGrpSpPr>
        <p:grpSpPr>
          <a:xfrm rot="10800000" flipH="1">
            <a:off x="181376" y="2571750"/>
            <a:ext cx="1070972" cy="802814"/>
            <a:chOff x="13519600" y="1618956"/>
            <a:chExt cx="1138000" cy="852969"/>
          </a:xfrm>
        </p:grpSpPr>
        <p:sp>
          <p:nvSpPr>
            <p:cNvPr id="1058" name="Google Shape;1058;p51"/>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1"/>
            <p:cNvSpPr/>
            <p:nvPr/>
          </p:nvSpPr>
          <p:spPr>
            <a:xfrm rot="-8495660" flipH="1">
              <a:off x="13804537" y="1620868"/>
              <a:ext cx="178143" cy="49380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1"/>
            <p:cNvSpPr/>
            <p:nvPr/>
          </p:nvSpPr>
          <p:spPr>
            <a:xfrm>
              <a:off x="13720600" y="2120525"/>
              <a:ext cx="796700" cy="162625"/>
            </a:xfrm>
            <a:custGeom>
              <a:avLst/>
              <a:gdLst/>
              <a:ahLst/>
              <a:cxnLst/>
              <a:rect l="l" t="t" r="r" b="b"/>
              <a:pathLst>
                <a:path w="31868" h="6505" extrusionOk="0">
                  <a:moveTo>
                    <a:pt x="8319" y="532"/>
                  </a:moveTo>
                  <a:cubicBezTo>
                    <a:pt x="8490" y="532"/>
                    <a:pt x="8703" y="617"/>
                    <a:pt x="8831" y="703"/>
                  </a:cubicBezTo>
                  <a:cubicBezTo>
                    <a:pt x="9300" y="1129"/>
                    <a:pt x="9471" y="1726"/>
                    <a:pt x="9343" y="2281"/>
                  </a:cubicBezTo>
                  <a:cubicBezTo>
                    <a:pt x="9172" y="3134"/>
                    <a:pt x="8703" y="3945"/>
                    <a:pt x="8020" y="4457"/>
                  </a:cubicBezTo>
                  <a:cubicBezTo>
                    <a:pt x="7892" y="4329"/>
                    <a:pt x="7722" y="4158"/>
                    <a:pt x="7594" y="4030"/>
                  </a:cubicBezTo>
                  <a:cubicBezTo>
                    <a:pt x="6997" y="3348"/>
                    <a:pt x="6783" y="2452"/>
                    <a:pt x="6911" y="1598"/>
                  </a:cubicBezTo>
                  <a:cubicBezTo>
                    <a:pt x="7082" y="1129"/>
                    <a:pt x="7423" y="788"/>
                    <a:pt x="7892" y="617"/>
                  </a:cubicBezTo>
                  <a:cubicBezTo>
                    <a:pt x="8020" y="575"/>
                    <a:pt x="8148" y="532"/>
                    <a:pt x="8319" y="532"/>
                  </a:cubicBezTo>
                  <a:close/>
                  <a:moveTo>
                    <a:pt x="23378" y="276"/>
                  </a:moveTo>
                  <a:cubicBezTo>
                    <a:pt x="23549" y="276"/>
                    <a:pt x="23762" y="319"/>
                    <a:pt x="23933" y="404"/>
                  </a:cubicBezTo>
                  <a:cubicBezTo>
                    <a:pt x="24189" y="575"/>
                    <a:pt x="24359" y="873"/>
                    <a:pt x="24402" y="1172"/>
                  </a:cubicBezTo>
                  <a:cubicBezTo>
                    <a:pt x="24445" y="2025"/>
                    <a:pt x="24146" y="2836"/>
                    <a:pt x="23592" y="3433"/>
                  </a:cubicBezTo>
                  <a:cubicBezTo>
                    <a:pt x="23250" y="3859"/>
                    <a:pt x="22909" y="4243"/>
                    <a:pt x="22482" y="4585"/>
                  </a:cubicBezTo>
                  <a:cubicBezTo>
                    <a:pt x="22397" y="4457"/>
                    <a:pt x="22312" y="4371"/>
                    <a:pt x="22226" y="4243"/>
                  </a:cubicBezTo>
                  <a:cubicBezTo>
                    <a:pt x="21714" y="3518"/>
                    <a:pt x="21501" y="2622"/>
                    <a:pt x="21714" y="1769"/>
                  </a:cubicBezTo>
                  <a:cubicBezTo>
                    <a:pt x="21842" y="1129"/>
                    <a:pt x="22312" y="617"/>
                    <a:pt x="22866" y="361"/>
                  </a:cubicBezTo>
                  <a:cubicBezTo>
                    <a:pt x="23037" y="276"/>
                    <a:pt x="23208" y="276"/>
                    <a:pt x="23378" y="276"/>
                  </a:cubicBezTo>
                  <a:close/>
                  <a:moveTo>
                    <a:pt x="16169" y="1001"/>
                  </a:moveTo>
                  <a:cubicBezTo>
                    <a:pt x="16425" y="1001"/>
                    <a:pt x="16638" y="1087"/>
                    <a:pt x="16808" y="1257"/>
                  </a:cubicBezTo>
                  <a:cubicBezTo>
                    <a:pt x="17150" y="1513"/>
                    <a:pt x="17406" y="1897"/>
                    <a:pt x="17448" y="2324"/>
                  </a:cubicBezTo>
                  <a:cubicBezTo>
                    <a:pt x="17448" y="3092"/>
                    <a:pt x="17107" y="3817"/>
                    <a:pt x="16553" y="4371"/>
                  </a:cubicBezTo>
                  <a:cubicBezTo>
                    <a:pt x="16297" y="4585"/>
                    <a:pt x="16083" y="4798"/>
                    <a:pt x="15827" y="5011"/>
                  </a:cubicBezTo>
                  <a:cubicBezTo>
                    <a:pt x="15699" y="4883"/>
                    <a:pt x="15571" y="4755"/>
                    <a:pt x="15486" y="4627"/>
                  </a:cubicBezTo>
                  <a:cubicBezTo>
                    <a:pt x="14931" y="3945"/>
                    <a:pt x="14718" y="3049"/>
                    <a:pt x="14889" y="2238"/>
                  </a:cubicBezTo>
                  <a:cubicBezTo>
                    <a:pt x="15017" y="1641"/>
                    <a:pt x="15401" y="1172"/>
                    <a:pt x="15955" y="1001"/>
                  </a:cubicBezTo>
                  <a:close/>
                  <a:moveTo>
                    <a:pt x="23328" y="0"/>
                  </a:moveTo>
                  <a:cubicBezTo>
                    <a:pt x="23145" y="0"/>
                    <a:pt x="22959" y="34"/>
                    <a:pt x="22781" y="105"/>
                  </a:cubicBezTo>
                  <a:cubicBezTo>
                    <a:pt x="22098" y="404"/>
                    <a:pt x="21629" y="1001"/>
                    <a:pt x="21416" y="1726"/>
                  </a:cubicBezTo>
                  <a:cubicBezTo>
                    <a:pt x="21245" y="2665"/>
                    <a:pt x="21459" y="3603"/>
                    <a:pt x="22013" y="4371"/>
                  </a:cubicBezTo>
                  <a:cubicBezTo>
                    <a:pt x="22098" y="4499"/>
                    <a:pt x="22226" y="4627"/>
                    <a:pt x="22312" y="4713"/>
                  </a:cubicBezTo>
                  <a:cubicBezTo>
                    <a:pt x="21245" y="5656"/>
                    <a:pt x="19942" y="6166"/>
                    <a:pt x="18554" y="6166"/>
                  </a:cubicBezTo>
                  <a:cubicBezTo>
                    <a:pt x="18499" y="6166"/>
                    <a:pt x="18443" y="6165"/>
                    <a:pt x="18387" y="6163"/>
                  </a:cubicBezTo>
                  <a:cubicBezTo>
                    <a:pt x="17534" y="6120"/>
                    <a:pt x="16680" y="5779"/>
                    <a:pt x="16041" y="5182"/>
                  </a:cubicBezTo>
                  <a:cubicBezTo>
                    <a:pt x="16297" y="4969"/>
                    <a:pt x="16553" y="4755"/>
                    <a:pt x="16766" y="4542"/>
                  </a:cubicBezTo>
                  <a:cubicBezTo>
                    <a:pt x="17363" y="3945"/>
                    <a:pt x="17704" y="3092"/>
                    <a:pt x="17704" y="2238"/>
                  </a:cubicBezTo>
                  <a:cubicBezTo>
                    <a:pt x="17662" y="1769"/>
                    <a:pt x="17363" y="1300"/>
                    <a:pt x="16979" y="1001"/>
                  </a:cubicBezTo>
                  <a:cubicBezTo>
                    <a:pt x="16755" y="809"/>
                    <a:pt x="16483" y="713"/>
                    <a:pt x="16199" y="713"/>
                  </a:cubicBezTo>
                  <a:cubicBezTo>
                    <a:pt x="16105" y="713"/>
                    <a:pt x="16009" y="724"/>
                    <a:pt x="15913" y="745"/>
                  </a:cubicBezTo>
                  <a:cubicBezTo>
                    <a:pt x="15273" y="916"/>
                    <a:pt x="14761" y="1470"/>
                    <a:pt x="14675" y="2153"/>
                  </a:cubicBezTo>
                  <a:cubicBezTo>
                    <a:pt x="14462" y="3092"/>
                    <a:pt x="14675" y="4030"/>
                    <a:pt x="15273" y="4755"/>
                  </a:cubicBezTo>
                  <a:cubicBezTo>
                    <a:pt x="15401" y="4883"/>
                    <a:pt x="15486" y="5011"/>
                    <a:pt x="15614" y="5139"/>
                  </a:cubicBezTo>
                  <a:cubicBezTo>
                    <a:pt x="14607" y="5784"/>
                    <a:pt x="13410" y="6124"/>
                    <a:pt x="12202" y="6124"/>
                  </a:cubicBezTo>
                  <a:cubicBezTo>
                    <a:pt x="12130" y="6124"/>
                    <a:pt x="12059" y="6123"/>
                    <a:pt x="11988" y="6120"/>
                  </a:cubicBezTo>
                  <a:cubicBezTo>
                    <a:pt x="10623" y="6078"/>
                    <a:pt x="9258" y="5566"/>
                    <a:pt x="8234" y="4627"/>
                  </a:cubicBezTo>
                  <a:cubicBezTo>
                    <a:pt x="8959" y="4030"/>
                    <a:pt x="9428" y="3220"/>
                    <a:pt x="9599" y="2281"/>
                  </a:cubicBezTo>
                  <a:cubicBezTo>
                    <a:pt x="9727" y="1598"/>
                    <a:pt x="9513" y="916"/>
                    <a:pt x="9002" y="489"/>
                  </a:cubicBezTo>
                  <a:cubicBezTo>
                    <a:pt x="8783" y="325"/>
                    <a:pt x="8511" y="249"/>
                    <a:pt x="8244" y="249"/>
                  </a:cubicBezTo>
                  <a:cubicBezTo>
                    <a:pt x="8094" y="249"/>
                    <a:pt x="7945" y="273"/>
                    <a:pt x="7807" y="319"/>
                  </a:cubicBezTo>
                  <a:cubicBezTo>
                    <a:pt x="7252" y="532"/>
                    <a:pt x="6869" y="959"/>
                    <a:pt x="6698" y="1513"/>
                  </a:cubicBezTo>
                  <a:cubicBezTo>
                    <a:pt x="6357" y="2580"/>
                    <a:pt x="6997" y="3646"/>
                    <a:pt x="7423" y="4158"/>
                  </a:cubicBezTo>
                  <a:cubicBezTo>
                    <a:pt x="7508" y="4329"/>
                    <a:pt x="7679" y="4457"/>
                    <a:pt x="7807" y="4627"/>
                  </a:cubicBezTo>
                  <a:cubicBezTo>
                    <a:pt x="7124" y="5097"/>
                    <a:pt x="6314" y="5438"/>
                    <a:pt x="5503" y="5566"/>
                  </a:cubicBezTo>
                  <a:cubicBezTo>
                    <a:pt x="5204" y="5608"/>
                    <a:pt x="4903" y="5627"/>
                    <a:pt x="4602" y="5627"/>
                  </a:cubicBezTo>
                  <a:cubicBezTo>
                    <a:pt x="3060" y="5627"/>
                    <a:pt x="1513" y="5127"/>
                    <a:pt x="85" y="4627"/>
                  </a:cubicBezTo>
                  <a:lnTo>
                    <a:pt x="0" y="4883"/>
                  </a:lnTo>
                  <a:cubicBezTo>
                    <a:pt x="1450" y="5414"/>
                    <a:pt x="2988" y="5886"/>
                    <a:pt x="4566" y="5886"/>
                  </a:cubicBezTo>
                  <a:cubicBezTo>
                    <a:pt x="4891" y="5886"/>
                    <a:pt x="5218" y="5866"/>
                    <a:pt x="5546" y="5822"/>
                  </a:cubicBezTo>
                  <a:cubicBezTo>
                    <a:pt x="6442" y="5694"/>
                    <a:pt x="7295" y="5353"/>
                    <a:pt x="8020" y="4798"/>
                  </a:cubicBezTo>
                  <a:cubicBezTo>
                    <a:pt x="9087" y="5779"/>
                    <a:pt x="10537" y="6376"/>
                    <a:pt x="11988" y="6419"/>
                  </a:cubicBezTo>
                  <a:cubicBezTo>
                    <a:pt x="12064" y="6421"/>
                    <a:pt x="12139" y="6423"/>
                    <a:pt x="12215" y="6423"/>
                  </a:cubicBezTo>
                  <a:cubicBezTo>
                    <a:pt x="13499" y="6423"/>
                    <a:pt x="14739" y="6080"/>
                    <a:pt x="15827" y="5395"/>
                  </a:cubicBezTo>
                  <a:cubicBezTo>
                    <a:pt x="16510" y="6035"/>
                    <a:pt x="17406" y="6419"/>
                    <a:pt x="18387" y="6462"/>
                  </a:cubicBezTo>
                  <a:cubicBezTo>
                    <a:pt x="18441" y="6463"/>
                    <a:pt x="18494" y="6464"/>
                    <a:pt x="18548" y="6464"/>
                  </a:cubicBezTo>
                  <a:cubicBezTo>
                    <a:pt x="19984" y="6464"/>
                    <a:pt x="21372" y="5915"/>
                    <a:pt x="22482" y="4969"/>
                  </a:cubicBezTo>
                  <a:cubicBezTo>
                    <a:pt x="23250" y="5779"/>
                    <a:pt x="24274" y="6291"/>
                    <a:pt x="25426" y="6462"/>
                  </a:cubicBezTo>
                  <a:cubicBezTo>
                    <a:pt x="25682" y="6462"/>
                    <a:pt x="25938" y="6504"/>
                    <a:pt x="26237" y="6504"/>
                  </a:cubicBezTo>
                  <a:cubicBezTo>
                    <a:pt x="28242" y="6504"/>
                    <a:pt x="30204" y="5566"/>
                    <a:pt x="31868" y="4670"/>
                  </a:cubicBezTo>
                  <a:lnTo>
                    <a:pt x="31740" y="4457"/>
                  </a:lnTo>
                  <a:cubicBezTo>
                    <a:pt x="30061" y="5334"/>
                    <a:pt x="28144" y="6246"/>
                    <a:pt x="26140" y="6246"/>
                  </a:cubicBezTo>
                  <a:cubicBezTo>
                    <a:pt x="25903" y="6246"/>
                    <a:pt x="25665" y="6233"/>
                    <a:pt x="25426" y="6206"/>
                  </a:cubicBezTo>
                  <a:cubicBezTo>
                    <a:pt x="24402" y="6035"/>
                    <a:pt x="23421" y="5566"/>
                    <a:pt x="22696" y="4798"/>
                  </a:cubicBezTo>
                  <a:cubicBezTo>
                    <a:pt x="23080" y="4414"/>
                    <a:pt x="23464" y="4030"/>
                    <a:pt x="23805" y="3646"/>
                  </a:cubicBezTo>
                  <a:cubicBezTo>
                    <a:pt x="24402" y="2964"/>
                    <a:pt x="24701" y="2068"/>
                    <a:pt x="24658" y="1172"/>
                  </a:cubicBezTo>
                  <a:cubicBezTo>
                    <a:pt x="24615" y="788"/>
                    <a:pt x="24402" y="404"/>
                    <a:pt x="24061" y="191"/>
                  </a:cubicBezTo>
                  <a:cubicBezTo>
                    <a:pt x="23837" y="66"/>
                    <a:pt x="23584" y="0"/>
                    <a:pt x="23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1" name="Google Shape;1061;p51"/>
          <p:cNvGrpSpPr/>
          <p:nvPr/>
        </p:nvGrpSpPr>
        <p:grpSpPr>
          <a:xfrm>
            <a:off x="1845218" y="1839912"/>
            <a:ext cx="522232" cy="527571"/>
            <a:chOff x="-5142500" y="4841450"/>
            <a:chExt cx="310575" cy="313750"/>
          </a:xfrm>
        </p:grpSpPr>
        <p:sp>
          <p:nvSpPr>
            <p:cNvPr id="1062" name="Google Shape;1062;p51"/>
            <p:cNvSpPr/>
            <p:nvPr/>
          </p:nvSpPr>
          <p:spPr>
            <a:xfrm>
              <a:off x="-5142500" y="4841450"/>
              <a:ext cx="310575" cy="313750"/>
            </a:xfrm>
            <a:custGeom>
              <a:avLst/>
              <a:gdLst/>
              <a:ahLst/>
              <a:cxnLst/>
              <a:rect l="l" t="t" r="r" b="b"/>
              <a:pathLst>
                <a:path w="12423" h="12550" extrusionOk="0">
                  <a:moveTo>
                    <a:pt x="6097" y="1"/>
                  </a:moveTo>
                  <a:cubicBezTo>
                    <a:pt x="5927" y="1"/>
                    <a:pt x="5755" y="8"/>
                    <a:pt x="5583" y="24"/>
                  </a:cubicBezTo>
                  <a:cubicBezTo>
                    <a:pt x="2330" y="357"/>
                    <a:pt x="1" y="3426"/>
                    <a:pt x="333" y="6864"/>
                  </a:cubicBezTo>
                  <a:cubicBezTo>
                    <a:pt x="646" y="10132"/>
                    <a:pt x="3248" y="12550"/>
                    <a:pt x="6262" y="12550"/>
                  </a:cubicBezTo>
                  <a:cubicBezTo>
                    <a:pt x="6453" y="12550"/>
                    <a:pt x="6646" y="12540"/>
                    <a:pt x="6840" y="12520"/>
                  </a:cubicBezTo>
                  <a:cubicBezTo>
                    <a:pt x="10057" y="12225"/>
                    <a:pt x="12423" y="9156"/>
                    <a:pt x="12053" y="5718"/>
                  </a:cubicBezTo>
                  <a:cubicBezTo>
                    <a:pt x="11738" y="2429"/>
                    <a:pt x="9105" y="1"/>
                    <a:pt x="60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3" name="Google Shape;1063;p51"/>
            <p:cNvSpPr/>
            <p:nvPr/>
          </p:nvSpPr>
          <p:spPr>
            <a:xfrm>
              <a:off x="-5053716" y="4951581"/>
              <a:ext cx="44391" cy="34463"/>
            </a:xfrm>
            <a:custGeom>
              <a:avLst/>
              <a:gdLst/>
              <a:ahLst/>
              <a:cxnLst/>
              <a:rect l="l" t="t" r="r" b="b"/>
              <a:pathLst>
                <a:path w="1776" h="1647" extrusionOk="0">
                  <a:moveTo>
                    <a:pt x="1042" y="1"/>
                  </a:moveTo>
                  <a:cubicBezTo>
                    <a:pt x="1015" y="1"/>
                    <a:pt x="989" y="2"/>
                    <a:pt x="962" y="5"/>
                  </a:cubicBezTo>
                  <a:cubicBezTo>
                    <a:pt x="296" y="116"/>
                    <a:pt x="1" y="1188"/>
                    <a:pt x="592" y="1558"/>
                  </a:cubicBezTo>
                  <a:cubicBezTo>
                    <a:pt x="673" y="1612"/>
                    <a:pt x="774" y="1646"/>
                    <a:pt x="881" y="1646"/>
                  </a:cubicBezTo>
                  <a:cubicBezTo>
                    <a:pt x="920" y="1646"/>
                    <a:pt x="959" y="1642"/>
                    <a:pt x="999" y="1632"/>
                  </a:cubicBezTo>
                  <a:cubicBezTo>
                    <a:pt x="1332" y="1595"/>
                    <a:pt x="1590" y="1373"/>
                    <a:pt x="1701" y="1077"/>
                  </a:cubicBezTo>
                  <a:cubicBezTo>
                    <a:pt x="1775" y="929"/>
                    <a:pt x="1775" y="744"/>
                    <a:pt x="1738" y="560"/>
                  </a:cubicBezTo>
                  <a:cubicBezTo>
                    <a:pt x="1670" y="217"/>
                    <a:pt x="1378" y="1"/>
                    <a:pt x="1042"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4" name="Google Shape;1064;p51"/>
            <p:cNvSpPr/>
            <p:nvPr/>
          </p:nvSpPr>
          <p:spPr>
            <a:xfrm>
              <a:off x="-4978003" y="4953700"/>
              <a:ext cx="41150" cy="34325"/>
            </a:xfrm>
            <a:custGeom>
              <a:avLst/>
              <a:gdLst/>
              <a:ahLst/>
              <a:cxnLst/>
              <a:rect l="l" t="t" r="r" b="b"/>
              <a:pathLst>
                <a:path w="1646" h="1373" extrusionOk="0">
                  <a:moveTo>
                    <a:pt x="906" y="0"/>
                  </a:moveTo>
                  <a:cubicBezTo>
                    <a:pt x="659" y="0"/>
                    <a:pt x="413" y="122"/>
                    <a:pt x="277" y="377"/>
                  </a:cubicBezTo>
                  <a:cubicBezTo>
                    <a:pt x="1" y="954"/>
                    <a:pt x="500" y="1372"/>
                    <a:pt x="970" y="1372"/>
                  </a:cubicBezTo>
                  <a:cubicBezTo>
                    <a:pt x="1253" y="1372"/>
                    <a:pt x="1525" y="1220"/>
                    <a:pt x="1608" y="858"/>
                  </a:cubicBezTo>
                  <a:cubicBezTo>
                    <a:pt x="1645" y="710"/>
                    <a:pt x="1608" y="599"/>
                    <a:pt x="1608" y="488"/>
                  </a:cubicBezTo>
                  <a:cubicBezTo>
                    <a:pt x="1488" y="169"/>
                    <a:pt x="1196" y="0"/>
                    <a:pt x="906" y="0"/>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5" name="Google Shape;1065;p51"/>
            <p:cNvSpPr/>
            <p:nvPr/>
          </p:nvSpPr>
          <p:spPr>
            <a:xfrm rot="10800000">
              <a:off x="-5060175" y="5017494"/>
              <a:ext cx="150675" cy="63800"/>
            </a:xfrm>
            <a:custGeom>
              <a:avLst/>
              <a:gdLst/>
              <a:ahLst/>
              <a:cxnLst/>
              <a:rect l="l" t="t" r="r" b="b"/>
              <a:pathLst>
                <a:path w="6027" h="2552" extrusionOk="0">
                  <a:moveTo>
                    <a:pt x="3253" y="1"/>
                  </a:moveTo>
                  <a:cubicBezTo>
                    <a:pt x="1960" y="38"/>
                    <a:pt x="702" y="925"/>
                    <a:pt x="0" y="2330"/>
                  </a:cubicBezTo>
                  <a:lnTo>
                    <a:pt x="407" y="2552"/>
                  </a:lnTo>
                  <a:cubicBezTo>
                    <a:pt x="1035" y="1295"/>
                    <a:pt x="2181" y="482"/>
                    <a:pt x="3253" y="482"/>
                  </a:cubicBezTo>
                  <a:cubicBezTo>
                    <a:pt x="4215" y="482"/>
                    <a:pt x="5028" y="1036"/>
                    <a:pt x="5620" y="2071"/>
                  </a:cubicBezTo>
                  <a:lnTo>
                    <a:pt x="6026" y="1849"/>
                  </a:lnTo>
                  <a:cubicBezTo>
                    <a:pt x="5324" y="666"/>
                    <a:pt x="4363"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1066" name="Google Shape;1066;p51"/>
          <p:cNvGrpSpPr/>
          <p:nvPr/>
        </p:nvGrpSpPr>
        <p:grpSpPr>
          <a:xfrm flipH="1">
            <a:off x="8075466" y="4226568"/>
            <a:ext cx="275004" cy="136758"/>
            <a:chOff x="-1391825" y="4240400"/>
            <a:chExt cx="522225" cy="259700"/>
          </a:xfrm>
        </p:grpSpPr>
        <p:sp>
          <p:nvSpPr>
            <p:cNvPr id="1067" name="Google Shape;1067;p51"/>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1"/>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9" name="Google Shape;1069;p51"/>
          <p:cNvGrpSpPr/>
          <p:nvPr/>
        </p:nvGrpSpPr>
        <p:grpSpPr>
          <a:xfrm rot="3228472" flipH="1">
            <a:off x="7905567" y="772987"/>
            <a:ext cx="614801" cy="535388"/>
            <a:chOff x="1434628" y="2199861"/>
            <a:chExt cx="363255" cy="316293"/>
          </a:xfrm>
        </p:grpSpPr>
        <p:sp>
          <p:nvSpPr>
            <p:cNvPr id="1070" name="Google Shape;1070;p51"/>
            <p:cNvSpPr/>
            <p:nvPr/>
          </p:nvSpPr>
          <p:spPr>
            <a:xfrm>
              <a:off x="1434628" y="2199861"/>
              <a:ext cx="363255" cy="273558"/>
            </a:xfrm>
            <a:custGeom>
              <a:avLst/>
              <a:gdLst/>
              <a:ahLst/>
              <a:cxnLst/>
              <a:rect l="l" t="t" r="r" b="b"/>
              <a:pathLst>
                <a:path w="18131" h="13654" extrusionOk="0">
                  <a:moveTo>
                    <a:pt x="2352" y="0"/>
                  </a:moveTo>
                  <a:cubicBezTo>
                    <a:pt x="1576" y="0"/>
                    <a:pt x="790" y="57"/>
                    <a:pt x="0" y="173"/>
                  </a:cubicBezTo>
                  <a:lnTo>
                    <a:pt x="85" y="728"/>
                  </a:lnTo>
                  <a:cubicBezTo>
                    <a:pt x="868" y="608"/>
                    <a:pt x="1646" y="551"/>
                    <a:pt x="2414" y="551"/>
                  </a:cubicBezTo>
                  <a:cubicBezTo>
                    <a:pt x="9894" y="551"/>
                    <a:pt x="16458" y="6032"/>
                    <a:pt x="17619" y="13654"/>
                  </a:cubicBezTo>
                  <a:lnTo>
                    <a:pt x="18131" y="13569"/>
                  </a:lnTo>
                  <a:cubicBezTo>
                    <a:pt x="16929" y="5656"/>
                    <a:pt x="10119" y="0"/>
                    <a:pt x="2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1"/>
            <p:cNvSpPr/>
            <p:nvPr/>
          </p:nvSpPr>
          <p:spPr>
            <a:xfrm>
              <a:off x="1451718" y="2315463"/>
              <a:ext cx="231645" cy="175066"/>
            </a:xfrm>
            <a:custGeom>
              <a:avLst/>
              <a:gdLst/>
              <a:ahLst/>
              <a:cxnLst/>
              <a:rect l="l" t="t" r="r" b="b"/>
              <a:pathLst>
                <a:path w="11562" h="8738" extrusionOk="0">
                  <a:moveTo>
                    <a:pt x="1547" y="1"/>
                  </a:moveTo>
                  <a:cubicBezTo>
                    <a:pt x="1037" y="1"/>
                    <a:pt x="520" y="40"/>
                    <a:pt x="0" y="120"/>
                  </a:cubicBezTo>
                  <a:lnTo>
                    <a:pt x="86" y="632"/>
                  </a:lnTo>
                  <a:cubicBezTo>
                    <a:pt x="558" y="562"/>
                    <a:pt x="1027" y="529"/>
                    <a:pt x="1490" y="529"/>
                  </a:cubicBezTo>
                  <a:cubicBezTo>
                    <a:pt x="6182" y="529"/>
                    <a:pt x="10312" y="3962"/>
                    <a:pt x="11050" y="8737"/>
                  </a:cubicBezTo>
                  <a:lnTo>
                    <a:pt x="11561" y="8652"/>
                  </a:lnTo>
                  <a:cubicBezTo>
                    <a:pt x="10827" y="3626"/>
                    <a:pt x="6483" y="1"/>
                    <a:pt x="1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1"/>
            <p:cNvSpPr/>
            <p:nvPr/>
          </p:nvSpPr>
          <p:spPr>
            <a:xfrm>
              <a:off x="1465381" y="2409027"/>
              <a:ext cx="125680" cy="96028"/>
            </a:xfrm>
            <a:custGeom>
              <a:avLst/>
              <a:gdLst/>
              <a:ahLst/>
              <a:cxnLst/>
              <a:rect l="l" t="t" r="r" b="b"/>
              <a:pathLst>
                <a:path w="6273" h="4793" extrusionOk="0">
                  <a:moveTo>
                    <a:pt x="798" y="1"/>
                  </a:moveTo>
                  <a:cubicBezTo>
                    <a:pt x="536" y="1"/>
                    <a:pt x="269" y="19"/>
                    <a:pt x="1" y="57"/>
                  </a:cubicBezTo>
                  <a:lnTo>
                    <a:pt x="86" y="612"/>
                  </a:lnTo>
                  <a:cubicBezTo>
                    <a:pt x="347" y="571"/>
                    <a:pt x="606" y="551"/>
                    <a:pt x="861" y="551"/>
                  </a:cubicBezTo>
                  <a:cubicBezTo>
                    <a:pt x="3278" y="551"/>
                    <a:pt x="5370" y="2323"/>
                    <a:pt x="5717" y="4792"/>
                  </a:cubicBezTo>
                  <a:lnTo>
                    <a:pt x="6272" y="4707"/>
                  </a:lnTo>
                  <a:cubicBezTo>
                    <a:pt x="5844" y="1946"/>
                    <a:pt x="3503"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51"/>
            <p:cNvSpPr/>
            <p:nvPr/>
          </p:nvSpPr>
          <p:spPr>
            <a:xfrm>
              <a:off x="1477362" y="2487584"/>
              <a:ext cx="35903" cy="28570"/>
            </a:xfrm>
            <a:custGeom>
              <a:avLst/>
              <a:gdLst/>
              <a:ahLst/>
              <a:cxnLst/>
              <a:rect l="l" t="t" r="r" b="b"/>
              <a:pathLst>
                <a:path w="1792" h="1426" extrusionOk="0">
                  <a:moveTo>
                    <a:pt x="231" y="1"/>
                  </a:moveTo>
                  <a:cubicBezTo>
                    <a:pt x="155" y="1"/>
                    <a:pt x="78" y="6"/>
                    <a:pt x="0" y="18"/>
                  </a:cubicBezTo>
                  <a:lnTo>
                    <a:pt x="86" y="530"/>
                  </a:lnTo>
                  <a:cubicBezTo>
                    <a:pt x="133" y="523"/>
                    <a:pt x="181" y="519"/>
                    <a:pt x="228" y="519"/>
                  </a:cubicBezTo>
                  <a:cubicBezTo>
                    <a:pt x="732" y="519"/>
                    <a:pt x="1202" y="919"/>
                    <a:pt x="1280" y="1426"/>
                  </a:cubicBezTo>
                  <a:lnTo>
                    <a:pt x="1792" y="1341"/>
                  </a:lnTo>
                  <a:cubicBezTo>
                    <a:pt x="1676" y="565"/>
                    <a:pt x="995" y="1"/>
                    <a:pt x="2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4" name="Google Shape;1074;p51"/>
          <p:cNvGrpSpPr/>
          <p:nvPr/>
        </p:nvGrpSpPr>
        <p:grpSpPr>
          <a:xfrm rot="877982">
            <a:off x="1908927" y="574353"/>
            <a:ext cx="583975" cy="579344"/>
            <a:chOff x="14582925" y="1556650"/>
            <a:chExt cx="280525" cy="278300"/>
          </a:xfrm>
        </p:grpSpPr>
        <p:sp>
          <p:nvSpPr>
            <p:cNvPr id="1075" name="Google Shape;1075;p51"/>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1"/>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61140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FCE11A-C50D-FAD0-EC21-BE66AB2204A3}"/>
              </a:ext>
            </a:extLst>
          </p:cNvPr>
          <p:cNvSpPr>
            <a:spLocks noGrp="1"/>
          </p:cNvSpPr>
          <p:nvPr>
            <p:ph type="title"/>
          </p:nvPr>
        </p:nvSpPr>
        <p:spPr>
          <a:xfrm>
            <a:off x="4723725" y="2571750"/>
            <a:ext cx="3098700" cy="405900"/>
          </a:xfrm>
        </p:spPr>
        <p:txBody>
          <a:bodyPr/>
          <a:lstStyle/>
          <a:p>
            <a:r>
              <a:rPr lang="da-DK" sz="3000" dirty="0" err="1"/>
              <a:t>Terminology</a:t>
            </a:r>
            <a:br>
              <a:rPr lang="da-DK" dirty="0"/>
            </a:br>
            <a:endParaRPr lang="da-DK" dirty="0"/>
          </a:p>
        </p:txBody>
      </p:sp>
      <p:sp>
        <p:nvSpPr>
          <p:cNvPr id="3" name="Undertitel 2">
            <a:extLst>
              <a:ext uri="{FF2B5EF4-FFF2-40B4-BE49-F238E27FC236}">
                <a16:creationId xmlns:a16="http://schemas.microsoft.com/office/drawing/2014/main" id="{30FD834E-5941-971F-1A0A-9B0FB3788D69}"/>
              </a:ext>
            </a:extLst>
          </p:cNvPr>
          <p:cNvSpPr>
            <a:spLocks noGrp="1"/>
          </p:cNvSpPr>
          <p:nvPr>
            <p:ph type="subTitle" idx="1"/>
          </p:nvPr>
        </p:nvSpPr>
        <p:spPr>
          <a:xfrm>
            <a:off x="0" y="1016644"/>
            <a:ext cx="6691200" cy="1478400"/>
          </a:xfrm>
        </p:spPr>
        <p:txBody>
          <a:bodyPr/>
          <a:lstStyle/>
          <a:p>
            <a:r>
              <a:rPr lang="da-DK" dirty="0"/>
              <a:t>Word of the </a:t>
            </a:r>
            <a:r>
              <a:rPr lang="da-DK" dirty="0" err="1"/>
              <a:t>day</a:t>
            </a:r>
            <a:r>
              <a:rPr lang="da-DK" dirty="0"/>
              <a:t>: </a:t>
            </a:r>
          </a:p>
        </p:txBody>
      </p:sp>
    </p:spTree>
    <p:extLst>
      <p:ext uri="{BB962C8B-B14F-4D97-AF65-F5344CB8AC3E}">
        <p14:creationId xmlns:p14="http://schemas.microsoft.com/office/powerpoint/2010/main" val="86457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B00FFDE-E6FB-74F4-2BE2-2C162D7ED33F}"/>
              </a:ext>
            </a:extLst>
          </p:cNvPr>
          <p:cNvSpPr>
            <a:spLocks noGrp="1"/>
          </p:cNvSpPr>
          <p:nvPr>
            <p:ph type="title" idx="2"/>
          </p:nvPr>
        </p:nvSpPr>
        <p:spPr>
          <a:xfrm>
            <a:off x="1135614" y="766325"/>
            <a:ext cx="6986830" cy="841800"/>
          </a:xfrm>
        </p:spPr>
        <p:txBody>
          <a:bodyPr/>
          <a:lstStyle/>
          <a:p>
            <a:r>
              <a:rPr lang="da-DK" dirty="0"/>
              <a:t>THEME VS MESSAGE </a:t>
            </a:r>
          </a:p>
        </p:txBody>
      </p:sp>
      <p:sp>
        <p:nvSpPr>
          <p:cNvPr id="4" name="Undertitel 3">
            <a:extLst>
              <a:ext uri="{FF2B5EF4-FFF2-40B4-BE49-F238E27FC236}">
                <a16:creationId xmlns:a16="http://schemas.microsoft.com/office/drawing/2014/main" id="{B58C2121-B645-EAE0-175E-2024F6F0490D}"/>
              </a:ext>
            </a:extLst>
          </p:cNvPr>
          <p:cNvSpPr>
            <a:spLocks noGrp="1"/>
          </p:cNvSpPr>
          <p:nvPr>
            <p:ph type="subTitle" idx="1"/>
          </p:nvPr>
        </p:nvSpPr>
        <p:spPr/>
        <p:txBody>
          <a:bodyPr/>
          <a:lstStyle/>
          <a:p>
            <a:endParaRPr lang="da-DK"/>
          </a:p>
        </p:txBody>
      </p:sp>
      <p:pic>
        <p:nvPicPr>
          <p:cNvPr id="6" name="Billede 5">
            <a:extLst>
              <a:ext uri="{FF2B5EF4-FFF2-40B4-BE49-F238E27FC236}">
                <a16:creationId xmlns:a16="http://schemas.microsoft.com/office/drawing/2014/main" id="{0CCA235D-BD40-3909-BC4C-C87FBC02212D}"/>
              </a:ext>
            </a:extLst>
          </p:cNvPr>
          <p:cNvPicPr>
            <a:picLocks noChangeAspect="1"/>
          </p:cNvPicPr>
          <p:nvPr/>
        </p:nvPicPr>
        <p:blipFill>
          <a:blip r:embed="rId2"/>
          <a:stretch>
            <a:fillRect/>
          </a:stretch>
        </p:blipFill>
        <p:spPr>
          <a:xfrm>
            <a:off x="0" y="402690"/>
            <a:ext cx="9144000" cy="4338119"/>
          </a:xfrm>
          <a:prstGeom prst="rect">
            <a:avLst/>
          </a:prstGeom>
        </p:spPr>
      </p:pic>
    </p:spTree>
    <p:extLst>
      <p:ext uri="{BB962C8B-B14F-4D97-AF65-F5344CB8AC3E}">
        <p14:creationId xmlns:p14="http://schemas.microsoft.com/office/powerpoint/2010/main" val="1716596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grpSp>
        <p:nvGrpSpPr>
          <p:cNvPr id="754" name="Google Shape;754;p47"/>
          <p:cNvGrpSpPr/>
          <p:nvPr/>
        </p:nvGrpSpPr>
        <p:grpSpPr>
          <a:xfrm>
            <a:off x="774161" y="695037"/>
            <a:ext cx="1846405" cy="1338459"/>
            <a:chOff x="13519600" y="1911975"/>
            <a:chExt cx="1138000" cy="738175"/>
          </a:xfrm>
        </p:grpSpPr>
        <p:sp>
          <p:nvSpPr>
            <p:cNvPr id="755" name="Google Shape;755;p47"/>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7"/>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7" name="Google Shape;757;p47"/>
          <p:cNvGrpSpPr/>
          <p:nvPr/>
        </p:nvGrpSpPr>
        <p:grpSpPr>
          <a:xfrm>
            <a:off x="3032989" y="-2608032"/>
            <a:ext cx="8073277" cy="8298148"/>
            <a:chOff x="3236841" y="-2275314"/>
            <a:chExt cx="8073277" cy="8298148"/>
          </a:xfrm>
        </p:grpSpPr>
        <p:sp>
          <p:nvSpPr>
            <p:cNvPr id="758" name="Google Shape;758;p47"/>
            <p:cNvSpPr/>
            <p:nvPr/>
          </p:nvSpPr>
          <p:spPr>
            <a:xfrm rot="-9515644">
              <a:off x="5141118" y="-2275314"/>
              <a:ext cx="6169000" cy="4847174"/>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7"/>
            <p:cNvSpPr/>
            <p:nvPr/>
          </p:nvSpPr>
          <p:spPr>
            <a:xfrm>
              <a:off x="3236841" y="1175521"/>
              <a:ext cx="6169116" cy="4847313"/>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0" name="Google Shape;760;p47"/>
          <p:cNvGrpSpPr/>
          <p:nvPr/>
        </p:nvGrpSpPr>
        <p:grpSpPr>
          <a:xfrm>
            <a:off x="8075589" y="2916656"/>
            <a:ext cx="1123403" cy="2022518"/>
            <a:chOff x="4352976" y="3007021"/>
            <a:chExt cx="1329943" cy="2394363"/>
          </a:xfrm>
        </p:grpSpPr>
        <p:sp>
          <p:nvSpPr>
            <p:cNvPr id="761" name="Google Shape;761;p47"/>
            <p:cNvSpPr/>
            <p:nvPr/>
          </p:nvSpPr>
          <p:spPr>
            <a:xfrm>
              <a:off x="4956410" y="3771857"/>
              <a:ext cx="726509" cy="699061"/>
            </a:xfrm>
            <a:custGeom>
              <a:avLst/>
              <a:gdLst/>
              <a:ahLst/>
              <a:cxnLst/>
              <a:rect l="l" t="t" r="r" b="b"/>
              <a:pathLst>
                <a:path w="36262" h="34892" extrusionOk="0">
                  <a:moveTo>
                    <a:pt x="24567" y="0"/>
                  </a:moveTo>
                  <a:cubicBezTo>
                    <a:pt x="24014" y="0"/>
                    <a:pt x="23496" y="166"/>
                    <a:pt x="23037" y="449"/>
                  </a:cubicBezTo>
                  <a:cubicBezTo>
                    <a:pt x="20648" y="1600"/>
                    <a:pt x="18686" y="3520"/>
                    <a:pt x="16211" y="4416"/>
                  </a:cubicBezTo>
                  <a:cubicBezTo>
                    <a:pt x="15059" y="4843"/>
                    <a:pt x="13822" y="5013"/>
                    <a:pt x="12756" y="5525"/>
                  </a:cubicBezTo>
                  <a:cubicBezTo>
                    <a:pt x="7039" y="8256"/>
                    <a:pt x="7551" y="16745"/>
                    <a:pt x="5717" y="21779"/>
                  </a:cubicBezTo>
                  <a:cubicBezTo>
                    <a:pt x="4864" y="24125"/>
                    <a:pt x="0" y="32018"/>
                    <a:pt x="1963" y="34279"/>
                  </a:cubicBezTo>
                  <a:cubicBezTo>
                    <a:pt x="2349" y="34703"/>
                    <a:pt x="2663" y="34846"/>
                    <a:pt x="2950" y="34846"/>
                  </a:cubicBezTo>
                  <a:cubicBezTo>
                    <a:pt x="3547" y="34846"/>
                    <a:pt x="4026" y="34225"/>
                    <a:pt x="4803" y="34225"/>
                  </a:cubicBezTo>
                  <a:cubicBezTo>
                    <a:pt x="4928" y="34225"/>
                    <a:pt x="5062" y="34241"/>
                    <a:pt x="5205" y="34279"/>
                  </a:cubicBezTo>
                  <a:cubicBezTo>
                    <a:pt x="5802" y="34535"/>
                    <a:pt x="6357" y="34705"/>
                    <a:pt x="6954" y="34876"/>
                  </a:cubicBezTo>
                  <a:cubicBezTo>
                    <a:pt x="7037" y="34886"/>
                    <a:pt x="7119" y="34891"/>
                    <a:pt x="7200" y="34891"/>
                  </a:cubicBezTo>
                  <a:cubicBezTo>
                    <a:pt x="8448" y="34891"/>
                    <a:pt x="9430" y="33697"/>
                    <a:pt x="10111" y="32615"/>
                  </a:cubicBezTo>
                  <a:cubicBezTo>
                    <a:pt x="11988" y="29543"/>
                    <a:pt x="13737" y="26386"/>
                    <a:pt x="15273" y="23144"/>
                  </a:cubicBezTo>
                  <a:cubicBezTo>
                    <a:pt x="15870" y="21907"/>
                    <a:pt x="17704" y="15551"/>
                    <a:pt x="19027" y="15380"/>
                  </a:cubicBezTo>
                  <a:cubicBezTo>
                    <a:pt x="19043" y="15378"/>
                    <a:pt x="19059" y="15377"/>
                    <a:pt x="19076" y="15377"/>
                  </a:cubicBezTo>
                  <a:cubicBezTo>
                    <a:pt x="20260" y="15377"/>
                    <a:pt x="23135" y="19827"/>
                    <a:pt x="24018" y="20585"/>
                  </a:cubicBezTo>
                  <a:cubicBezTo>
                    <a:pt x="25802" y="22071"/>
                    <a:pt x="28039" y="23590"/>
                    <a:pt x="30420" y="23590"/>
                  </a:cubicBezTo>
                  <a:cubicBezTo>
                    <a:pt x="30772" y="23590"/>
                    <a:pt x="31127" y="23557"/>
                    <a:pt x="31484" y="23486"/>
                  </a:cubicBezTo>
                  <a:cubicBezTo>
                    <a:pt x="33361" y="23059"/>
                    <a:pt x="34897" y="21694"/>
                    <a:pt x="35579" y="19859"/>
                  </a:cubicBezTo>
                  <a:cubicBezTo>
                    <a:pt x="36219" y="18068"/>
                    <a:pt x="36262" y="16105"/>
                    <a:pt x="35707" y="14271"/>
                  </a:cubicBezTo>
                  <a:cubicBezTo>
                    <a:pt x="34299" y="9237"/>
                    <a:pt x="30204" y="4501"/>
                    <a:pt x="26450" y="1003"/>
                  </a:cubicBezTo>
                  <a:cubicBezTo>
                    <a:pt x="26023" y="534"/>
                    <a:pt x="25511" y="193"/>
                    <a:pt x="24914" y="22"/>
                  </a:cubicBezTo>
                  <a:cubicBezTo>
                    <a:pt x="24797" y="7"/>
                    <a:pt x="24681" y="0"/>
                    <a:pt x="24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7"/>
            <p:cNvSpPr/>
            <p:nvPr/>
          </p:nvSpPr>
          <p:spPr>
            <a:xfrm>
              <a:off x="4932468" y="4234625"/>
              <a:ext cx="200130" cy="789840"/>
            </a:xfrm>
            <a:custGeom>
              <a:avLst/>
              <a:gdLst/>
              <a:ahLst/>
              <a:cxnLst/>
              <a:rect l="l" t="t" r="r" b="b"/>
              <a:pathLst>
                <a:path w="9989" h="39423" extrusionOk="0">
                  <a:moveTo>
                    <a:pt x="9726" y="1"/>
                  </a:moveTo>
                  <a:cubicBezTo>
                    <a:pt x="9668" y="1"/>
                    <a:pt x="9607" y="26"/>
                    <a:pt x="9557" y="89"/>
                  </a:cubicBezTo>
                  <a:cubicBezTo>
                    <a:pt x="5547" y="6147"/>
                    <a:pt x="3030" y="12802"/>
                    <a:pt x="2475" y="18817"/>
                  </a:cubicBezTo>
                  <a:cubicBezTo>
                    <a:pt x="2219" y="20950"/>
                    <a:pt x="2219" y="23168"/>
                    <a:pt x="2219" y="25301"/>
                  </a:cubicBezTo>
                  <a:cubicBezTo>
                    <a:pt x="2176" y="29951"/>
                    <a:pt x="2176" y="34772"/>
                    <a:pt x="43" y="39166"/>
                  </a:cubicBezTo>
                  <a:cubicBezTo>
                    <a:pt x="1" y="39252"/>
                    <a:pt x="43" y="39380"/>
                    <a:pt x="171" y="39422"/>
                  </a:cubicBezTo>
                  <a:lnTo>
                    <a:pt x="257" y="39422"/>
                  </a:lnTo>
                  <a:cubicBezTo>
                    <a:pt x="299" y="39422"/>
                    <a:pt x="385" y="39380"/>
                    <a:pt x="427" y="39337"/>
                  </a:cubicBezTo>
                  <a:cubicBezTo>
                    <a:pt x="2603" y="34857"/>
                    <a:pt x="2646" y="29994"/>
                    <a:pt x="2646" y="25259"/>
                  </a:cubicBezTo>
                  <a:cubicBezTo>
                    <a:pt x="2646" y="23168"/>
                    <a:pt x="2646" y="20993"/>
                    <a:pt x="2859" y="18860"/>
                  </a:cubicBezTo>
                  <a:cubicBezTo>
                    <a:pt x="3414" y="12887"/>
                    <a:pt x="5931" y="6317"/>
                    <a:pt x="9898" y="302"/>
                  </a:cubicBezTo>
                  <a:cubicBezTo>
                    <a:pt x="9989" y="151"/>
                    <a:pt x="9866" y="1"/>
                    <a:pt x="97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7"/>
            <p:cNvSpPr/>
            <p:nvPr/>
          </p:nvSpPr>
          <p:spPr>
            <a:xfrm>
              <a:off x="4746503" y="4284572"/>
              <a:ext cx="97951" cy="835620"/>
            </a:xfrm>
            <a:custGeom>
              <a:avLst/>
              <a:gdLst/>
              <a:ahLst/>
              <a:cxnLst/>
              <a:rect l="l" t="t" r="r" b="b"/>
              <a:pathLst>
                <a:path w="4889" h="41708" extrusionOk="0">
                  <a:moveTo>
                    <a:pt x="232" y="1"/>
                  </a:moveTo>
                  <a:cubicBezTo>
                    <a:pt x="120" y="1"/>
                    <a:pt x="1" y="92"/>
                    <a:pt x="25" y="241"/>
                  </a:cubicBezTo>
                  <a:lnTo>
                    <a:pt x="2884" y="12826"/>
                  </a:lnTo>
                  <a:cubicBezTo>
                    <a:pt x="3396" y="14959"/>
                    <a:pt x="3865" y="17135"/>
                    <a:pt x="3779" y="19353"/>
                  </a:cubicBezTo>
                  <a:cubicBezTo>
                    <a:pt x="3694" y="20718"/>
                    <a:pt x="3524" y="22041"/>
                    <a:pt x="3225" y="23320"/>
                  </a:cubicBezTo>
                  <a:cubicBezTo>
                    <a:pt x="3097" y="23875"/>
                    <a:pt x="3012" y="24387"/>
                    <a:pt x="2926" y="24941"/>
                  </a:cubicBezTo>
                  <a:cubicBezTo>
                    <a:pt x="1945" y="30530"/>
                    <a:pt x="2500" y="36289"/>
                    <a:pt x="4505" y="41579"/>
                  </a:cubicBezTo>
                  <a:cubicBezTo>
                    <a:pt x="4547" y="41665"/>
                    <a:pt x="4590" y="41707"/>
                    <a:pt x="4675" y="41707"/>
                  </a:cubicBezTo>
                  <a:lnTo>
                    <a:pt x="4718" y="41707"/>
                  </a:lnTo>
                  <a:cubicBezTo>
                    <a:pt x="4846" y="41665"/>
                    <a:pt x="4889" y="41579"/>
                    <a:pt x="4846" y="41451"/>
                  </a:cubicBezTo>
                  <a:cubicBezTo>
                    <a:pt x="2884" y="36204"/>
                    <a:pt x="2329" y="30530"/>
                    <a:pt x="3310" y="24984"/>
                  </a:cubicBezTo>
                  <a:cubicBezTo>
                    <a:pt x="3396" y="24472"/>
                    <a:pt x="3481" y="23918"/>
                    <a:pt x="3609" y="23406"/>
                  </a:cubicBezTo>
                  <a:cubicBezTo>
                    <a:pt x="3907" y="22083"/>
                    <a:pt x="4121" y="20718"/>
                    <a:pt x="4206" y="19396"/>
                  </a:cubicBezTo>
                  <a:cubicBezTo>
                    <a:pt x="4291" y="17092"/>
                    <a:pt x="3779" y="14874"/>
                    <a:pt x="3268" y="12740"/>
                  </a:cubicBezTo>
                  <a:lnTo>
                    <a:pt x="409" y="156"/>
                  </a:lnTo>
                  <a:cubicBezTo>
                    <a:pt x="391" y="48"/>
                    <a:pt x="314"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7"/>
            <p:cNvSpPr/>
            <p:nvPr/>
          </p:nvSpPr>
          <p:spPr>
            <a:xfrm>
              <a:off x="4352976" y="3704559"/>
              <a:ext cx="553026" cy="990831"/>
            </a:xfrm>
            <a:custGeom>
              <a:avLst/>
              <a:gdLst/>
              <a:ahLst/>
              <a:cxnLst/>
              <a:rect l="l" t="t" r="r" b="b"/>
              <a:pathLst>
                <a:path w="27603" h="49455" extrusionOk="0">
                  <a:moveTo>
                    <a:pt x="7625" y="0"/>
                  </a:moveTo>
                  <a:cubicBezTo>
                    <a:pt x="7019" y="0"/>
                    <a:pt x="6417" y="95"/>
                    <a:pt x="5845" y="309"/>
                  </a:cubicBezTo>
                  <a:cubicBezTo>
                    <a:pt x="5120" y="608"/>
                    <a:pt x="4480" y="1120"/>
                    <a:pt x="3968" y="1717"/>
                  </a:cubicBezTo>
                  <a:cubicBezTo>
                    <a:pt x="2688" y="3125"/>
                    <a:pt x="1792" y="4832"/>
                    <a:pt x="1451" y="6709"/>
                  </a:cubicBezTo>
                  <a:cubicBezTo>
                    <a:pt x="1" y="16307"/>
                    <a:pt x="13695" y="20744"/>
                    <a:pt x="14207" y="29788"/>
                  </a:cubicBezTo>
                  <a:cubicBezTo>
                    <a:pt x="14377" y="32433"/>
                    <a:pt x="12970" y="34865"/>
                    <a:pt x="14633" y="37296"/>
                  </a:cubicBezTo>
                  <a:cubicBezTo>
                    <a:pt x="15743" y="39003"/>
                    <a:pt x="17406" y="40283"/>
                    <a:pt x="18558" y="41946"/>
                  </a:cubicBezTo>
                  <a:cubicBezTo>
                    <a:pt x="19326" y="43098"/>
                    <a:pt x="19838" y="44421"/>
                    <a:pt x="20009" y="45829"/>
                  </a:cubicBezTo>
                  <a:cubicBezTo>
                    <a:pt x="20179" y="46980"/>
                    <a:pt x="20222" y="48431"/>
                    <a:pt x="21203" y="49113"/>
                  </a:cubicBezTo>
                  <a:cubicBezTo>
                    <a:pt x="21516" y="49341"/>
                    <a:pt x="21886" y="49455"/>
                    <a:pt x="22262" y="49455"/>
                  </a:cubicBezTo>
                  <a:cubicBezTo>
                    <a:pt x="22450" y="49455"/>
                    <a:pt x="22639" y="49426"/>
                    <a:pt x="22824" y="49369"/>
                  </a:cubicBezTo>
                  <a:cubicBezTo>
                    <a:pt x="23677" y="49113"/>
                    <a:pt x="24403" y="48559"/>
                    <a:pt x="24872" y="47834"/>
                  </a:cubicBezTo>
                  <a:cubicBezTo>
                    <a:pt x="26237" y="45701"/>
                    <a:pt x="26066" y="42970"/>
                    <a:pt x="25811" y="40453"/>
                  </a:cubicBezTo>
                  <a:cubicBezTo>
                    <a:pt x="25299" y="35035"/>
                    <a:pt x="24360" y="30727"/>
                    <a:pt x="25725" y="25479"/>
                  </a:cubicBezTo>
                  <a:cubicBezTo>
                    <a:pt x="27602" y="18227"/>
                    <a:pt x="23123" y="6879"/>
                    <a:pt x="16980" y="2698"/>
                  </a:cubicBezTo>
                  <a:cubicBezTo>
                    <a:pt x="14335" y="949"/>
                    <a:pt x="11178" y="11"/>
                    <a:pt x="7978" y="11"/>
                  </a:cubicBezTo>
                  <a:cubicBezTo>
                    <a:pt x="7861" y="4"/>
                    <a:pt x="7743" y="0"/>
                    <a:pt x="76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7"/>
            <p:cNvSpPr/>
            <p:nvPr/>
          </p:nvSpPr>
          <p:spPr>
            <a:xfrm>
              <a:off x="4776055" y="3007021"/>
              <a:ext cx="579512" cy="1306402"/>
            </a:xfrm>
            <a:custGeom>
              <a:avLst/>
              <a:gdLst/>
              <a:ahLst/>
              <a:cxnLst/>
              <a:rect l="l" t="t" r="r" b="b"/>
              <a:pathLst>
                <a:path w="28925" h="65206" extrusionOk="0">
                  <a:moveTo>
                    <a:pt x="12463" y="8497"/>
                  </a:moveTo>
                  <a:cubicBezTo>
                    <a:pt x="13306" y="8497"/>
                    <a:pt x="13626" y="10563"/>
                    <a:pt x="13695" y="11150"/>
                  </a:cubicBezTo>
                  <a:cubicBezTo>
                    <a:pt x="13875" y="12609"/>
                    <a:pt x="13533" y="13180"/>
                    <a:pt x="13057" y="13180"/>
                  </a:cubicBezTo>
                  <a:cubicBezTo>
                    <a:pt x="12295" y="13180"/>
                    <a:pt x="11191" y="11712"/>
                    <a:pt x="11349" y="10084"/>
                  </a:cubicBezTo>
                  <a:lnTo>
                    <a:pt x="11349" y="10041"/>
                  </a:lnTo>
                  <a:cubicBezTo>
                    <a:pt x="11349" y="9614"/>
                    <a:pt x="11519" y="9230"/>
                    <a:pt x="11775" y="8889"/>
                  </a:cubicBezTo>
                  <a:cubicBezTo>
                    <a:pt x="12036" y="8612"/>
                    <a:pt x="12264" y="8497"/>
                    <a:pt x="12463" y="8497"/>
                  </a:cubicBezTo>
                  <a:close/>
                  <a:moveTo>
                    <a:pt x="21006" y="15539"/>
                  </a:moveTo>
                  <a:cubicBezTo>
                    <a:pt x="21427" y="15539"/>
                    <a:pt x="21666" y="15850"/>
                    <a:pt x="21459" y="16781"/>
                  </a:cubicBezTo>
                  <a:cubicBezTo>
                    <a:pt x="20862" y="19384"/>
                    <a:pt x="19155" y="21559"/>
                    <a:pt x="16766" y="22796"/>
                  </a:cubicBezTo>
                  <a:cubicBezTo>
                    <a:pt x="16340" y="23052"/>
                    <a:pt x="15828" y="23223"/>
                    <a:pt x="15273" y="23266"/>
                  </a:cubicBezTo>
                  <a:cubicBezTo>
                    <a:pt x="14761" y="23266"/>
                    <a:pt x="14250" y="22967"/>
                    <a:pt x="13994" y="22498"/>
                  </a:cubicBezTo>
                  <a:cubicBezTo>
                    <a:pt x="13866" y="21901"/>
                    <a:pt x="13994" y="21303"/>
                    <a:pt x="14377" y="20834"/>
                  </a:cubicBezTo>
                  <a:cubicBezTo>
                    <a:pt x="15487" y="19085"/>
                    <a:pt x="17022" y="17592"/>
                    <a:pt x="18814" y="16568"/>
                  </a:cubicBezTo>
                  <a:cubicBezTo>
                    <a:pt x="19373" y="16212"/>
                    <a:pt x="20386" y="15539"/>
                    <a:pt x="21006" y="15539"/>
                  </a:cubicBezTo>
                  <a:close/>
                  <a:moveTo>
                    <a:pt x="7040" y="27532"/>
                  </a:moveTo>
                  <a:cubicBezTo>
                    <a:pt x="10154" y="27574"/>
                    <a:pt x="10111" y="32566"/>
                    <a:pt x="9727" y="35253"/>
                  </a:cubicBezTo>
                  <a:cubicBezTo>
                    <a:pt x="9685" y="35637"/>
                    <a:pt x="9599" y="36021"/>
                    <a:pt x="9514" y="36405"/>
                  </a:cubicBezTo>
                  <a:cubicBezTo>
                    <a:pt x="9434" y="36645"/>
                    <a:pt x="9317" y="36921"/>
                    <a:pt x="9093" y="36921"/>
                  </a:cubicBezTo>
                  <a:cubicBezTo>
                    <a:pt x="9078" y="36921"/>
                    <a:pt x="9062" y="36920"/>
                    <a:pt x="9045" y="36917"/>
                  </a:cubicBezTo>
                  <a:cubicBezTo>
                    <a:pt x="8874" y="36875"/>
                    <a:pt x="8789" y="36747"/>
                    <a:pt x="8746" y="36619"/>
                  </a:cubicBezTo>
                  <a:cubicBezTo>
                    <a:pt x="7424" y="34358"/>
                    <a:pt x="6571" y="31841"/>
                    <a:pt x="6229" y="29238"/>
                  </a:cubicBezTo>
                  <a:cubicBezTo>
                    <a:pt x="6187" y="28854"/>
                    <a:pt x="6187" y="28513"/>
                    <a:pt x="6272" y="28172"/>
                  </a:cubicBezTo>
                  <a:cubicBezTo>
                    <a:pt x="6357" y="27788"/>
                    <a:pt x="6699" y="27532"/>
                    <a:pt x="7040" y="27532"/>
                  </a:cubicBezTo>
                  <a:close/>
                  <a:moveTo>
                    <a:pt x="15487" y="39178"/>
                  </a:moveTo>
                  <a:cubicBezTo>
                    <a:pt x="15615" y="39434"/>
                    <a:pt x="15700" y="39733"/>
                    <a:pt x="15743" y="40074"/>
                  </a:cubicBezTo>
                  <a:cubicBezTo>
                    <a:pt x="15913" y="40799"/>
                    <a:pt x="15743" y="41397"/>
                    <a:pt x="14847" y="42037"/>
                  </a:cubicBezTo>
                  <a:cubicBezTo>
                    <a:pt x="14309" y="42395"/>
                    <a:pt x="13170" y="43054"/>
                    <a:pt x="12364" y="43054"/>
                  </a:cubicBezTo>
                  <a:cubicBezTo>
                    <a:pt x="12211" y="43054"/>
                    <a:pt x="12069" y="43030"/>
                    <a:pt x="11946" y="42975"/>
                  </a:cubicBezTo>
                  <a:cubicBezTo>
                    <a:pt x="11605" y="42762"/>
                    <a:pt x="11391" y="42420"/>
                    <a:pt x="11434" y="41994"/>
                  </a:cubicBezTo>
                  <a:cubicBezTo>
                    <a:pt x="11477" y="41653"/>
                    <a:pt x="11647" y="41354"/>
                    <a:pt x="11861" y="41098"/>
                  </a:cubicBezTo>
                  <a:cubicBezTo>
                    <a:pt x="12799" y="40031"/>
                    <a:pt x="14079" y="39306"/>
                    <a:pt x="15487" y="39178"/>
                  </a:cubicBezTo>
                  <a:close/>
                  <a:moveTo>
                    <a:pt x="20815" y="1"/>
                  </a:moveTo>
                  <a:cubicBezTo>
                    <a:pt x="20471" y="1"/>
                    <a:pt x="20154" y="21"/>
                    <a:pt x="19881" y="58"/>
                  </a:cubicBezTo>
                  <a:cubicBezTo>
                    <a:pt x="12586" y="1125"/>
                    <a:pt x="8789" y="7439"/>
                    <a:pt x="5632" y="13368"/>
                  </a:cubicBezTo>
                  <a:cubicBezTo>
                    <a:pt x="5589" y="13454"/>
                    <a:pt x="5547" y="13539"/>
                    <a:pt x="5547" y="13667"/>
                  </a:cubicBezTo>
                  <a:cubicBezTo>
                    <a:pt x="5589" y="13795"/>
                    <a:pt x="5675" y="13880"/>
                    <a:pt x="5803" y="13966"/>
                  </a:cubicBezTo>
                  <a:cubicBezTo>
                    <a:pt x="7125" y="15075"/>
                    <a:pt x="7893" y="16653"/>
                    <a:pt x="7936" y="18402"/>
                  </a:cubicBezTo>
                  <a:cubicBezTo>
                    <a:pt x="7936" y="18573"/>
                    <a:pt x="7893" y="18744"/>
                    <a:pt x="7808" y="18914"/>
                  </a:cubicBezTo>
                  <a:cubicBezTo>
                    <a:pt x="7681" y="19073"/>
                    <a:pt x="7484" y="19160"/>
                    <a:pt x="7286" y="19160"/>
                  </a:cubicBezTo>
                  <a:cubicBezTo>
                    <a:pt x="7218" y="19160"/>
                    <a:pt x="7149" y="19150"/>
                    <a:pt x="7083" y="19128"/>
                  </a:cubicBezTo>
                  <a:cubicBezTo>
                    <a:pt x="6784" y="19000"/>
                    <a:pt x="6571" y="18829"/>
                    <a:pt x="6400" y="18616"/>
                  </a:cubicBezTo>
                  <a:cubicBezTo>
                    <a:pt x="5760" y="17848"/>
                    <a:pt x="5291" y="16995"/>
                    <a:pt x="4949" y="16056"/>
                  </a:cubicBezTo>
                  <a:cubicBezTo>
                    <a:pt x="2816" y="20237"/>
                    <a:pt x="2134" y="26849"/>
                    <a:pt x="2603" y="31457"/>
                  </a:cubicBezTo>
                  <a:cubicBezTo>
                    <a:pt x="2902" y="34272"/>
                    <a:pt x="3926" y="37344"/>
                    <a:pt x="3712" y="40159"/>
                  </a:cubicBezTo>
                  <a:cubicBezTo>
                    <a:pt x="3456" y="43615"/>
                    <a:pt x="2049" y="46857"/>
                    <a:pt x="1153" y="50142"/>
                  </a:cubicBezTo>
                  <a:cubicBezTo>
                    <a:pt x="129" y="53811"/>
                    <a:pt x="1" y="57693"/>
                    <a:pt x="726" y="61405"/>
                  </a:cubicBezTo>
                  <a:cubicBezTo>
                    <a:pt x="939" y="62812"/>
                    <a:pt x="1750" y="64050"/>
                    <a:pt x="2944" y="64817"/>
                  </a:cubicBezTo>
                  <a:cubicBezTo>
                    <a:pt x="3412" y="65075"/>
                    <a:pt x="3952" y="65205"/>
                    <a:pt x="4484" y="65205"/>
                  </a:cubicBezTo>
                  <a:cubicBezTo>
                    <a:pt x="5362" y="65205"/>
                    <a:pt x="6221" y="64852"/>
                    <a:pt x="6699" y="64135"/>
                  </a:cubicBezTo>
                  <a:cubicBezTo>
                    <a:pt x="7078" y="64252"/>
                    <a:pt x="7462" y="64308"/>
                    <a:pt x="7841" y="64308"/>
                  </a:cubicBezTo>
                  <a:cubicBezTo>
                    <a:pt x="9255" y="64308"/>
                    <a:pt x="10591" y="63527"/>
                    <a:pt x="11263" y="62215"/>
                  </a:cubicBezTo>
                  <a:cubicBezTo>
                    <a:pt x="11903" y="60893"/>
                    <a:pt x="11690" y="59399"/>
                    <a:pt x="11647" y="57949"/>
                  </a:cubicBezTo>
                  <a:cubicBezTo>
                    <a:pt x="11519" y="53171"/>
                    <a:pt x="13268" y="49289"/>
                    <a:pt x="15956" y="45535"/>
                  </a:cubicBezTo>
                  <a:cubicBezTo>
                    <a:pt x="18686" y="41781"/>
                    <a:pt x="18388" y="36192"/>
                    <a:pt x="19369" y="31841"/>
                  </a:cubicBezTo>
                  <a:cubicBezTo>
                    <a:pt x="20435" y="27447"/>
                    <a:pt x="22739" y="23479"/>
                    <a:pt x="24701" y="19426"/>
                  </a:cubicBezTo>
                  <a:cubicBezTo>
                    <a:pt x="26578" y="15715"/>
                    <a:pt x="28925" y="11961"/>
                    <a:pt x="28242" y="7823"/>
                  </a:cubicBezTo>
                  <a:cubicBezTo>
                    <a:pt x="28157" y="7396"/>
                    <a:pt x="28072" y="6969"/>
                    <a:pt x="27944" y="6585"/>
                  </a:cubicBezTo>
                  <a:cubicBezTo>
                    <a:pt x="27901" y="6500"/>
                    <a:pt x="27858" y="6415"/>
                    <a:pt x="27816" y="6372"/>
                  </a:cubicBezTo>
                  <a:cubicBezTo>
                    <a:pt x="27780" y="6348"/>
                    <a:pt x="27741" y="6338"/>
                    <a:pt x="27700" y="6338"/>
                  </a:cubicBezTo>
                  <a:cubicBezTo>
                    <a:pt x="27596" y="6338"/>
                    <a:pt x="27481" y="6408"/>
                    <a:pt x="27389" y="6500"/>
                  </a:cubicBezTo>
                  <a:cubicBezTo>
                    <a:pt x="26280" y="7439"/>
                    <a:pt x="25000" y="8121"/>
                    <a:pt x="23635" y="8590"/>
                  </a:cubicBezTo>
                  <a:cubicBezTo>
                    <a:pt x="23541" y="8622"/>
                    <a:pt x="23430" y="8641"/>
                    <a:pt x="23323" y="8641"/>
                  </a:cubicBezTo>
                  <a:cubicBezTo>
                    <a:pt x="23138" y="8641"/>
                    <a:pt x="22964" y="8582"/>
                    <a:pt x="22910" y="8420"/>
                  </a:cubicBezTo>
                  <a:cubicBezTo>
                    <a:pt x="22867" y="8292"/>
                    <a:pt x="22867" y="8121"/>
                    <a:pt x="22952" y="7993"/>
                  </a:cubicBezTo>
                  <a:cubicBezTo>
                    <a:pt x="23379" y="7140"/>
                    <a:pt x="24019" y="6415"/>
                    <a:pt x="24787" y="5860"/>
                  </a:cubicBezTo>
                  <a:cubicBezTo>
                    <a:pt x="25640" y="5306"/>
                    <a:pt x="26749" y="4794"/>
                    <a:pt x="26792" y="3770"/>
                  </a:cubicBezTo>
                  <a:cubicBezTo>
                    <a:pt x="26978" y="972"/>
                    <a:pt x="23217" y="1"/>
                    <a:pt x="208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7"/>
            <p:cNvSpPr/>
            <p:nvPr/>
          </p:nvSpPr>
          <p:spPr>
            <a:xfrm>
              <a:off x="4826483" y="3908976"/>
              <a:ext cx="146175" cy="1181304"/>
            </a:xfrm>
            <a:custGeom>
              <a:avLst/>
              <a:gdLst/>
              <a:ahLst/>
              <a:cxnLst/>
              <a:rect l="l" t="t" r="r" b="b"/>
              <a:pathLst>
                <a:path w="7296" h="58962" extrusionOk="0">
                  <a:moveTo>
                    <a:pt x="6635" y="1"/>
                  </a:moveTo>
                  <a:cubicBezTo>
                    <a:pt x="6579" y="1"/>
                    <a:pt x="6523" y="27"/>
                    <a:pt x="6485" y="89"/>
                  </a:cubicBezTo>
                  <a:cubicBezTo>
                    <a:pt x="3798" y="4483"/>
                    <a:pt x="1579" y="8493"/>
                    <a:pt x="1878" y="12973"/>
                  </a:cubicBezTo>
                  <a:cubicBezTo>
                    <a:pt x="2049" y="15234"/>
                    <a:pt x="2859" y="17324"/>
                    <a:pt x="3670" y="19372"/>
                  </a:cubicBezTo>
                  <a:cubicBezTo>
                    <a:pt x="4096" y="20438"/>
                    <a:pt x="4523" y="21548"/>
                    <a:pt x="4821" y="22657"/>
                  </a:cubicBezTo>
                  <a:cubicBezTo>
                    <a:pt x="6869" y="29482"/>
                    <a:pt x="5333" y="36820"/>
                    <a:pt x="3968" y="43347"/>
                  </a:cubicBezTo>
                  <a:cubicBezTo>
                    <a:pt x="3798" y="43944"/>
                    <a:pt x="3755" y="44584"/>
                    <a:pt x="3755" y="45224"/>
                  </a:cubicBezTo>
                  <a:lnTo>
                    <a:pt x="3755" y="46205"/>
                  </a:lnTo>
                  <a:cubicBezTo>
                    <a:pt x="3712" y="47997"/>
                    <a:pt x="3542" y="49746"/>
                    <a:pt x="3158" y="51538"/>
                  </a:cubicBezTo>
                  <a:cubicBezTo>
                    <a:pt x="2560" y="54055"/>
                    <a:pt x="1281" y="56401"/>
                    <a:pt x="86" y="58662"/>
                  </a:cubicBezTo>
                  <a:cubicBezTo>
                    <a:pt x="1" y="58790"/>
                    <a:pt x="86" y="58961"/>
                    <a:pt x="257" y="58961"/>
                  </a:cubicBezTo>
                  <a:cubicBezTo>
                    <a:pt x="299" y="58961"/>
                    <a:pt x="385" y="58918"/>
                    <a:pt x="427" y="58876"/>
                  </a:cubicBezTo>
                  <a:cubicBezTo>
                    <a:pt x="1665" y="56572"/>
                    <a:pt x="2944" y="54226"/>
                    <a:pt x="3542" y="51623"/>
                  </a:cubicBezTo>
                  <a:cubicBezTo>
                    <a:pt x="3926" y="49832"/>
                    <a:pt x="4096" y="48040"/>
                    <a:pt x="4139" y="46205"/>
                  </a:cubicBezTo>
                  <a:lnTo>
                    <a:pt x="4139" y="45224"/>
                  </a:lnTo>
                  <a:cubicBezTo>
                    <a:pt x="4139" y="44627"/>
                    <a:pt x="4224" y="43987"/>
                    <a:pt x="4352" y="43390"/>
                  </a:cubicBezTo>
                  <a:cubicBezTo>
                    <a:pt x="5717" y="36863"/>
                    <a:pt x="7296" y="29440"/>
                    <a:pt x="5205" y="22529"/>
                  </a:cubicBezTo>
                  <a:cubicBezTo>
                    <a:pt x="4907" y="21420"/>
                    <a:pt x="4438" y="20310"/>
                    <a:pt x="4054" y="19244"/>
                  </a:cubicBezTo>
                  <a:cubicBezTo>
                    <a:pt x="3243" y="17196"/>
                    <a:pt x="2432" y="15106"/>
                    <a:pt x="2304" y="12930"/>
                  </a:cubicBezTo>
                  <a:cubicBezTo>
                    <a:pt x="1963" y="8621"/>
                    <a:pt x="4182" y="4654"/>
                    <a:pt x="6827" y="302"/>
                  </a:cubicBezTo>
                  <a:cubicBezTo>
                    <a:pt x="6917" y="152"/>
                    <a:pt x="6773" y="1"/>
                    <a:pt x="66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7"/>
            <p:cNvSpPr/>
            <p:nvPr/>
          </p:nvSpPr>
          <p:spPr>
            <a:xfrm>
              <a:off x="4599146" y="4887686"/>
              <a:ext cx="511974" cy="509430"/>
            </a:xfrm>
            <a:custGeom>
              <a:avLst/>
              <a:gdLst/>
              <a:ahLst/>
              <a:cxnLst/>
              <a:rect l="l" t="t" r="r" b="b"/>
              <a:pathLst>
                <a:path w="25554" h="25427" extrusionOk="0">
                  <a:moveTo>
                    <a:pt x="0" y="0"/>
                  </a:moveTo>
                  <a:lnTo>
                    <a:pt x="1877" y="11263"/>
                  </a:lnTo>
                  <a:cubicBezTo>
                    <a:pt x="2261" y="13481"/>
                    <a:pt x="3242" y="19240"/>
                    <a:pt x="4607" y="25426"/>
                  </a:cubicBezTo>
                  <a:lnTo>
                    <a:pt x="21373" y="25426"/>
                  </a:lnTo>
                  <a:cubicBezTo>
                    <a:pt x="22738" y="19454"/>
                    <a:pt x="23719" y="13908"/>
                    <a:pt x="24189" y="11817"/>
                  </a:cubicBezTo>
                  <a:lnTo>
                    <a:pt x="255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7"/>
            <p:cNvSpPr/>
            <p:nvPr/>
          </p:nvSpPr>
          <p:spPr>
            <a:xfrm>
              <a:off x="5332467" y="3902285"/>
              <a:ext cx="60025" cy="181998"/>
            </a:xfrm>
            <a:custGeom>
              <a:avLst/>
              <a:gdLst/>
              <a:ahLst/>
              <a:cxnLst/>
              <a:rect l="l" t="t" r="r" b="b"/>
              <a:pathLst>
                <a:path w="2996" h="9084" extrusionOk="0">
                  <a:moveTo>
                    <a:pt x="2723" y="1"/>
                  </a:moveTo>
                  <a:cubicBezTo>
                    <a:pt x="2637" y="1"/>
                    <a:pt x="2561" y="38"/>
                    <a:pt x="2561" y="124"/>
                  </a:cubicBezTo>
                  <a:lnTo>
                    <a:pt x="2347" y="1020"/>
                  </a:lnTo>
                  <a:cubicBezTo>
                    <a:pt x="1878" y="3708"/>
                    <a:pt x="1110" y="6310"/>
                    <a:pt x="44" y="8827"/>
                  </a:cubicBezTo>
                  <a:cubicBezTo>
                    <a:pt x="1" y="8913"/>
                    <a:pt x="44" y="9041"/>
                    <a:pt x="172" y="9083"/>
                  </a:cubicBezTo>
                  <a:lnTo>
                    <a:pt x="214" y="9083"/>
                  </a:lnTo>
                  <a:cubicBezTo>
                    <a:pt x="300" y="9083"/>
                    <a:pt x="385" y="9041"/>
                    <a:pt x="428" y="8998"/>
                  </a:cubicBezTo>
                  <a:cubicBezTo>
                    <a:pt x="1494" y="6438"/>
                    <a:pt x="2262" y="3836"/>
                    <a:pt x="2731" y="1106"/>
                  </a:cubicBezTo>
                  <a:lnTo>
                    <a:pt x="2945" y="210"/>
                  </a:lnTo>
                  <a:cubicBezTo>
                    <a:pt x="2995" y="83"/>
                    <a:pt x="2849" y="1"/>
                    <a:pt x="27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7"/>
            <p:cNvSpPr/>
            <p:nvPr/>
          </p:nvSpPr>
          <p:spPr>
            <a:xfrm>
              <a:off x="4424781" y="5391105"/>
              <a:ext cx="702587" cy="10278"/>
            </a:xfrm>
            <a:custGeom>
              <a:avLst/>
              <a:gdLst/>
              <a:ahLst/>
              <a:cxnLst/>
              <a:rect l="l" t="t" r="r" b="b"/>
              <a:pathLst>
                <a:path w="35068" h="513" extrusionOk="0">
                  <a:moveTo>
                    <a:pt x="0" y="1"/>
                  </a:moveTo>
                  <a:lnTo>
                    <a:pt x="0" y="513"/>
                  </a:lnTo>
                  <a:lnTo>
                    <a:pt x="35067" y="513"/>
                  </a:lnTo>
                  <a:lnTo>
                    <a:pt x="35067"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0" name="Google Shape;770;p47"/>
          <p:cNvSpPr txBox="1">
            <a:spLocks noGrp="1"/>
          </p:cNvSpPr>
          <p:nvPr>
            <p:ph type="title"/>
          </p:nvPr>
        </p:nvSpPr>
        <p:spPr>
          <a:xfrm>
            <a:off x="948599" y="2037925"/>
            <a:ext cx="3563775" cy="149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Film Analysis</a:t>
            </a:r>
            <a:endParaRPr dirty="0"/>
          </a:p>
        </p:txBody>
      </p:sp>
      <p:sp>
        <p:nvSpPr>
          <p:cNvPr id="772" name="Google Shape;772;p47"/>
          <p:cNvSpPr txBox="1">
            <a:spLocks noGrp="1"/>
          </p:cNvSpPr>
          <p:nvPr>
            <p:ph type="subTitle" idx="1"/>
          </p:nvPr>
        </p:nvSpPr>
        <p:spPr>
          <a:xfrm>
            <a:off x="4314201" y="2264337"/>
            <a:ext cx="3761388" cy="713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da-DK" dirty="0"/>
              <a:t>First </a:t>
            </a:r>
            <a:r>
              <a:rPr lang="da-DK" dirty="0" err="1"/>
              <a:t>we</a:t>
            </a:r>
            <a:r>
              <a:rPr lang="da-DK" dirty="0"/>
              <a:t> </a:t>
            </a:r>
            <a:r>
              <a:rPr lang="da-DK" dirty="0" err="1"/>
              <a:t>will</a:t>
            </a:r>
            <a:r>
              <a:rPr lang="da-DK" dirty="0"/>
              <a:t> </a:t>
            </a:r>
            <a:r>
              <a:rPr lang="da-DK" dirty="0" err="1"/>
              <a:t>watch</a:t>
            </a:r>
            <a:r>
              <a:rPr lang="da-DK" dirty="0"/>
              <a:t> the short film </a:t>
            </a:r>
            <a:r>
              <a:rPr lang="da-DK" dirty="0">
                <a:hlinkClick r:id="rId3"/>
              </a:rPr>
              <a:t>A Social Life</a:t>
            </a:r>
            <a:endParaRPr lang="da-DK" dirty="0"/>
          </a:p>
          <a:p>
            <a:pPr marL="0" lvl="0" indent="0" algn="l" rtl="0">
              <a:spcBef>
                <a:spcPts val="0"/>
              </a:spcBef>
              <a:spcAft>
                <a:spcPts val="1200"/>
              </a:spcAft>
              <a:buNone/>
            </a:pPr>
            <a:r>
              <a:rPr lang="da-DK" dirty="0" err="1"/>
              <a:t>After</a:t>
            </a:r>
            <a:r>
              <a:rPr lang="da-DK" dirty="0"/>
              <a:t> </a:t>
            </a:r>
            <a:r>
              <a:rPr lang="da-DK" dirty="0" err="1"/>
              <a:t>you</a:t>
            </a:r>
            <a:r>
              <a:rPr lang="da-DK" dirty="0"/>
              <a:t> </a:t>
            </a:r>
            <a:r>
              <a:rPr lang="da-DK" dirty="0" err="1"/>
              <a:t>will</a:t>
            </a:r>
            <a:r>
              <a:rPr lang="da-DK" dirty="0"/>
              <a:t> </a:t>
            </a:r>
            <a:r>
              <a:rPr lang="da-DK" dirty="0" err="1"/>
              <a:t>work</a:t>
            </a:r>
            <a:r>
              <a:rPr lang="da-DK" dirty="0"/>
              <a:t> in </a:t>
            </a:r>
            <a:r>
              <a:rPr lang="da-DK" dirty="0" err="1"/>
              <a:t>groups</a:t>
            </a:r>
            <a:r>
              <a:rPr lang="da-DK" dirty="0"/>
              <a:t> (makkerpar) with </a:t>
            </a:r>
            <a:r>
              <a:rPr lang="da-DK" dirty="0" err="1"/>
              <a:t>Worksheet</a:t>
            </a:r>
            <a:r>
              <a:rPr lang="da-DK" dirty="0"/>
              <a:t> A </a:t>
            </a:r>
            <a:r>
              <a:rPr lang="da-DK" dirty="0" err="1"/>
              <a:t>uploaded</a:t>
            </a:r>
            <a:r>
              <a:rPr lang="da-DK" dirty="0"/>
              <a:t> on </a:t>
            </a:r>
            <a:r>
              <a:rPr lang="da-DK" dirty="0" err="1"/>
              <a:t>today’s</a:t>
            </a:r>
            <a:r>
              <a:rPr lang="da-DK" dirty="0"/>
              <a:t> </a:t>
            </a:r>
            <a:r>
              <a:rPr lang="da-DK" dirty="0" err="1"/>
              <a:t>lesson</a:t>
            </a:r>
            <a:r>
              <a:rPr lang="da-DK" dirty="0"/>
              <a:t> </a:t>
            </a:r>
          </a:p>
        </p:txBody>
      </p:sp>
      <p:grpSp>
        <p:nvGrpSpPr>
          <p:cNvPr id="855" name="Google Shape;855;p47"/>
          <p:cNvGrpSpPr/>
          <p:nvPr/>
        </p:nvGrpSpPr>
        <p:grpSpPr>
          <a:xfrm>
            <a:off x="5964198" y="517671"/>
            <a:ext cx="686766" cy="497307"/>
            <a:chOff x="6088004" y="1354893"/>
            <a:chExt cx="686766" cy="497307"/>
          </a:xfrm>
        </p:grpSpPr>
        <p:grpSp>
          <p:nvGrpSpPr>
            <p:cNvPr id="856" name="Google Shape;856;p47"/>
            <p:cNvGrpSpPr/>
            <p:nvPr/>
          </p:nvGrpSpPr>
          <p:grpSpPr>
            <a:xfrm flipH="1">
              <a:off x="6088004" y="1592500"/>
              <a:ext cx="522225" cy="259700"/>
              <a:chOff x="-1391825" y="4240400"/>
              <a:chExt cx="522225" cy="259700"/>
            </a:xfrm>
          </p:grpSpPr>
          <p:sp>
            <p:nvSpPr>
              <p:cNvPr id="857" name="Google Shape;857;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 name="Google Shape;859;p47"/>
            <p:cNvGrpSpPr/>
            <p:nvPr/>
          </p:nvGrpSpPr>
          <p:grpSpPr>
            <a:xfrm flipH="1">
              <a:off x="6499766" y="1354893"/>
              <a:ext cx="275004" cy="136758"/>
              <a:chOff x="-1391825" y="4240400"/>
              <a:chExt cx="522225" cy="259700"/>
            </a:xfrm>
          </p:grpSpPr>
          <p:sp>
            <p:nvSpPr>
              <p:cNvPr id="860" name="Google Shape;860;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62" name="Google Shape;862;p47"/>
          <p:cNvGrpSpPr/>
          <p:nvPr/>
        </p:nvGrpSpPr>
        <p:grpSpPr>
          <a:xfrm>
            <a:off x="6884974" y="1206106"/>
            <a:ext cx="167475" cy="354100"/>
            <a:chOff x="13256175" y="1380850"/>
            <a:chExt cx="167475" cy="354100"/>
          </a:xfrm>
        </p:grpSpPr>
        <p:sp>
          <p:nvSpPr>
            <p:cNvPr id="863" name="Google Shape;863;p47"/>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47"/>
          <p:cNvGrpSpPr/>
          <p:nvPr/>
        </p:nvGrpSpPr>
        <p:grpSpPr>
          <a:xfrm rot="-899910" flipH="1">
            <a:off x="7509774" y="867743"/>
            <a:ext cx="527894" cy="523707"/>
            <a:chOff x="14582925" y="1556650"/>
            <a:chExt cx="280525" cy="278300"/>
          </a:xfrm>
        </p:grpSpPr>
        <p:sp>
          <p:nvSpPr>
            <p:cNvPr id="866" name="Google Shape;866;p47"/>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7"/>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 name="Google Shape;868;p47"/>
          <p:cNvGrpSpPr/>
          <p:nvPr/>
        </p:nvGrpSpPr>
        <p:grpSpPr>
          <a:xfrm>
            <a:off x="4940579" y="1059698"/>
            <a:ext cx="467176" cy="481344"/>
            <a:chOff x="8599300" y="718930"/>
            <a:chExt cx="467176" cy="481344"/>
          </a:xfrm>
        </p:grpSpPr>
        <p:grpSp>
          <p:nvGrpSpPr>
            <p:cNvPr id="869" name="Google Shape;869;p47"/>
            <p:cNvGrpSpPr/>
            <p:nvPr/>
          </p:nvGrpSpPr>
          <p:grpSpPr>
            <a:xfrm>
              <a:off x="8599300" y="718930"/>
              <a:ext cx="467176" cy="481344"/>
              <a:chOff x="-1586889" y="1214300"/>
              <a:chExt cx="305025" cy="314275"/>
            </a:xfrm>
          </p:grpSpPr>
          <p:sp>
            <p:nvSpPr>
              <p:cNvPr id="870" name="Google Shape;870;p47"/>
              <p:cNvSpPr/>
              <p:nvPr/>
            </p:nvSpPr>
            <p:spPr>
              <a:xfrm>
                <a:off x="-1586889" y="1214300"/>
                <a:ext cx="305025" cy="314275"/>
              </a:xfrm>
              <a:custGeom>
                <a:avLst/>
                <a:gdLst/>
                <a:ahLst/>
                <a:cxnLst/>
                <a:rect l="l" t="t" r="r" b="b"/>
                <a:pathLst>
                  <a:path w="12201" h="12571" extrusionOk="0">
                    <a:moveTo>
                      <a:pt x="6101" y="0"/>
                    </a:moveTo>
                    <a:cubicBezTo>
                      <a:pt x="2736" y="0"/>
                      <a:pt x="0" y="2810"/>
                      <a:pt x="0" y="6285"/>
                    </a:cubicBezTo>
                    <a:cubicBezTo>
                      <a:pt x="0" y="9724"/>
                      <a:pt x="2736" y="12570"/>
                      <a:pt x="6101" y="12570"/>
                    </a:cubicBezTo>
                    <a:cubicBezTo>
                      <a:pt x="9465" y="12570"/>
                      <a:pt x="12201" y="9724"/>
                      <a:pt x="12201" y="6285"/>
                    </a:cubicBezTo>
                    <a:cubicBezTo>
                      <a:pt x="12201" y="2810"/>
                      <a:pt x="9465" y="0"/>
                      <a:pt x="6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7"/>
              <p:cNvSpPr/>
              <p:nvPr/>
            </p:nvSpPr>
            <p:spPr>
              <a:xfrm rot="-672933">
                <a:off x="-1545250" y="1306352"/>
                <a:ext cx="80425" cy="36450"/>
              </a:xfrm>
              <a:custGeom>
                <a:avLst/>
                <a:gdLst/>
                <a:ahLst/>
                <a:cxnLst/>
                <a:rect l="l" t="t" r="r" b="b"/>
                <a:pathLst>
                  <a:path w="3217" h="1458" extrusionOk="0">
                    <a:moveTo>
                      <a:pt x="1581" y="1"/>
                    </a:moveTo>
                    <a:cubicBezTo>
                      <a:pt x="931" y="1"/>
                      <a:pt x="276" y="365"/>
                      <a:pt x="0" y="1124"/>
                    </a:cubicBezTo>
                    <a:lnTo>
                      <a:pt x="444" y="1272"/>
                    </a:lnTo>
                    <a:cubicBezTo>
                      <a:pt x="650" y="740"/>
                      <a:pt x="1111" y="487"/>
                      <a:pt x="1572" y="487"/>
                    </a:cubicBezTo>
                    <a:cubicBezTo>
                      <a:pt x="2104" y="487"/>
                      <a:pt x="2634" y="824"/>
                      <a:pt x="2773" y="1457"/>
                    </a:cubicBezTo>
                    <a:lnTo>
                      <a:pt x="3217" y="1383"/>
                    </a:lnTo>
                    <a:cubicBezTo>
                      <a:pt x="3059" y="476"/>
                      <a:pt x="2323" y="1"/>
                      <a:pt x="1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7"/>
              <p:cNvSpPr/>
              <p:nvPr/>
            </p:nvSpPr>
            <p:spPr>
              <a:xfrm>
                <a:off x="-1416775" y="1306350"/>
                <a:ext cx="80425" cy="36450"/>
              </a:xfrm>
              <a:custGeom>
                <a:avLst/>
                <a:gdLst/>
                <a:ahLst/>
                <a:cxnLst/>
                <a:rect l="l" t="t" r="r" b="b"/>
                <a:pathLst>
                  <a:path w="3217" h="1458" extrusionOk="0">
                    <a:moveTo>
                      <a:pt x="1553" y="1"/>
                    </a:moveTo>
                    <a:cubicBezTo>
                      <a:pt x="905" y="1"/>
                      <a:pt x="259" y="365"/>
                      <a:pt x="0" y="1124"/>
                    </a:cubicBezTo>
                    <a:lnTo>
                      <a:pt x="444" y="1272"/>
                    </a:lnTo>
                    <a:cubicBezTo>
                      <a:pt x="633" y="740"/>
                      <a:pt x="1085" y="487"/>
                      <a:pt x="1541" y="487"/>
                    </a:cubicBezTo>
                    <a:cubicBezTo>
                      <a:pt x="2066" y="487"/>
                      <a:pt x="2597" y="824"/>
                      <a:pt x="2736" y="1457"/>
                    </a:cubicBezTo>
                    <a:lnTo>
                      <a:pt x="3217" y="1383"/>
                    </a:lnTo>
                    <a:cubicBezTo>
                      <a:pt x="3039" y="476"/>
                      <a:pt x="2294" y="1"/>
                      <a:pt x="1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3" name="Google Shape;873;p47"/>
            <p:cNvSpPr/>
            <p:nvPr/>
          </p:nvSpPr>
          <p:spPr>
            <a:xfrm>
              <a:off x="8706408" y="985804"/>
              <a:ext cx="267267" cy="113168"/>
            </a:xfrm>
            <a:custGeom>
              <a:avLst/>
              <a:gdLst/>
              <a:ahLst/>
              <a:cxnLst/>
              <a:rect l="l" t="t" r="r" b="b"/>
              <a:pathLst>
                <a:path w="6027" h="2552" extrusionOk="0">
                  <a:moveTo>
                    <a:pt x="3253" y="1"/>
                  </a:moveTo>
                  <a:cubicBezTo>
                    <a:pt x="1960" y="38"/>
                    <a:pt x="702" y="925"/>
                    <a:pt x="0" y="2330"/>
                  </a:cubicBezTo>
                  <a:lnTo>
                    <a:pt x="407" y="2552"/>
                  </a:lnTo>
                  <a:cubicBezTo>
                    <a:pt x="1035" y="1295"/>
                    <a:pt x="2181" y="482"/>
                    <a:pt x="3253" y="482"/>
                  </a:cubicBezTo>
                  <a:cubicBezTo>
                    <a:pt x="4215" y="482"/>
                    <a:pt x="5028" y="1036"/>
                    <a:pt x="5620" y="2071"/>
                  </a:cubicBezTo>
                  <a:lnTo>
                    <a:pt x="6026" y="1849"/>
                  </a:lnTo>
                  <a:cubicBezTo>
                    <a:pt x="5324" y="666"/>
                    <a:pt x="4363"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0120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grpSp>
        <p:nvGrpSpPr>
          <p:cNvPr id="754" name="Google Shape;754;p47"/>
          <p:cNvGrpSpPr/>
          <p:nvPr/>
        </p:nvGrpSpPr>
        <p:grpSpPr>
          <a:xfrm>
            <a:off x="774161" y="695037"/>
            <a:ext cx="1846405" cy="1338459"/>
            <a:chOff x="13519600" y="1911975"/>
            <a:chExt cx="1138000" cy="738175"/>
          </a:xfrm>
        </p:grpSpPr>
        <p:sp>
          <p:nvSpPr>
            <p:cNvPr id="755" name="Google Shape;755;p47"/>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7"/>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7" name="Google Shape;757;p47"/>
          <p:cNvGrpSpPr/>
          <p:nvPr/>
        </p:nvGrpSpPr>
        <p:grpSpPr>
          <a:xfrm>
            <a:off x="3032989" y="-2608032"/>
            <a:ext cx="8073277" cy="8298148"/>
            <a:chOff x="3236841" y="-2275314"/>
            <a:chExt cx="8073277" cy="8298148"/>
          </a:xfrm>
        </p:grpSpPr>
        <p:sp>
          <p:nvSpPr>
            <p:cNvPr id="758" name="Google Shape;758;p47"/>
            <p:cNvSpPr/>
            <p:nvPr/>
          </p:nvSpPr>
          <p:spPr>
            <a:xfrm rot="-9515644">
              <a:off x="5141118" y="-2275314"/>
              <a:ext cx="6169000" cy="4847174"/>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7"/>
            <p:cNvSpPr/>
            <p:nvPr/>
          </p:nvSpPr>
          <p:spPr>
            <a:xfrm>
              <a:off x="3236841" y="1175521"/>
              <a:ext cx="6169116" cy="4847313"/>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0" name="Google Shape;760;p47"/>
          <p:cNvGrpSpPr/>
          <p:nvPr/>
        </p:nvGrpSpPr>
        <p:grpSpPr>
          <a:xfrm>
            <a:off x="8075589" y="2916656"/>
            <a:ext cx="1123403" cy="2022518"/>
            <a:chOff x="4352976" y="3007021"/>
            <a:chExt cx="1329943" cy="2394363"/>
          </a:xfrm>
        </p:grpSpPr>
        <p:sp>
          <p:nvSpPr>
            <p:cNvPr id="761" name="Google Shape;761;p47"/>
            <p:cNvSpPr/>
            <p:nvPr/>
          </p:nvSpPr>
          <p:spPr>
            <a:xfrm>
              <a:off x="4956410" y="3771857"/>
              <a:ext cx="726509" cy="699061"/>
            </a:xfrm>
            <a:custGeom>
              <a:avLst/>
              <a:gdLst/>
              <a:ahLst/>
              <a:cxnLst/>
              <a:rect l="l" t="t" r="r" b="b"/>
              <a:pathLst>
                <a:path w="36262" h="34892" extrusionOk="0">
                  <a:moveTo>
                    <a:pt x="24567" y="0"/>
                  </a:moveTo>
                  <a:cubicBezTo>
                    <a:pt x="24014" y="0"/>
                    <a:pt x="23496" y="166"/>
                    <a:pt x="23037" y="449"/>
                  </a:cubicBezTo>
                  <a:cubicBezTo>
                    <a:pt x="20648" y="1600"/>
                    <a:pt x="18686" y="3520"/>
                    <a:pt x="16211" y="4416"/>
                  </a:cubicBezTo>
                  <a:cubicBezTo>
                    <a:pt x="15059" y="4843"/>
                    <a:pt x="13822" y="5013"/>
                    <a:pt x="12756" y="5525"/>
                  </a:cubicBezTo>
                  <a:cubicBezTo>
                    <a:pt x="7039" y="8256"/>
                    <a:pt x="7551" y="16745"/>
                    <a:pt x="5717" y="21779"/>
                  </a:cubicBezTo>
                  <a:cubicBezTo>
                    <a:pt x="4864" y="24125"/>
                    <a:pt x="0" y="32018"/>
                    <a:pt x="1963" y="34279"/>
                  </a:cubicBezTo>
                  <a:cubicBezTo>
                    <a:pt x="2349" y="34703"/>
                    <a:pt x="2663" y="34846"/>
                    <a:pt x="2950" y="34846"/>
                  </a:cubicBezTo>
                  <a:cubicBezTo>
                    <a:pt x="3547" y="34846"/>
                    <a:pt x="4026" y="34225"/>
                    <a:pt x="4803" y="34225"/>
                  </a:cubicBezTo>
                  <a:cubicBezTo>
                    <a:pt x="4928" y="34225"/>
                    <a:pt x="5062" y="34241"/>
                    <a:pt x="5205" y="34279"/>
                  </a:cubicBezTo>
                  <a:cubicBezTo>
                    <a:pt x="5802" y="34535"/>
                    <a:pt x="6357" y="34705"/>
                    <a:pt x="6954" y="34876"/>
                  </a:cubicBezTo>
                  <a:cubicBezTo>
                    <a:pt x="7037" y="34886"/>
                    <a:pt x="7119" y="34891"/>
                    <a:pt x="7200" y="34891"/>
                  </a:cubicBezTo>
                  <a:cubicBezTo>
                    <a:pt x="8448" y="34891"/>
                    <a:pt x="9430" y="33697"/>
                    <a:pt x="10111" y="32615"/>
                  </a:cubicBezTo>
                  <a:cubicBezTo>
                    <a:pt x="11988" y="29543"/>
                    <a:pt x="13737" y="26386"/>
                    <a:pt x="15273" y="23144"/>
                  </a:cubicBezTo>
                  <a:cubicBezTo>
                    <a:pt x="15870" y="21907"/>
                    <a:pt x="17704" y="15551"/>
                    <a:pt x="19027" y="15380"/>
                  </a:cubicBezTo>
                  <a:cubicBezTo>
                    <a:pt x="19043" y="15378"/>
                    <a:pt x="19059" y="15377"/>
                    <a:pt x="19076" y="15377"/>
                  </a:cubicBezTo>
                  <a:cubicBezTo>
                    <a:pt x="20260" y="15377"/>
                    <a:pt x="23135" y="19827"/>
                    <a:pt x="24018" y="20585"/>
                  </a:cubicBezTo>
                  <a:cubicBezTo>
                    <a:pt x="25802" y="22071"/>
                    <a:pt x="28039" y="23590"/>
                    <a:pt x="30420" y="23590"/>
                  </a:cubicBezTo>
                  <a:cubicBezTo>
                    <a:pt x="30772" y="23590"/>
                    <a:pt x="31127" y="23557"/>
                    <a:pt x="31484" y="23486"/>
                  </a:cubicBezTo>
                  <a:cubicBezTo>
                    <a:pt x="33361" y="23059"/>
                    <a:pt x="34897" y="21694"/>
                    <a:pt x="35579" y="19859"/>
                  </a:cubicBezTo>
                  <a:cubicBezTo>
                    <a:pt x="36219" y="18068"/>
                    <a:pt x="36262" y="16105"/>
                    <a:pt x="35707" y="14271"/>
                  </a:cubicBezTo>
                  <a:cubicBezTo>
                    <a:pt x="34299" y="9237"/>
                    <a:pt x="30204" y="4501"/>
                    <a:pt x="26450" y="1003"/>
                  </a:cubicBezTo>
                  <a:cubicBezTo>
                    <a:pt x="26023" y="534"/>
                    <a:pt x="25511" y="193"/>
                    <a:pt x="24914" y="22"/>
                  </a:cubicBezTo>
                  <a:cubicBezTo>
                    <a:pt x="24797" y="7"/>
                    <a:pt x="24681" y="0"/>
                    <a:pt x="24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7"/>
            <p:cNvSpPr/>
            <p:nvPr/>
          </p:nvSpPr>
          <p:spPr>
            <a:xfrm>
              <a:off x="4932468" y="4234625"/>
              <a:ext cx="200130" cy="789840"/>
            </a:xfrm>
            <a:custGeom>
              <a:avLst/>
              <a:gdLst/>
              <a:ahLst/>
              <a:cxnLst/>
              <a:rect l="l" t="t" r="r" b="b"/>
              <a:pathLst>
                <a:path w="9989" h="39423" extrusionOk="0">
                  <a:moveTo>
                    <a:pt x="9726" y="1"/>
                  </a:moveTo>
                  <a:cubicBezTo>
                    <a:pt x="9668" y="1"/>
                    <a:pt x="9607" y="26"/>
                    <a:pt x="9557" y="89"/>
                  </a:cubicBezTo>
                  <a:cubicBezTo>
                    <a:pt x="5547" y="6147"/>
                    <a:pt x="3030" y="12802"/>
                    <a:pt x="2475" y="18817"/>
                  </a:cubicBezTo>
                  <a:cubicBezTo>
                    <a:pt x="2219" y="20950"/>
                    <a:pt x="2219" y="23168"/>
                    <a:pt x="2219" y="25301"/>
                  </a:cubicBezTo>
                  <a:cubicBezTo>
                    <a:pt x="2176" y="29951"/>
                    <a:pt x="2176" y="34772"/>
                    <a:pt x="43" y="39166"/>
                  </a:cubicBezTo>
                  <a:cubicBezTo>
                    <a:pt x="1" y="39252"/>
                    <a:pt x="43" y="39380"/>
                    <a:pt x="171" y="39422"/>
                  </a:cubicBezTo>
                  <a:lnTo>
                    <a:pt x="257" y="39422"/>
                  </a:lnTo>
                  <a:cubicBezTo>
                    <a:pt x="299" y="39422"/>
                    <a:pt x="385" y="39380"/>
                    <a:pt x="427" y="39337"/>
                  </a:cubicBezTo>
                  <a:cubicBezTo>
                    <a:pt x="2603" y="34857"/>
                    <a:pt x="2646" y="29994"/>
                    <a:pt x="2646" y="25259"/>
                  </a:cubicBezTo>
                  <a:cubicBezTo>
                    <a:pt x="2646" y="23168"/>
                    <a:pt x="2646" y="20993"/>
                    <a:pt x="2859" y="18860"/>
                  </a:cubicBezTo>
                  <a:cubicBezTo>
                    <a:pt x="3414" y="12887"/>
                    <a:pt x="5931" y="6317"/>
                    <a:pt x="9898" y="302"/>
                  </a:cubicBezTo>
                  <a:cubicBezTo>
                    <a:pt x="9989" y="151"/>
                    <a:pt x="9866" y="1"/>
                    <a:pt x="97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7"/>
            <p:cNvSpPr/>
            <p:nvPr/>
          </p:nvSpPr>
          <p:spPr>
            <a:xfrm>
              <a:off x="4746503" y="4284572"/>
              <a:ext cx="97951" cy="835620"/>
            </a:xfrm>
            <a:custGeom>
              <a:avLst/>
              <a:gdLst/>
              <a:ahLst/>
              <a:cxnLst/>
              <a:rect l="l" t="t" r="r" b="b"/>
              <a:pathLst>
                <a:path w="4889" h="41708" extrusionOk="0">
                  <a:moveTo>
                    <a:pt x="232" y="1"/>
                  </a:moveTo>
                  <a:cubicBezTo>
                    <a:pt x="120" y="1"/>
                    <a:pt x="1" y="92"/>
                    <a:pt x="25" y="241"/>
                  </a:cubicBezTo>
                  <a:lnTo>
                    <a:pt x="2884" y="12826"/>
                  </a:lnTo>
                  <a:cubicBezTo>
                    <a:pt x="3396" y="14959"/>
                    <a:pt x="3865" y="17135"/>
                    <a:pt x="3779" y="19353"/>
                  </a:cubicBezTo>
                  <a:cubicBezTo>
                    <a:pt x="3694" y="20718"/>
                    <a:pt x="3524" y="22041"/>
                    <a:pt x="3225" y="23320"/>
                  </a:cubicBezTo>
                  <a:cubicBezTo>
                    <a:pt x="3097" y="23875"/>
                    <a:pt x="3012" y="24387"/>
                    <a:pt x="2926" y="24941"/>
                  </a:cubicBezTo>
                  <a:cubicBezTo>
                    <a:pt x="1945" y="30530"/>
                    <a:pt x="2500" y="36289"/>
                    <a:pt x="4505" y="41579"/>
                  </a:cubicBezTo>
                  <a:cubicBezTo>
                    <a:pt x="4547" y="41665"/>
                    <a:pt x="4590" y="41707"/>
                    <a:pt x="4675" y="41707"/>
                  </a:cubicBezTo>
                  <a:lnTo>
                    <a:pt x="4718" y="41707"/>
                  </a:lnTo>
                  <a:cubicBezTo>
                    <a:pt x="4846" y="41665"/>
                    <a:pt x="4889" y="41579"/>
                    <a:pt x="4846" y="41451"/>
                  </a:cubicBezTo>
                  <a:cubicBezTo>
                    <a:pt x="2884" y="36204"/>
                    <a:pt x="2329" y="30530"/>
                    <a:pt x="3310" y="24984"/>
                  </a:cubicBezTo>
                  <a:cubicBezTo>
                    <a:pt x="3396" y="24472"/>
                    <a:pt x="3481" y="23918"/>
                    <a:pt x="3609" y="23406"/>
                  </a:cubicBezTo>
                  <a:cubicBezTo>
                    <a:pt x="3907" y="22083"/>
                    <a:pt x="4121" y="20718"/>
                    <a:pt x="4206" y="19396"/>
                  </a:cubicBezTo>
                  <a:cubicBezTo>
                    <a:pt x="4291" y="17092"/>
                    <a:pt x="3779" y="14874"/>
                    <a:pt x="3268" y="12740"/>
                  </a:cubicBezTo>
                  <a:lnTo>
                    <a:pt x="409" y="156"/>
                  </a:lnTo>
                  <a:cubicBezTo>
                    <a:pt x="391" y="48"/>
                    <a:pt x="314"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7"/>
            <p:cNvSpPr/>
            <p:nvPr/>
          </p:nvSpPr>
          <p:spPr>
            <a:xfrm>
              <a:off x="4352976" y="3704559"/>
              <a:ext cx="553026" cy="990831"/>
            </a:xfrm>
            <a:custGeom>
              <a:avLst/>
              <a:gdLst/>
              <a:ahLst/>
              <a:cxnLst/>
              <a:rect l="l" t="t" r="r" b="b"/>
              <a:pathLst>
                <a:path w="27603" h="49455" extrusionOk="0">
                  <a:moveTo>
                    <a:pt x="7625" y="0"/>
                  </a:moveTo>
                  <a:cubicBezTo>
                    <a:pt x="7019" y="0"/>
                    <a:pt x="6417" y="95"/>
                    <a:pt x="5845" y="309"/>
                  </a:cubicBezTo>
                  <a:cubicBezTo>
                    <a:pt x="5120" y="608"/>
                    <a:pt x="4480" y="1120"/>
                    <a:pt x="3968" y="1717"/>
                  </a:cubicBezTo>
                  <a:cubicBezTo>
                    <a:pt x="2688" y="3125"/>
                    <a:pt x="1792" y="4832"/>
                    <a:pt x="1451" y="6709"/>
                  </a:cubicBezTo>
                  <a:cubicBezTo>
                    <a:pt x="1" y="16307"/>
                    <a:pt x="13695" y="20744"/>
                    <a:pt x="14207" y="29788"/>
                  </a:cubicBezTo>
                  <a:cubicBezTo>
                    <a:pt x="14377" y="32433"/>
                    <a:pt x="12970" y="34865"/>
                    <a:pt x="14633" y="37296"/>
                  </a:cubicBezTo>
                  <a:cubicBezTo>
                    <a:pt x="15743" y="39003"/>
                    <a:pt x="17406" y="40283"/>
                    <a:pt x="18558" y="41946"/>
                  </a:cubicBezTo>
                  <a:cubicBezTo>
                    <a:pt x="19326" y="43098"/>
                    <a:pt x="19838" y="44421"/>
                    <a:pt x="20009" y="45829"/>
                  </a:cubicBezTo>
                  <a:cubicBezTo>
                    <a:pt x="20179" y="46980"/>
                    <a:pt x="20222" y="48431"/>
                    <a:pt x="21203" y="49113"/>
                  </a:cubicBezTo>
                  <a:cubicBezTo>
                    <a:pt x="21516" y="49341"/>
                    <a:pt x="21886" y="49455"/>
                    <a:pt x="22262" y="49455"/>
                  </a:cubicBezTo>
                  <a:cubicBezTo>
                    <a:pt x="22450" y="49455"/>
                    <a:pt x="22639" y="49426"/>
                    <a:pt x="22824" y="49369"/>
                  </a:cubicBezTo>
                  <a:cubicBezTo>
                    <a:pt x="23677" y="49113"/>
                    <a:pt x="24403" y="48559"/>
                    <a:pt x="24872" y="47834"/>
                  </a:cubicBezTo>
                  <a:cubicBezTo>
                    <a:pt x="26237" y="45701"/>
                    <a:pt x="26066" y="42970"/>
                    <a:pt x="25811" y="40453"/>
                  </a:cubicBezTo>
                  <a:cubicBezTo>
                    <a:pt x="25299" y="35035"/>
                    <a:pt x="24360" y="30727"/>
                    <a:pt x="25725" y="25479"/>
                  </a:cubicBezTo>
                  <a:cubicBezTo>
                    <a:pt x="27602" y="18227"/>
                    <a:pt x="23123" y="6879"/>
                    <a:pt x="16980" y="2698"/>
                  </a:cubicBezTo>
                  <a:cubicBezTo>
                    <a:pt x="14335" y="949"/>
                    <a:pt x="11178" y="11"/>
                    <a:pt x="7978" y="11"/>
                  </a:cubicBezTo>
                  <a:cubicBezTo>
                    <a:pt x="7861" y="4"/>
                    <a:pt x="7743" y="0"/>
                    <a:pt x="76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7"/>
            <p:cNvSpPr/>
            <p:nvPr/>
          </p:nvSpPr>
          <p:spPr>
            <a:xfrm>
              <a:off x="4776055" y="3007021"/>
              <a:ext cx="579512" cy="1306402"/>
            </a:xfrm>
            <a:custGeom>
              <a:avLst/>
              <a:gdLst/>
              <a:ahLst/>
              <a:cxnLst/>
              <a:rect l="l" t="t" r="r" b="b"/>
              <a:pathLst>
                <a:path w="28925" h="65206" extrusionOk="0">
                  <a:moveTo>
                    <a:pt x="12463" y="8497"/>
                  </a:moveTo>
                  <a:cubicBezTo>
                    <a:pt x="13306" y="8497"/>
                    <a:pt x="13626" y="10563"/>
                    <a:pt x="13695" y="11150"/>
                  </a:cubicBezTo>
                  <a:cubicBezTo>
                    <a:pt x="13875" y="12609"/>
                    <a:pt x="13533" y="13180"/>
                    <a:pt x="13057" y="13180"/>
                  </a:cubicBezTo>
                  <a:cubicBezTo>
                    <a:pt x="12295" y="13180"/>
                    <a:pt x="11191" y="11712"/>
                    <a:pt x="11349" y="10084"/>
                  </a:cubicBezTo>
                  <a:lnTo>
                    <a:pt x="11349" y="10041"/>
                  </a:lnTo>
                  <a:cubicBezTo>
                    <a:pt x="11349" y="9614"/>
                    <a:pt x="11519" y="9230"/>
                    <a:pt x="11775" y="8889"/>
                  </a:cubicBezTo>
                  <a:cubicBezTo>
                    <a:pt x="12036" y="8612"/>
                    <a:pt x="12264" y="8497"/>
                    <a:pt x="12463" y="8497"/>
                  </a:cubicBezTo>
                  <a:close/>
                  <a:moveTo>
                    <a:pt x="21006" y="15539"/>
                  </a:moveTo>
                  <a:cubicBezTo>
                    <a:pt x="21427" y="15539"/>
                    <a:pt x="21666" y="15850"/>
                    <a:pt x="21459" y="16781"/>
                  </a:cubicBezTo>
                  <a:cubicBezTo>
                    <a:pt x="20862" y="19384"/>
                    <a:pt x="19155" y="21559"/>
                    <a:pt x="16766" y="22796"/>
                  </a:cubicBezTo>
                  <a:cubicBezTo>
                    <a:pt x="16340" y="23052"/>
                    <a:pt x="15828" y="23223"/>
                    <a:pt x="15273" y="23266"/>
                  </a:cubicBezTo>
                  <a:cubicBezTo>
                    <a:pt x="14761" y="23266"/>
                    <a:pt x="14250" y="22967"/>
                    <a:pt x="13994" y="22498"/>
                  </a:cubicBezTo>
                  <a:cubicBezTo>
                    <a:pt x="13866" y="21901"/>
                    <a:pt x="13994" y="21303"/>
                    <a:pt x="14377" y="20834"/>
                  </a:cubicBezTo>
                  <a:cubicBezTo>
                    <a:pt x="15487" y="19085"/>
                    <a:pt x="17022" y="17592"/>
                    <a:pt x="18814" y="16568"/>
                  </a:cubicBezTo>
                  <a:cubicBezTo>
                    <a:pt x="19373" y="16212"/>
                    <a:pt x="20386" y="15539"/>
                    <a:pt x="21006" y="15539"/>
                  </a:cubicBezTo>
                  <a:close/>
                  <a:moveTo>
                    <a:pt x="7040" y="27532"/>
                  </a:moveTo>
                  <a:cubicBezTo>
                    <a:pt x="10154" y="27574"/>
                    <a:pt x="10111" y="32566"/>
                    <a:pt x="9727" y="35253"/>
                  </a:cubicBezTo>
                  <a:cubicBezTo>
                    <a:pt x="9685" y="35637"/>
                    <a:pt x="9599" y="36021"/>
                    <a:pt x="9514" y="36405"/>
                  </a:cubicBezTo>
                  <a:cubicBezTo>
                    <a:pt x="9434" y="36645"/>
                    <a:pt x="9317" y="36921"/>
                    <a:pt x="9093" y="36921"/>
                  </a:cubicBezTo>
                  <a:cubicBezTo>
                    <a:pt x="9078" y="36921"/>
                    <a:pt x="9062" y="36920"/>
                    <a:pt x="9045" y="36917"/>
                  </a:cubicBezTo>
                  <a:cubicBezTo>
                    <a:pt x="8874" y="36875"/>
                    <a:pt x="8789" y="36747"/>
                    <a:pt x="8746" y="36619"/>
                  </a:cubicBezTo>
                  <a:cubicBezTo>
                    <a:pt x="7424" y="34358"/>
                    <a:pt x="6571" y="31841"/>
                    <a:pt x="6229" y="29238"/>
                  </a:cubicBezTo>
                  <a:cubicBezTo>
                    <a:pt x="6187" y="28854"/>
                    <a:pt x="6187" y="28513"/>
                    <a:pt x="6272" y="28172"/>
                  </a:cubicBezTo>
                  <a:cubicBezTo>
                    <a:pt x="6357" y="27788"/>
                    <a:pt x="6699" y="27532"/>
                    <a:pt x="7040" y="27532"/>
                  </a:cubicBezTo>
                  <a:close/>
                  <a:moveTo>
                    <a:pt x="15487" y="39178"/>
                  </a:moveTo>
                  <a:cubicBezTo>
                    <a:pt x="15615" y="39434"/>
                    <a:pt x="15700" y="39733"/>
                    <a:pt x="15743" y="40074"/>
                  </a:cubicBezTo>
                  <a:cubicBezTo>
                    <a:pt x="15913" y="40799"/>
                    <a:pt x="15743" y="41397"/>
                    <a:pt x="14847" y="42037"/>
                  </a:cubicBezTo>
                  <a:cubicBezTo>
                    <a:pt x="14309" y="42395"/>
                    <a:pt x="13170" y="43054"/>
                    <a:pt x="12364" y="43054"/>
                  </a:cubicBezTo>
                  <a:cubicBezTo>
                    <a:pt x="12211" y="43054"/>
                    <a:pt x="12069" y="43030"/>
                    <a:pt x="11946" y="42975"/>
                  </a:cubicBezTo>
                  <a:cubicBezTo>
                    <a:pt x="11605" y="42762"/>
                    <a:pt x="11391" y="42420"/>
                    <a:pt x="11434" y="41994"/>
                  </a:cubicBezTo>
                  <a:cubicBezTo>
                    <a:pt x="11477" y="41653"/>
                    <a:pt x="11647" y="41354"/>
                    <a:pt x="11861" y="41098"/>
                  </a:cubicBezTo>
                  <a:cubicBezTo>
                    <a:pt x="12799" y="40031"/>
                    <a:pt x="14079" y="39306"/>
                    <a:pt x="15487" y="39178"/>
                  </a:cubicBezTo>
                  <a:close/>
                  <a:moveTo>
                    <a:pt x="20815" y="1"/>
                  </a:moveTo>
                  <a:cubicBezTo>
                    <a:pt x="20471" y="1"/>
                    <a:pt x="20154" y="21"/>
                    <a:pt x="19881" y="58"/>
                  </a:cubicBezTo>
                  <a:cubicBezTo>
                    <a:pt x="12586" y="1125"/>
                    <a:pt x="8789" y="7439"/>
                    <a:pt x="5632" y="13368"/>
                  </a:cubicBezTo>
                  <a:cubicBezTo>
                    <a:pt x="5589" y="13454"/>
                    <a:pt x="5547" y="13539"/>
                    <a:pt x="5547" y="13667"/>
                  </a:cubicBezTo>
                  <a:cubicBezTo>
                    <a:pt x="5589" y="13795"/>
                    <a:pt x="5675" y="13880"/>
                    <a:pt x="5803" y="13966"/>
                  </a:cubicBezTo>
                  <a:cubicBezTo>
                    <a:pt x="7125" y="15075"/>
                    <a:pt x="7893" y="16653"/>
                    <a:pt x="7936" y="18402"/>
                  </a:cubicBezTo>
                  <a:cubicBezTo>
                    <a:pt x="7936" y="18573"/>
                    <a:pt x="7893" y="18744"/>
                    <a:pt x="7808" y="18914"/>
                  </a:cubicBezTo>
                  <a:cubicBezTo>
                    <a:pt x="7681" y="19073"/>
                    <a:pt x="7484" y="19160"/>
                    <a:pt x="7286" y="19160"/>
                  </a:cubicBezTo>
                  <a:cubicBezTo>
                    <a:pt x="7218" y="19160"/>
                    <a:pt x="7149" y="19150"/>
                    <a:pt x="7083" y="19128"/>
                  </a:cubicBezTo>
                  <a:cubicBezTo>
                    <a:pt x="6784" y="19000"/>
                    <a:pt x="6571" y="18829"/>
                    <a:pt x="6400" y="18616"/>
                  </a:cubicBezTo>
                  <a:cubicBezTo>
                    <a:pt x="5760" y="17848"/>
                    <a:pt x="5291" y="16995"/>
                    <a:pt x="4949" y="16056"/>
                  </a:cubicBezTo>
                  <a:cubicBezTo>
                    <a:pt x="2816" y="20237"/>
                    <a:pt x="2134" y="26849"/>
                    <a:pt x="2603" y="31457"/>
                  </a:cubicBezTo>
                  <a:cubicBezTo>
                    <a:pt x="2902" y="34272"/>
                    <a:pt x="3926" y="37344"/>
                    <a:pt x="3712" y="40159"/>
                  </a:cubicBezTo>
                  <a:cubicBezTo>
                    <a:pt x="3456" y="43615"/>
                    <a:pt x="2049" y="46857"/>
                    <a:pt x="1153" y="50142"/>
                  </a:cubicBezTo>
                  <a:cubicBezTo>
                    <a:pt x="129" y="53811"/>
                    <a:pt x="1" y="57693"/>
                    <a:pt x="726" y="61405"/>
                  </a:cubicBezTo>
                  <a:cubicBezTo>
                    <a:pt x="939" y="62812"/>
                    <a:pt x="1750" y="64050"/>
                    <a:pt x="2944" y="64817"/>
                  </a:cubicBezTo>
                  <a:cubicBezTo>
                    <a:pt x="3412" y="65075"/>
                    <a:pt x="3952" y="65205"/>
                    <a:pt x="4484" y="65205"/>
                  </a:cubicBezTo>
                  <a:cubicBezTo>
                    <a:pt x="5362" y="65205"/>
                    <a:pt x="6221" y="64852"/>
                    <a:pt x="6699" y="64135"/>
                  </a:cubicBezTo>
                  <a:cubicBezTo>
                    <a:pt x="7078" y="64252"/>
                    <a:pt x="7462" y="64308"/>
                    <a:pt x="7841" y="64308"/>
                  </a:cubicBezTo>
                  <a:cubicBezTo>
                    <a:pt x="9255" y="64308"/>
                    <a:pt x="10591" y="63527"/>
                    <a:pt x="11263" y="62215"/>
                  </a:cubicBezTo>
                  <a:cubicBezTo>
                    <a:pt x="11903" y="60893"/>
                    <a:pt x="11690" y="59399"/>
                    <a:pt x="11647" y="57949"/>
                  </a:cubicBezTo>
                  <a:cubicBezTo>
                    <a:pt x="11519" y="53171"/>
                    <a:pt x="13268" y="49289"/>
                    <a:pt x="15956" y="45535"/>
                  </a:cubicBezTo>
                  <a:cubicBezTo>
                    <a:pt x="18686" y="41781"/>
                    <a:pt x="18388" y="36192"/>
                    <a:pt x="19369" y="31841"/>
                  </a:cubicBezTo>
                  <a:cubicBezTo>
                    <a:pt x="20435" y="27447"/>
                    <a:pt x="22739" y="23479"/>
                    <a:pt x="24701" y="19426"/>
                  </a:cubicBezTo>
                  <a:cubicBezTo>
                    <a:pt x="26578" y="15715"/>
                    <a:pt x="28925" y="11961"/>
                    <a:pt x="28242" y="7823"/>
                  </a:cubicBezTo>
                  <a:cubicBezTo>
                    <a:pt x="28157" y="7396"/>
                    <a:pt x="28072" y="6969"/>
                    <a:pt x="27944" y="6585"/>
                  </a:cubicBezTo>
                  <a:cubicBezTo>
                    <a:pt x="27901" y="6500"/>
                    <a:pt x="27858" y="6415"/>
                    <a:pt x="27816" y="6372"/>
                  </a:cubicBezTo>
                  <a:cubicBezTo>
                    <a:pt x="27780" y="6348"/>
                    <a:pt x="27741" y="6338"/>
                    <a:pt x="27700" y="6338"/>
                  </a:cubicBezTo>
                  <a:cubicBezTo>
                    <a:pt x="27596" y="6338"/>
                    <a:pt x="27481" y="6408"/>
                    <a:pt x="27389" y="6500"/>
                  </a:cubicBezTo>
                  <a:cubicBezTo>
                    <a:pt x="26280" y="7439"/>
                    <a:pt x="25000" y="8121"/>
                    <a:pt x="23635" y="8590"/>
                  </a:cubicBezTo>
                  <a:cubicBezTo>
                    <a:pt x="23541" y="8622"/>
                    <a:pt x="23430" y="8641"/>
                    <a:pt x="23323" y="8641"/>
                  </a:cubicBezTo>
                  <a:cubicBezTo>
                    <a:pt x="23138" y="8641"/>
                    <a:pt x="22964" y="8582"/>
                    <a:pt x="22910" y="8420"/>
                  </a:cubicBezTo>
                  <a:cubicBezTo>
                    <a:pt x="22867" y="8292"/>
                    <a:pt x="22867" y="8121"/>
                    <a:pt x="22952" y="7993"/>
                  </a:cubicBezTo>
                  <a:cubicBezTo>
                    <a:pt x="23379" y="7140"/>
                    <a:pt x="24019" y="6415"/>
                    <a:pt x="24787" y="5860"/>
                  </a:cubicBezTo>
                  <a:cubicBezTo>
                    <a:pt x="25640" y="5306"/>
                    <a:pt x="26749" y="4794"/>
                    <a:pt x="26792" y="3770"/>
                  </a:cubicBezTo>
                  <a:cubicBezTo>
                    <a:pt x="26978" y="972"/>
                    <a:pt x="23217" y="1"/>
                    <a:pt x="208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7"/>
            <p:cNvSpPr/>
            <p:nvPr/>
          </p:nvSpPr>
          <p:spPr>
            <a:xfrm>
              <a:off x="4826483" y="3908976"/>
              <a:ext cx="146175" cy="1181304"/>
            </a:xfrm>
            <a:custGeom>
              <a:avLst/>
              <a:gdLst/>
              <a:ahLst/>
              <a:cxnLst/>
              <a:rect l="l" t="t" r="r" b="b"/>
              <a:pathLst>
                <a:path w="7296" h="58962" extrusionOk="0">
                  <a:moveTo>
                    <a:pt x="6635" y="1"/>
                  </a:moveTo>
                  <a:cubicBezTo>
                    <a:pt x="6579" y="1"/>
                    <a:pt x="6523" y="27"/>
                    <a:pt x="6485" y="89"/>
                  </a:cubicBezTo>
                  <a:cubicBezTo>
                    <a:pt x="3798" y="4483"/>
                    <a:pt x="1579" y="8493"/>
                    <a:pt x="1878" y="12973"/>
                  </a:cubicBezTo>
                  <a:cubicBezTo>
                    <a:pt x="2049" y="15234"/>
                    <a:pt x="2859" y="17324"/>
                    <a:pt x="3670" y="19372"/>
                  </a:cubicBezTo>
                  <a:cubicBezTo>
                    <a:pt x="4096" y="20438"/>
                    <a:pt x="4523" y="21548"/>
                    <a:pt x="4821" y="22657"/>
                  </a:cubicBezTo>
                  <a:cubicBezTo>
                    <a:pt x="6869" y="29482"/>
                    <a:pt x="5333" y="36820"/>
                    <a:pt x="3968" y="43347"/>
                  </a:cubicBezTo>
                  <a:cubicBezTo>
                    <a:pt x="3798" y="43944"/>
                    <a:pt x="3755" y="44584"/>
                    <a:pt x="3755" y="45224"/>
                  </a:cubicBezTo>
                  <a:lnTo>
                    <a:pt x="3755" y="46205"/>
                  </a:lnTo>
                  <a:cubicBezTo>
                    <a:pt x="3712" y="47997"/>
                    <a:pt x="3542" y="49746"/>
                    <a:pt x="3158" y="51538"/>
                  </a:cubicBezTo>
                  <a:cubicBezTo>
                    <a:pt x="2560" y="54055"/>
                    <a:pt x="1281" y="56401"/>
                    <a:pt x="86" y="58662"/>
                  </a:cubicBezTo>
                  <a:cubicBezTo>
                    <a:pt x="1" y="58790"/>
                    <a:pt x="86" y="58961"/>
                    <a:pt x="257" y="58961"/>
                  </a:cubicBezTo>
                  <a:cubicBezTo>
                    <a:pt x="299" y="58961"/>
                    <a:pt x="385" y="58918"/>
                    <a:pt x="427" y="58876"/>
                  </a:cubicBezTo>
                  <a:cubicBezTo>
                    <a:pt x="1665" y="56572"/>
                    <a:pt x="2944" y="54226"/>
                    <a:pt x="3542" y="51623"/>
                  </a:cubicBezTo>
                  <a:cubicBezTo>
                    <a:pt x="3926" y="49832"/>
                    <a:pt x="4096" y="48040"/>
                    <a:pt x="4139" y="46205"/>
                  </a:cubicBezTo>
                  <a:lnTo>
                    <a:pt x="4139" y="45224"/>
                  </a:lnTo>
                  <a:cubicBezTo>
                    <a:pt x="4139" y="44627"/>
                    <a:pt x="4224" y="43987"/>
                    <a:pt x="4352" y="43390"/>
                  </a:cubicBezTo>
                  <a:cubicBezTo>
                    <a:pt x="5717" y="36863"/>
                    <a:pt x="7296" y="29440"/>
                    <a:pt x="5205" y="22529"/>
                  </a:cubicBezTo>
                  <a:cubicBezTo>
                    <a:pt x="4907" y="21420"/>
                    <a:pt x="4438" y="20310"/>
                    <a:pt x="4054" y="19244"/>
                  </a:cubicBezTo>
                  <a:cubicBezTo>
                    <a:pt x="3243" y="17196"/>
                    <a:pt x="2432" y="15106"/>
                    <a:pt x="2304" y="12930"/>
                  </a:cubicBezTo>
                  <a:cubicBezTo>
                    <a:pt x="1963" y="8621"/>
                    <a:pt x="4182" y="4654"/>
                    <a:pt x="6827" y="302"/>
                  </a:cubicBezTo>
                  <a:cubicBezTo>
                    <a:pt x="6917" y="152"/>
                    <a:pt x="6773" y="1"/>
                    <a:pt x="66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7"/>
            <p:cNvSpPr/>
            <p:nvPr/>
          </p:nvSpPr>
          <p:spPr>
            <a:xfrm>
              <a:off x="4599146" y="4887686"/>
              <a:ext cx="511974" cy="509430"/>
            </a:xfrm>
            <a:custGeom>
              <a:avLst/>
              <a:gdLst/>
              <a:ahLst/>
              <a:cxnLst/>
              <a:rect l="l" t="t" r="r" b="b"/>
              <a:pathLst>
                <a:path w="25554" h="25427" extrusionOk="0">
                  <a:moveTo>
                    <a:pt x="0" y="0"/>
                  </a:moveTo>
                  <a:lnTo>
                    <a:pt x="1877" y="11263"/>
                  </a:lnTo>
                  <a:cubicBezTo>
                    <a:pt x="2261" y="13481"/>
                    <a:pt x="3242" y="19240"/>
                    <a:pt x="4607" y="25426"/>
                  </a:cubicBezTo>
                  <a:lnTo>
                    <a:pt x="21373" y="25426"/>
                  </a:lnTo>
                  <a:cubicBezTo>
                    <a:pt x="22738" y="19454"/>
                    <a:pt x="23719" y="13908"/>
                    <a:pt x="24189" y="11817"/>
                  </a:cubicBezTo>
                  <a:lnTo>
                    <a:pt x="255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7"/>
            <p:cNvSpPr/>
            <p:nvPr/>
          </p:nvSpPr>
          <p:spPr>
            <a:xfrm>
              <a:off x="5332467" y="3902285"/>
              <a:ext cx="60025" cy="181998"/>
            </a:xfrm>
            <a:custGeom>
              <a:avLst/>
              <a:gdLst/>
              <a:ahLst/>
              <a:cxnLst/>
              <a:rect l="l" t="t" r="r" b="b"/>
              <a:pathLst>
                <a:path w="2996" h="9084" extrusionOk="0">
                  <a:moveTo>
                    <a:pt x="2723" y="1"/>
                  </a:moveTo>
                  <a:cubicBezTo>
                    <a:pt x="2637" y="1"/>
                    <a:pt x="2561" y="38"/>
                    <a:pt x="2561" y="124"/>
                  </a:cubicBezTo>
                  <a:lnTo>
                    <a:pt x="2347" y="1020"/>
                  </a:lnTo>
                  <a:cubicBezTo>
                    <a:pt x="1878" y="3708"/>
                    <a:pt x="1110" y="6310"/>
                    <a:pt x="44" y="8827"/>
                  </a:cubicBezTo>
                  <a:cubicBezTo>
                    <a:pt x="1" y="8913"/>
                    <a:pt x="44" y="9041"/>
                    <a:pt x="172" y="9083"/>
                  </a:cubicBezTo>
                  <a:lnTo>
                    <a:pt x="214" y="9083"/>
                  </a:lnTo>
                  <a:cubicBezTo>
                    <a:pt x="300" y="9083"/>
                    <a:pt x="385" y="9041"/>
                    <a:pt x="428" y="8998"/>
                  </a:cubicBezTo>
                  <a:cubicBezTo>
                    <a:pt x="1494" y="6438"/>
                    <a:pt x="2262" y="3836"/>
                    <a:pt x="2731" y="1106"/>
                  </a:cubicBezTo>
                  <a:lnTo>
                    <a:pt x="2945" y="210"/>
                  </a:lnTo>
                  <a:cubicBezTo>
                    <a:pt x="2995" y="83"/>
                    <a:pt x="2849" y="1"/>
                    <a:pt x="27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7"/>
            <p:cNvSpPr/>
            <p:nvPr/>
          </p:nvSpPr>
          <p:spPr>
            <a:xfrm>
              <a:off x="4424781" y="5391105"/>
              <a:ext cx="702587" cy="10278"/>
            </a:xfrm>
            <a:custGeom>
              <a:avLst/>
              <a:gdLst/>
              <a:ahLst/>
              <a:cxnLst/>
              <a:rect l="l" t="t" r="r" b="b"/>
              <a:pathLst>
                <a:path w="35068" h="513" extrusionOk="0">
                  <a:moveTo>
                    <a:pt x="0" y="1"/>
                  </a:moveTo>
                  <a:lnTo>
                    <a:pt x="0" y="513"/>
                  </a:lnTo>
                  <a:lnTo>
                    <a:pt x="35067" y="513"/>
                  </a:lnTo>
                  <a:lnTo>
                    <a:pt x="35067"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0" name="Google Shape;770;p47"/>
          <p:cNvSpPr txBox="1">
            <a:spLocks noGrp="1"/>
          </p:cNvSpPr>
          <p:nvPr>
            <p:ph type="title"/>
          </p:nvPr>
        </p:nvSpPr>
        <p:spPr>
          <a:xfrm>
            <a:off x="948599" y="2037925"/>
            <a:ext cx="3563775" cy="149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Film Analysis</a:t>
            </a:r>
            <a:endParaRPr dirty="0"/>
          </a:p>
        </p:txBody>
      </p:sp>
      <p:sp>
        <p:nvSpPr>
          <p:cNvPr id="772" name="Google Shape;772;p47"/>
          <p:cNvSpPr txBox="1">
            <a:spLocks noGrp="1"/>
          </p:cNvSpPr>
          <p:nvPr>
            <p:ph type="subTitle" idx="1"/>
          </p:nvPr>
        </p:nvSpPr>
        <p:spPr>
          <a:xfrm>
            <a:off x="4314201" y="2264337"/>
            <a:ext cx="3761388" cy="713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da-DK" dirty="0" err="1"/>
              <a:t>Worksheet</a:t>
            </a:r>
            <a:r>
              <a:rPr lang="da-DK" dirty="0"/>
              <a:t> </a:t>
            </a:r>
            <a:r>
              <a:rPr lang="da-DK" dirty="0" err="1"/>
              <a:t>questions</a:t>
            </a:r>
            <a:r>
              <a:rPr lang="da-DK" dirty="0"/>
              <a:t>: </a:t>
            </a:r>
          </a:p>
          <a:p>
            <a:pPr marL="285750" lvl="0" indent="-285750" algn="l" rtl="0">
              <a:spcBef>
                <a:spcPts val="0"/>
              </a:spcBef>
              <a:spcAft>
                <a:spcPts val="1200"/>
              </a:spcAft>
              <a:buFont typeface="Arial" panose="020B0604020202020204" pitchFamily="34" charset="0"/>
              <a:buChar char="•"/>
            </a:pPr>
            <a:r>
              <a:rPr lang="da-DK" dirty="0" err="1"/>
              <a:t>What</a:t>
            </a:r>
            <a:r>
              <a:rPr lang="da-DK" dirty="0"/>
              <a:t> is the </a:t>
            </a:r>
            <a:r>
              <a:rPr lang="da-DK" dirty="0" err="1"/>
              <a:t>main</a:t>
            </a:r>
            <a:r>
              <a:rPr lang="da-DK" dirty="0"/>
              <a:t> point of the film?</a:t>
            </a:r>
          </a:p>
          <a:p>
            <a:pPr marL="285750" lvl="0" indent="-285750" algn="l" rtl="0">
              <a:spcBef>
                <a:spcPts val="0"/>
              </a:spcBef>
              <a:spcAft>
                <a:spcPts val="1200"/>
              </a:spcAft>
              <a:buFont typeface="Arial" panose="020B0604020202020204" pitchFamily="34" charset="0"/>
              <a:buChar char="•"/>
            </a:pPr>
            <a:r>
              <a:rPr lang="da-DK" dirty="0"/>
              <a:t>How </a:t>
            </a:r>
            <a:r>
              <a:rPr lang="da-DK" dirty="0" err="1"/>
              <a:t>effective</a:t>
            </a:r>
            <a:r>
              <a:rPr lang="da-DK" dirty="0"/>
              <a:t> is it? </a:t>
            </a:r>
          </a:p>
          <a:p>
            <a:pPr marL="285750" lvl="0" indent="-285750" algn="l" rtl="0">
              <a:spcBef>
                <a:spcPts val="0"/>
              </a:spcBef>
              <a:spcAft>
                <a:spcPts val="1200"/>
              </a:spcAft>
              <a:buFont typeface="Arial" panose="020B0604020202020204" pitchFamily="34" charset="0"/>
              <a:buChar char="•"/>
            </a:pPr>
            <a:r>
              <a:rPr lang="da-DK" dirty="0"/>
              <a:t>How </a:t>
            </a:r>
            <a:r>
              <a:rPr lang="da-DK" dirty="0" err="1"/>
              <a:t>accurate</a:t>
            </a:r>
            <a:r>
              <a:rPr lang="da-DK" dirty="0"/>
              <a:t> is it? </a:t>
            </a:r>
          </a:p>
          <a:p>
            <a:pPr marL="285750" lvl="0" indent="-285750" algn="l" rtl="0">
              <a:spcBef>
                <a:spcPts val="0"/>
              </a:spcBef>
              <a:spcAft>
                <a:spcPts val="1200"/>
              </a:spcAft>
              <a:buFont typeface="Arial" panose="020B0604020202020204" pitchFamily="34" charset="0"/>
              <a:buChar char="•"/>
            </a:pPr>
            <a:r>
              <a:rPr lang="da-DK" dirty="0"/>
              <a:t>To </a:t>
            </a:r>
            <a:r>
              <a:rPr lang="da-DK" dirty="0" err="1"/>
              <a:t>what</a:t>
            </a:r>
            <a:r>
              <a:rPr lang="da-DK" dirty="0"/>
              <a:t> </a:t>
            </a:r>
            <a:r>
              <a:rPr lang="da-DK" dirty="0" err="1"/>
              <a:t>extend</a:t>
            </a:r>
            <a:r>
              <a:rPr lang="da-DK" dirty="0"/>
              <a:t> to </a:t>
            </a:r>
            <a:r>
              <a:rPr lang="da-DK" dirty="0" err="1"/>
              <a:t>you</a:t>
            </a:r>
            <a:r>
              <a:rPr lang="da-DK" dirty="0"/>
              <a:t> </a:t>
            </a:r>
            <a:r>
              <a:rPr lang="da-DK" dirty="0" err="1"/>
              <a:t>agree</a:t>
            </a:r>
            <a:r>
              <a:rPr lang="da-DK" dirty="0"/>
              <a:t> with </a:t>
            </a:r>
            <a:r>
              <a:rPr lang="da-DK" dirty="0" err="1"/>
              <a:t>this</a:t>
            </a:r>
            <a:r>
              <a:rPr lang="da-DK" dirty="0"/>
              <a:t> message? </a:t>
            </a:r>
          </a:p>
          <a:p>
            <a:pPr marL="0" lvl="0" indent="0" algn="l" rtl="0">
              <a:spcBef>
                <a:spcPts val="0"/>
              </a:spcBef>
              <a:spcAft>
                <a:spcPts val="1200"/>
              </a:spcAft>
            </a:pPr>
            <a:r>
              <a:rPr lang="da-DK" dirty="0" err="1"/>
              <a:t>Let’s</a:t>
            </a:r>
            <a:r>
              <a:rPr lang="da-DK" dirty="0"/>
              <a:t> </a:t>
            </a:r>
            <a:r>
              <a:rPr lang="da-DK" dirty="0" err="1"/>
              <a:t>discuss</a:t>
            </a:r>
            <a:endParaRPr lang="da-DK" dirty="0"/>
          </a:p>
        </p:txBody>
      </p:sp>
      <p:grpSp>
        <p:nvGrpSpPr>
          <p:cNvPr id="855" name="Google Shape;855;p47"/>
          <p:cNvGrpSpPr/>
          <p:nvPr/>
        </p:nvGrpSpPr>
        <p:grpSpPr>
          <a:xfrm>
            <a:off x="5964198" y="517671"/>
            <a:ext cx="686766" cy="497307"/>
            <a:chOff x="6088004" y="1354893"/>
            <a:chExt cx="686766" cy="497307"/>
          </a:xfrm>
        </p:grpSpPr>
        <p:grpSp>
          <p:nvGrpSpPr>
            <p:cNvPr id="856" name="Google Shape;856;p47"/>
            <p:cNvGrpSpPr/>
            <p:nvPr/>
          </p:nvGrpSpPr>
          <p:grpSpPr>
            <a:xfrm flipH="1">
              <a:off x="6088004" y="1592500"/>
              <a:ext cx="522225" cy="259700"/>
              <a:chOff x="-1391825" y="4240400"/>
              <a:chExt cx="522225" cy="259700"/>
            </a:xfrm>
          </p:grpSpPr>
          <p:sp>
            <p:nvSpPr>
              <p:cNvPr id="857" name="Google Shape;857;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 name="Google Shape;859;p47"/>
            <p:cNvGrpSpPr/>
            <p:nvPr/>
          </p:nvGrpSpPr>
          <p:grpSpPr>
            <a:xfrm flipH="1">
              <a:off x="6499766" y="1354893"/>
              <a:ext cx="275004" cy="136758"/>
              <a:chOff x="-1391825" y="4240400"/>
              <a:chExt cx="522225" cy="259700"/>
            </a:xfrm>
          </p:grpSpPr>
          <p:sp>
            <p:nvSpPr>
              <p:cNvPr id="860" name="Google Shape;860;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62" name="Google Shape;862;p47"/>
          <p:cNvGrpSpPr/>
          <p:nvPr/>
        </p:nvGrpSpPr>
        <p:grpSpPr>
          <a:xfrm>
            <a:off x="6884974" y="1206106"/>
            <a:ext cx="167475" cy="354100"/>
            <a:chOff x="13256175" y="1380850"/>
            <a:chExt cx="167475" cy="354100"/>
          </a:xfrm>
        </p:grpSpPr>
        <p:sp>
          <p:nvSpPr>
            <p:cNvPr id="863" name="Google Shape;863;p47"/>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47"/>
          <p:cNvGrpSpPr/>
          <p:nvPr/>
        </p:nvGrpSpPr>
        <p:grpSpPr>
          <a:xfrm rot="-899910" flipH="1">
            <a:off x="7509774" y="867743"/>
            <a:ext cx="527894" cy="523707"/>
            <a:chOff x="14582925" y="1556650"/>
            <a:chExt cx="280525" cy="278300"/>
          </a:xfrm>
        </p:grpSpPr>
        <p:sp>
          <p:nvSpPr>
            <p:cNvPr id="866" name="Google Shape;866;p47"/>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7"/>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 name="Google Shape;868;p47"/>
          <p:cNvGrpSpPr/>
          <p:nvPr/>
        </p:nvGrpSpPr>
        <p:grpSpPr>
          <a:xfrm>
            <a:off x="4940579" y="1059698"/>
            <a:ext cx="467176" cy="481344"/>
            <a:chOff x="8599300" y="718930"/>
            <a:chExt cx="467176" cy="481344"/>
          </a:xfrm>
        </p:grpSpPr>
        <p:grpSp>
          <p:nvGrpSpPr>
            <p:cNvPr id="869" name="Google Shape;869;p47"/>
            <p:cNvGrpSpPr/>
            <p:nvPr/>
          </p:nvGrpSpPr>
          <p:grpSpPr>
            <a:xfrm>
              <a:off x="8599300" y="718930"/>
              <a:ext cx="467176" cy="481344"/>
              <a:chOff x="-1586889" y="1214300"/>
              <a:chExt cx="305025" cy="314275"/>
            </a:xfrm>
          </p:grpSpPr>
          <p:sp>
            <p:nvSpPr>
              <p:cNvPr id="870" name="Google Shape;870;p47"/>
              <p:cNvSpPr/>
              <p:nvPr/>
            </p:nvSpPr>
            <p:spPr>
              <a:xfrm>
                <a:off x="-1586889" y="1214300"/>
                <a:ext cx="305025" cy="314275"/>
              </a:xfrm>
              <a:custGeom>
                <a:avLst/>
                <a:gdLst/>
                <a:ahLst/>
                <a:cxnLst/>
                <a:rect l="l" t="t" r="r" b="b"/>
                <a:pathLst>
                  <a:path w="12201" h="12571" extrusionOk="0">
                    <a:moveTo>
                      <a:pt x="6101" y="0"/>
                    </a:moveTo>
                    <a:cubicBezTo>
                      <a:pt x="2736" y="0"/>
                      <a:pt x="0" y="2810"/>
                      <a:pt x="0" y="6285"/>
                    </a:cubicBezTo>
                    <a:cubicBezTo>
                      <a:pt x="0" y="9724"/>
                      <a:pt x="2736" y="12570"/>
                      <a:pt x="6101" y="12570"/>
                    </a:cubicBezTo>
                    <a:cubicBezTo>
                      <a:pt x="9465" y="12570"/>
                      <a:pt x="12201" y="9724"/>
                      <a:pt x="12201" y="6285"/>
                    </a:cubicBezTo>
                    <a:cubicBezTo>
                      <a:pt x="12201" y="2810"/>
                      <a:pt x="9465" y="0"/>
                      <a:pt x="6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7"/>
              <p:cNvSpPr/>
              <p:nvPr/>
            </p:nvSpPr>
            <p:spPr>
              <a:xfrm rot="-672933">
                <a:off x="-1545250" y="1306352"/>
                <a:ext cx="80425" cy="36450"/>
              </a:xfrm>
              <a:custGeom>
                <a:avLst/>
                <a:gdLst/>
                <a:ahLst/>
                <a:cxnLst/>
                <a:rect l="l" t="t" r="r" b="b"/>
                <a:pathLst>
                  <a:path w="3217" h="1458" extrusionOk="0">
                    <a:moveTo>
                      <a:pt x="1581" y="1"/>
                    </a:moveTo>
                    <a:cubicBezTo>
                      <a:pt x="931" y="1"/>
                      <a:pt x="276" y="365"/>
                      <a:pt x="0" y="1124"/>
                    </a:cubicBezTo>
                    <a:lnTo>
                      <a:pt x="444" y="1272"/>
                    </a:lnTo>
                    <a:cubicBezTo>
                      <a:pt x="650" y="740"/>
                      <a:pt x="1111" y="487"/>
                      <a:pt x="1572" y="487"/>
                    </a:cubicBezTo>
                    <a:cubicBezTo>
                      <a:pt x="2104" y="487"/>
                      <a:pt x="2634" y="824"/>
                      <a:pt x="2773" y="1457"/>
                    </a:cubicBezTo>
                    <a:lnTo>
                      <a:pt x="3217" y="1383"/>
                    </a:lnTo>
                    <a:cubicBezTo>
                      <a:pt x="3059" y="476"/>
                      <a:pt x="2323" y="1"/>
                      <a:pt x="1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7"/>
              <p:cNvSpPr/>
              <p:nvPr/>
            </p:nvSpPr>
            <p:spPr>
              <a:xfrm>
                <a:off x="-1416775" y="1306350"/>
                <a:ext cx="80425" cy="36450"/>
              </a:xfrm>
              <a:custGeom>
                <a:avLst/>
                <a:gdLst/>
                <a:ahLst/>
                <a:cxnLst/>
                <a:rect l="l" t="t" r="r" b="b"/>
                <a:pathLst>
                  <a:path w="3217" h="1458" extrusionOk="0">
                    <a:moveTo>
                      <a:pt x="1553" y="1"/>
                    </a:moveTo>
                    <a:cubicBezTo>
                      <a:pt x="905" y="1"/>
                      <a:pt x="259" y="365"/>
                      <a:pt x="0" y="1124"/>
                    </a:cubicBezTo>
                    <a:lnTo>
                      <a:pt x="444" y="1272"/>
                    </a:lnTo>
                    <a:cubicBezTo>
                      <a:pt x="633" y="740"/>
                      <a:pt x="1085" y="487"/>
                      <a:pt x="1541" y="487"/>
                    </a:cubicBezTo>
                    <a:cubicBezTo>
                      <a:pt x="2066" y="487"/>
                      <a:pt x="2597" y="824"/>
                      <a:pt x="2736" y="1457"/>
                    </a:cubicBezTo>
                    <a:lnTo>
                      <a:pt x="3217" y="1383"/>
                    </a:lnTo>
                    <a:cubicBezTo>
                      <a:pt x="3039" y="476"/>
                      <a:pt x="2294" y="1"/>
                      <a:pt x="1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3" name="Google Shape;873;p47"/>
            <p:cNvSpPr/>
            <p:nvPr/>
          </p:nvSpPr>
          <p:spPr>
            <a:xfrm>
              <a:off x="8706408" y="985804"/>
              <a:ext cx="267267" cy="113168"/>
            </a:xfrm>
            <a:custGeom>
              <a:avLst/>
              <a:gdLst/>
              <a:ahLst/>
              <a:cxnLst/>
              <a:rect l="l" t="t" r="r" b="b"/>
              <a:pathLst>
                <a:path w="6027" h="2552" extrusionOk="0">
                  <a:moveTo>
                    <a:pt x="3253" y="1"/>
                  </a:moveTo>
                  <a:cubicBezTo>
                    <a:pt x="1960" y="38"/>
                    <a:pt x="702" y="925"/>
                    <a:pt x="0" y="2330"/>
                  </a:cubicBezTo>
                  <a:lnTo>
                    <a:pt x="407" y="2552"/>
                  </a:lnTo>
                  <a:cubicBezTo>
                    <a:pt x="1035" y="1295"/>
                    <a:pt x="2181" y="482"/>
                    <a:pt x="3253" y="482"/>
                  </a:cubicBezTo>
                  <a:cubicBezTo>
                    <a:pt x="4215" y="482"/>
                    <a:pt x="5028" y="1036"/>
                    <a:pt x="5620" y="2071"/>
                  </a:cubicBezTo>
                  <a:lnTo>
                    <a:pt x="6026" y="1849"/>
                  </a:lnTo>
                  <a:cubicBezTo>
                    <a:pt x="5324" y="666"/>
                    <a:pt x="4363"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28415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7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grpSp>
        <p:nvGrpSpPr>
          <p:cNvPr id="754" name="Google Shape;754;p47"/>
          <p:cNvGrpSpPr/>
          <p:nvPr/>
        </p:nvGrpSpPr>
        <p:grpSpPr>
          <a:xfrm>
            <a:off x="774161" y="695037"/>
            <a:ext cx="1846405" cy="1338459"/>
            <a:chOff x="13519600" y="1911975"/>
            <a:chExt cx="1138000" cy="738175"/>
          </a:xfrm>
        </p:grpSpPr>
        <p:sp>
          <p:nvSpPr>
            <p:cNvPr id="755" name="Google Shape;755;p47"/>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7"/>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7" name="Google Shape;757;p47"/>
          <p:cNvGrpSpPr/>
          <p:nvPr/>
        </p:nvGrpSpPr>
        <p:grpSpPr>
          <a:xfrm>
            <a:off x="3032989" y="-2608032"/>
            <a:ext cx="8073277" cy="8298148"/>
            <a:chOff x="3236841" y="-2275314"/>
            <a:chExt cx="8073277" cy="8298148"/>
          </a:xfrm>
        </p:grpSpPr>
        <p:sp>
          <p:nvSpPr>
            <p:cNvPr id="758" name="Google Shape;758;p47"/>
            <p:cNvSpPr/>
            <p:nvPr/>
          </p:nvSpPr>
          <p:spPr>
            <a:xfrm rot="-9515644">
              <a:off x="5141118" y="-2275314"/>
              <a:ext cx="6169000" cy="4847174"/>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7"/>
            <p:cNvSpPr/>
            <p:nvPr/>
          </p:nvSpPr>
          <p:spPr>
            <a:xfrm>
              <a:off x="3236841" y="1175521"/>
              <a:ext cx="6169116" cy="4847313"/>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0" name="Google Shape;760;p47"/>
          <p:cNvGrpSpPr/>
          <p:nvPr/>
        </p:nvGrpSpPr>
        <p:grpSpPr>
          <a:xfrm>
            <a:off x="8075589" y="2916656"/>
            <a:ext cx="1123403" cy="2022518"/>
            <a:chOff x="4352976" y="3007021"/>
            <a:chExt cx="1329943" cy="2394363"/>
          </a:xfrm>
        </p:grpSpPr>
        <p:sp>
          <p:nvSpPr>
            <p:cNvPr id="761" name="Google Shape;761;p47"/>
            <p:cNvSpPr/>
            <p:nvPr/>
          </p:nvSpPr>
          <p:spPr>
            <a:xfrm>
              <a:off x="4956410" y="3771857"/>
              <a:ext cx="726509" cy="699061"/>
            </a:xfrm>
            <a:custGeom>
              <a:avLst/>
              <a:gdLst/>
              <a:ahLst/>
              <a:cxnLst/>
              <a:rect l="l" t="t" r="r" b="b"/>
              <a:pathLst>
                <a:path w="36262" h="34892" extrusionOk="0">
                  <a:moveTo>
                    <a:pt x="24567" y="0"/>
                  </a:moveTo>
                  <a:cubicBezTo>
                    <a:pt x="24014" y="0"/>
                    <a:pt x="23496" y="166"/>
                    <a:pt x="23037" y="449"/>
                  </a:cubicBezTo>
                  <a:cubicBezTo>
                    <a:pt x="20648" y="1600"/>
                    <a:pt x="18686" y="3520"/>
                    <a:pt x="16211" y="4416"/>
                  </a:cubicBezTo>
                  <a:cubicBezTo>
                    <a:pt x="15059" y="4843"/>
                    <a:pt x="13822" y="5013"/>
                    <a:pt x="12756" y="5525"/>
                  </a:cubicBezTo>
                  <a:cubicBezTo>
                    <a:pt x="7039" y="8256"/>
                    <a:pt x="7551" y="16745"/>
                    <a:pt x="5717" y="21779"/>
                  </a:cubicBezTo>
                  <a:cubicBezTo>
                    <a:pt x="4864" y="24125"/>
                    <a:pt x="0" y="32018"/>
                    <a:pt x="1963" y="34279"/>
                  </a:cubicBezTo>
                  <a:cubicBezTo>
                    <a:pt x="2349" y="34703"/>
                    <a:pt x="2663" y="34846"/>
                    <a:pt x="2950" y="34846"/>
                  </a:cubicBezTo>
                  <a:cubicBezTo>
                    <a:pt x="3547" y="34846"/>
                    <a:pt x="4026" y="34225"/>
                    <a:pt x="4803" y="34225"/>
                  </a:cubicBezTo>
                  <a:cubicBezTo>
                    <a:pt x="4928" y="34225"/>
                    <a:pt x="5062" y="34241"/>
                    <a:pt x="5205" y="34279"/>
                  </a:cubicBezTo>
                  <a:cubicBezTo>
                    <a:pt x="5802" y="34535"/>
                    <a:pt x="6357" y="34705"/>
                    <a:pt x="6954" y="34876"/>
                  </a:cubicBezTo>
                  <a:cubicBezTo>
                    <a:pt x="7037" y="34886"/>
                    <a:pt x="7119" y="34891"/>
                    <a:pt x="7200" y="34891"/>
                  </a:cubicBezTo>
                  <a:cubicBezTo>
                    <a:pt x="8448" y="34891"/>
                    <a:pt x="9430" y="33697"/>
                    <a:pt x="10111" y="32615"/>
                  </a:cubicBezTo>
                  <a:cubicBezTo>
                    <a:pt x="11988" y="29543"/>
                    <a:pt x="13737" y="26386"/>
                    <a:pt x="15273" y="23144"/>
                  </a:cubicBezTo>
                  <a:cubicBezTo>
                    <a:pt x="15870" y="21907"/>
                    <a:pt x="17704" y="15551"/>
                    <a:pt x="19027" y="15380"/>
                  </a:cubicBezTo>
                  <a:cubicBezTo>
                    <a:pt x="19043" y="15378"/>
                    <a:pt x="19059" y="15377"/>
                    <a:pt x="19076" y="15377"/>
                  </a:cubicBezTo>
                  <a:cubicBezTo>
                    <a:pt x="20260" y="15377"/>
                    <a:pt x="23135" y="19827"/>
                    <a:pt x="24018" y="20585"/>
                  </a:cubicBezTo>
                  <a:cubicBezTo>
                    <a:pt x="25802" y="22071"/>
                    <a:pt x="28039" y="23590"/>
                    <a:pt x="30420" y="23590"/>
                  </a:cubicBezTo>
                  <a:cubicBezTo>
                    <a:pt x="30772" y="23590"/>
                    <a:pt x="31127" y="23557"/>
                    <a:pt x="31484" y="23486"/>
                  </a:cubicBezTo>
                  <a:cubicBezTo>
                    <a:pt x="33361" y="23059"/>
                    <a:pt x="34897" y="21694"/>
                    <a:pt x="35579" y="19859"/>
                  </a:cubicBezTo>
                  <a:cubicBezTo>
                    <a:pt x="36219" y="18068"/>
                    <a:pt x="36262" y="16105"/>
                    <a:pt x="35707" y="14271"/>
                  </a:cubicBezTo>
                  <a:cubicBezTo>
                    <a:pt x="34299" y="9237"/>
                    <a:pt x="30204" y="4501"/>
                    <a:pt x="26450" y="1003"/>
                  </a:cubicBezTo>
                  <a:cubicBezTo>
                    <a:pt x="26023" y="534"/>
                    <a:pt x="25511" y="193"/>
                    <a:pt x="24914" y="22"/>
                  </a:cubicBezTo>
                  <a:cubicBezTo>
                    <a:pt x="24797" y="7"/>
                    <a:pt x="24681" y="0"/>
                    <a:pt x="24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7"/>
            <p:cNvSpPr/>
            <p:nvPr/>
          </p:nvSpPr>
          <p:spPr>
            <a:xfrm>
              <a:off x="4932468" y="4234625"/>
              <a:ext cx="200130" cy="789840"/>
            </a:xfrm>
            <a:custGeom>
              <a:avLst/>
              <a:gdLst/>
              <a:ahLst/>
              <a:cxnLst/>
              <a:rect l="l" t="t" r="r" b="b"/>
              <a:pathLst>
                <a:path w="9989" h="39423" extrusionOk="0">
                  <a:moveTo>
                    <a:pt x="9726" y="1"/>
                  </a:moveTo>
                  <a:cubicBezTo>
                    <a:pt x="9668" y="1"/>
                    <a:pt x="9607" y="26"/>
                    <a:pt x="9557" y="89"/>
                  </a:cubicBezTo>
                  <a:cubicBezTo>
                    <a:pt x="5547" y="6147"/>
                    <a:pt x="3030" y="12802"/>
                    <a:pt x="2475" y="18817"/>
                  </a:cubicBezTo>
                  <a:cubicBezTo>
                    <a:pt x="2219" y="20950"/>
                    <a:pt x="2219" y="23168"/>
                    <a:pt x="2219" y="25301"/>
                  </a:cubicBezTo>
                  <a:cubicBezTo>
                    <a:pt x="2176" y="29951"/>
                    <a:pt x="2176" y="34772"/>
                    <a:pt x="43" y="39166"/>
                  </a:cubicBezTo>
                  <a:cubicBezTo>
                    <a:pt x="1" y="39252"/>
                    <a:pt x="43" y="39380"/>
                    <a:pt x="171" y="39422"/>
                  </a:cubicBezTo>
                  <a:lnTo>
                    <a:pt x="257" y="39422"/>
                  </a:lnTo>
                  <a:cubicBezTo>
                    <a:pt x="299" y="39422"/>
                    <a:pt x="385" y="39380"/>
                    <a:pt x="427" y="39337"/>
                  </a:cubicBezTo>
                  <a:cubicBezTo>
                    <a:pt x="2603" y="34857"/>
                    <a:pt x="2646" y="29994"/>
                    <a:pt x="2646" y="25259"/>
                  </a:cubicBezTo>
                  <a:cubicBezTo>
                    <a:pt x="2646" y="23168"/>
                    <a:pt x="2646" y="20993"/>
                    <a:pt x="2859" y="18860"/>
                  </a:cubicBezTo>
                  <a:cubicBezTo>
                    <a:pt x="3414" y="12887"/>
                    <a:pt x="5931" y="6317"/>
                    <a:pt x="9898" y="302"/>
                  </a:cubicBezTo>
                  <a:cubicBezTo>
                    <a:pt x="9989" y="151"/>
                    <a:pt x="9866" y="1"/>
                    <a:pt x="97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7"/>
            <p:cNvSpPr/>
            <p:nvPr/>
          </p:nvSpPr>
          <p:spPr>
            <a:xfrm>
              <a:off x="4746503" y="4284572"/>
              <a:ext cx="97951" cy="835620"/>
            </a:xfrm>
            <a:custGeom>
              <a:avLst/>
              <a:gdLst/>
              <a:ahLst/>
              <a:cxnLst/>
              <a:rect l="l" t="t" r="r" b="b"/>
              <a:pathLst>
                <a:path w="4889" h="41708" extrusionOk="0">
                  <a:moveTo>
                    <a:pt x="232" y="1"/>
                  </a:moveTo>
                  <a:cubicBezTo>
                    <a:pt x="120" y="1"/>
                    <a:pt x="1" y="92"/>
                    <a:pt x="25" y="241"/>
                  </a:cubicBezTo>
                  <a:lnTo>
                    <a:pt x="2884" y="12826"/>
                  </a:lnTo>
                  <a:cubicBezTo>
                    <a:pt x="3396" y="14959"/>
                    <a:pt x="3865" y="17135"/>
                    <a:pt x="3779" y="19353"/>
                  </a:cubicBezTo>
                  <a:cubicBezTo>
                    <a:pt x="3694" y="20718"/>
                    <a:pt x="3524" y="22041"/>
                    <a:pt x="3225" y="23320"/>
                  </a:cubicBezTo>
                  <a:cubicBezTo>
                    <a:pt x="3097" y="23875"/>
                    <a:pt x="3012" y="24387"/>
                    <a:pt x="2926" y="24941"/>
                  </a:cubicBezTo>
                  <a:cubicBezTo>
                    <a:pt x="1945" y="30530"/>
                    <a:pt x="2500" y="36289"/>
                    <a:pt x="4505" y="41579"/>
                  </a:cubicBezTo>
                  <a:cubicBezTo>
                    <a:pt x="4547" y="41665"/>
                    <a:pt x="4590" y="41707"/>
                    <a:pt x="4675" y="41707"/>
                  </a:cubicBezTo>
                  <a:lnTo>
                    <a:pt x="4718" y="41707"/>
                  </a:lnTo>
                  <a:cubicBezTo>
                    <a:pt x="4846" y="41665"/>
                    <a:pt x="4889" y="41579"/>
                    <a:pt x="4846" y="41451"/>
                  </a:cubicBezTo>
                  <a:cubicBezTo>
                    <a:pt x="2884" y="36204"/>
                    <a:pt x="2329" y="30530"/>
                    <a:pt x="3310" y="24984"/>
                  </a:cubicBezTo>
                  <a:cubicBezTo>
                    <a:pt x="3396" y="24472"/>
                    <a:pt x="3481" y="23918"/>
                    <a:pt x="3609" y="23406"/>
                  </a:cubicBezTo>
                  <a:cubicBezTo>
                    <a:pt x="3907" y="22083"/>
                    <a:pt x="4121" y="20718"/>
                    <a:pt x="4206" y="19396"/>
                  </a:cubicBezTo>
                  <a:cubicBezTo>
                    <a:pt x="4291" y="17092"/>
                    <a:pt x="3779" y="14874"/>
                    <a:pt x="3268" y="12740"/>
                  </a:cubicBezTo>
                  <a:lnTo>
                    <a:pt x="409" y="156"/>
                  </a:lnTo>
                  <a:cubicBezTo>
                    <a:pt x="391" y="48"/>
                    <a:pt x="314"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7"/>
            <p:cNvSpPr/>
            <p:nvPr/>
          </p:nvSpPr>
          <p:spPr>
            <a:xfrm>
              <a:off x="4352976" y="3704559"/>
              <a:ext cx="553026" cy="990831"/>
            </a:xfrm>
            <a:custGeom>
              <a:avLst/>
              <a:gdLst/>
              <a:ahLst/>
              <a:cxnLst/>
              <a:rect l="l" t="t" r="r" b="b"/>
              <a:pathLst>
                <a:path w="27603" h="49455" extrusionOk="0">
                  <a:moveTo>
                    <a:pt x="7625" y="0"/>
                  </a:moveTo>
                  <a:cubicBezTo>
                    <a:pt x="7019" y="0"/>
                    <a:pt x="6417" y="95"/>
                    <a:pt x="5845" y="309"/>
                  </a:cubicBezTo>
                  <a:cubicBezTo>
                    <a:pt x="5120" y="608"/>
                    <a:pt x="4480" y="1120"/>
                    <a:pt x="3968" y="1717"/>
                  </a:cubicBezTo>
                  <a:cubicBezTo>
                    <a:pt x="2688" y="3125"/>
                    <a:pt x="1792" y="4832"/>
                    <a:pt x="1451" y="6709"/>
                  </a:cubicBezTo>
                  <a:cubicBezTo>
                    <a:pt x="1" y="16307"/>
                    <a:pt x="13695" y="20744"/>
                    <a:pt x="14207" y="29788"/>
                  </a:cubicBezTo>
                  <a:cubicBezTo>
                    <a:pt x="14377" y="32433"/>
                    <a:pt x="12970" y="34865"/>
                    <a:pt x="14633" y="37296"/>
                  </a:cubicBezTo>
                  <a:cubicBezTo>
                    <a:pt x="15743" y="39003"/>
                    <a:pt x="17406" y="40283"/>
                    <a:pt x="18558" y="41946"/>
                  </a:cubicBezTo>
                  <a:cubicBezTo>
                    <a:pt x="19326" y="43098"/>
                    <a:pt x="19838" y="44421"/>
                    <a:pt x="20009" y="45829"/>
                  </a:cubicBezTo>
                  <a:cubicBezTo>
                    <a:pt x="20179" y="46980"/>
                    <a:pt x="20222" y="48431"/>
                    <a:pt x="21203" y="49113"/>
                  </a:cubicBezTo>
                  <a:cubicBezTo>
                    <a:pt x="21516" y="49341"/>
                    <a:pt x="21886" y="49455"/>
                    <a:pt x="22262" y="49455"/>
                  </a:cubicBezTo>
                  <a:cubicBezTo>
                    <a:pt x="22450" y="49455"/>
                    <a:pt x="22639" y="49426"/>
                    <a:pt x="22824" y="49369"/>
                  </a:cubicBezTo>
                  <a:cubicBezTo>
                    <a:pt x="23677" y="49113"/>
                    <a:pt x="24403" y="48559"/>
                    <a:pt x="24872" y="47834"/>
                  </a:cubicBezTo>
                  <a:cubicBezTo>
                    <a:pt x="26237" y="45701"/>
                    <a:pt x="26066" y="42970"/>
                    <a:pt x="25811" y="40453"/>
                  </a:cubicBezTo>
                  <a:cubicBezTo>
                    <a:pt x="25299" y="35035"/>
                    <a:pt x="24360" y="30727"/>
                    <a:pt x="25725" y="25479"/>
                  </a:cubicBezTo>
                  <a:cubicBezTo>
                    <a:pt x="27602" y="18227"/>
                    <a:pt x="23123" y="6879"/>
                    <a:pt x="16980" y="2698"/>
                  </a:cubicBezTo>
                  <a:cubicBezTo>
                    <a:pt x="14335" y="949"/>
                    <a:pt x="11178" y="11"/>
                    <a:pt x="7978" y="11"/>
                  </a:cubicBezTo>
                  <a:cubicBezTo>
                    <a:pt x="7861" y="4"/>
                    <a:pt x="7743" y="0"/>
                    <a:pt x="76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7"/>
            <p:cNvSpPr/>
            <p:nvPr/>
          </p:nvSpPr>
          <p:spPr>
            <a:xfrm>
              <a:off x="4776055" y="3007021"/>
              <a:ext cx="579512" cy="1306402"/>
            </a:xfrm>
            <a:custGeom>
              <a:avLst/>
              <a:gdLst/>
              <a:ahLst/>
              <a:cxnLst/>
              <a:rect l="l" t="t" r="r" b="b"/>
              <a:pathLst>
                <a:path w="28925" h="65206" extrusionOk="0">
                  <a:moveTo>
                    <a:pt x="12463" y="8497"/>
                  </a:moveTo>
                  <a:cubicBezTo>
                    <a:pt x="13306" y="8497"/>
                    <a:pt x="13626" y="10563"/>
                    <a:pt x="13695" y="11150"/>
                  </a:cubicBezTo>
                  <a:cubicBezTo>
                    <a:pt x="13875" y="12609"/>
                    <a:pt x="13533" y="13180"/>
                    <a:pt x="13057" y="13180"/>
                  </a:cubicBezTo>
                  <a:cubicBezTo>
                    <a:pt x="12295" y="13180"/>
                    <a:pt x="11191" y="11712"/>
                    <a:pt x="11349" y="10084"/>
                  </a:cubicBezTo>
                  <a:lnTo>
                    <a:pt x="11349" y="10041"/>
                  </a:lnTo>
                  <a:cubicBezTo>
                    <a:pt x="11349" y="9614"/>
                    <a:pt x="11519" y="9230"/>
                    <a:pt x="11775" y="8889"/>
                  </a:cubicBezTo>
                  <a:cubicBezTo>
                    <a:pt x="12036" y="8612"/>
                    <a:pt x="12264" y="8497"/>
                    <a:pt x="12463" y="8497"/>
                  </a:cubicBezTo>
                  <a:close/>
                  <a:moveTo>
                    <a:pt x="21006" y="15539"/>
                  </a:moveTo>
                  <a:cubicBezTo>
                    <a:pt x="21427" y="15539"/>
                    <a:pt x="21666" y="15850"/>
                    <a:pt x="21459" y="16781"/>
                  </a:cubicBezTo>
                  <a:cubicBezTo>
                    <a:pt x="20862" y="19384"/>
                    <a:pt x="19155" y="21559"/>
                    <a:pt x="16766" y="22796"/>
                  </a:cubicBezTo>
                  <a:cubicBezTo>
                    <a:pt x="16340" y="23052"/>
                    <a:pt x="15828" y="23223"/>
                    <a:pt x="15273" y="23266"/>
                  </a:cubicBezTo>
                  <a:cubicBezTo>
                    <a:pt x="14761" y="23266"/>
                    <a:pt x="14250" y="22967"/>
                    <a:pt x="13994" y="22498"/>
                  </a:cubicBezTo>
                  <a:cubicBezTo>
                    <a:pt x="13866" y="21901"/>
                    <a:pt x="13994" y="21303"/>
                    <a:pt x="14377" y="20834"/>
                  </a:cubicBezTo>
                  <a:cubicBezTo>
                    <a:pt x="15487" y="19085"/>
                    <a:pt x="17022" y="17592"/>
                    <a:pt x="18814" y="16568"/>
                  </a:cubicBezTo>
                  <a:cubicBezTo>
                    <a:pt x="19373" y="16212"/>
                    <a:pt x="20386" y="15539"/>
                    <a:pt x="21006" y="15539"/>
                  </a:cubicBezTo>
                  <a:close/>
                  <a:moveTo>
                    <a:pt x="7040" y="27532"/>
                  </a:moveTo>
                  <a:cubicBezTo>
                    <a:pt x="10154" y="27574"/>
                    <a:pt x="10111" y="32566"/>
                    <a:pt x="9727" y="35253"/>
                  </a:cubicBezTo>
                  <a:cubicBezTo>
                    <a:pt x="9685" y="35637"/>
                    <a:pt x="9599" y="36021"/>
                    <a:pt x="9514" y="36405"/>
                  </a:cubicBezTo>
                  <a:cubicBezTo>
                    <a:pt x="9434" y="36645"/>
                    <a:pt x="9317" y="36921"/>
                    <a:pt x="9093" y="36921"/>
                  </a:cubicBezTo>
                  <a:cubicBezTo>
                    <a:pt x="9078" y="36921"/>
                    <a:pt x="9062" y="36920"/>
                    <a:pt x="9045" y="36917"/>
                  </a:cubicBezTo>
                  <a:cubicBezTo>
                    <a:pt x="8874" y="36875"/>
                    <a:pt x="8789" y="36747"/>
                    <a:pt x="8746" y="36619"/>
                  </a:cubicBezTo>
                  <a:cubicBezTo>
                    <a:pt x="7424" y="34358"/>
                    <a:pt x="6571" y="31841"/>
                    <a:pt x="6229" y="29238"/>
                  </a:cubicBezTo>
                  <a:cubicBezTo>
                    <a:pt x="6187" y="28854"/>
                    <a:pt x="6187" y="28513"/>
                    <a:pt x="6272" y="28172"/>
                  </a:cubicBezTo>
                  <a:cubicBezTo>
                    <a:pt x="6357" y="27788"/>
                    <a:pt x="6699" y="27532"/>
                    <a:pt x="7040" y="27532"/>
                  </a:cubicBezTo>
                  <a:close/>
                  <a:moveTo>
                    <a:pt x="15487" y="39178"/>
                  </a:moveTo>
                  <a:cubicBezTo>
                    <a:pt x="15615" y="39434"/>
                    <a:pt x="15700" y="39733"/>
                    <a:pt x="15743" y="40074"/>
                  </a:cubicBezTo>
                  <a:cubicBezTo>
                    <a:pt x="15913" y="40799"/>
                    <a:pt x="15743" y="41397"/>
                    <a:pt x="14847" y="42037"/>
                  </a:cubicBezTo>
                  <a:cubicBezTo>
                    <a:pt x="14309" y="42395"/>
                    <a:pt x="13170" y="43054"/>
                    <a:pt x="12364" y="43054"/>
                  </a:cubicBezTo>
                  <a:cubicBezTo>
                    <a:pt x="12211" y="43054"/>
                    <a:pt x="12069" y="43030"/>
                    <a:pt x="11946" y="42975"/>
                  </a:cubicBezTo>
                  <a:cubicBezTo>
                    <a:pt x="11605" y="42762"/>
                    <a:pt x="11391" y="42420"/>
                    <a:pt x="11434" y="41994"/>
                  </a:cubicBezTo>
                  <a:cubicBezTo>
                    <a:pt x="11477" y="41653"/>
                    <a:pt x="11647" y="41354"/>
                    <a:pt x="11861" y="41098"/>
                  </a:cubicBezTo>
                  <a:cubicBezTo>
                    <a:pt x="12799" y="40031"/>
                    <a:pt x="14079" y="39306"/>
                    <a:pt x="15487" y="39178"/>
                  </a:cubicBezTo>
                  <a:close/>
                  <a:moveTo>
                    <a:pt x="20815" y="1"/>
                  </a:moveTo>
                  <a:cubicBezTo>
                    <a:pt x="20471" y="1"/>
                    <a:pt x="20154" y="21"/>
                    <a:pt x="19881" y="58"/>
                  </a:cubicBezTo>
                  <a:cubicBezTo>
                    <a:pt x="12586" y="1125"/>
                    <a:pt x="8789" y="7439"/>
                    <a:pt x="5632" y="13368"/>
                  </a:cubicBezTo>
                  <a:cubicBezTo>
                    <a:pt x="5589" y="13454"/>
                    <a:pt x="5547" y="13539"/>
                    <a:pt x="5547" y="13667"/>
                  </a:cubicBezTo>
                  <a:cubicBezTo>
                    <a:pt x="5589" y="13795"/>
                    <a:pt x="5675" y="13880"/>
                    <a:pt x="5803" y="13966"/>
                  </a:cubicBezTo>
                  <a:cubicBezTo>
                    <a:pt x="7125" y="15075"/>
                    <a:pt x="7893" y="16653"/>
                    <a:pt x="7936" y="18402"/>
                  </a:cubicBezTo>
                  <a:cubicBezTo>
                    <a:pt x="7936" y="18573"/>
                    <a:pt x="7893" y="18744"/>
                    <a:pt x="7808" y="18914"/>
                  </a:cubicBezTo>
                  <a:cubicBezTo>
                    <a:pt x="7681" y="19073"/>
                    <a:pt x="7484" y="19160"/>
                    <a:pt x="7286" y="19160"/>
                  </a:cubicBezTo>
                  <a:cubicBezTo>
                    <a:pt x="7218" y="19160"/>
                    <a:pt x="7149" y="19150"/>
                    <a:pt x="7083" y="19128"/>
                  </a:cubicBezTo>
                  <a:cubicBezTo>
                    <a:pt x="6784" y="19000"/>
                    <a:pt x="6571" y="18829"/>
                    <a:pt x="6400" y="18616"/>
                  </a:cubicBezTo>
                  <a:cubicBezTo>
                    <a:pt x="5760" y="17848"/>
                    <a:pt x="5291" y="16995"/>
                    <a:pt x="4949" y="16056"/>
                  </a:cubicBezTo>
                  <a:cubicBezTo>
                    <a:pt x="2816" y="20237"/>
                    <a:pt x="2134" y="26849"/>
                    <a:pt x="2603" y="31457"/>
                  </a:cubicBezTo>
                  <a:cubicBezTo>
                    <a:pt x="2902" y="34272"/>
                    <a:pt x="3926" y="37344"/>
                    <a:pt x="3712" y="40159"/>
                  </a:cubicBezTo>
                  <a:cubicBezTo>
                    <a:pt x="3456" y="43615"/>
                    <a:pt x="2049" y="46857"/>
                    <a:pt x="1153" y="50142"/>
                  </a:cubicBezTo>
                  <a:cubicBezTo>
                    <a:pt x="129" y="53811"/>
                    <a:pt x="1" y="57693"/>
                    <a:pt x="726" y="61405"/>
                  </a:cubicBezTo>
                  <a:cubicBezTo>
                    <a:pt x="939" y="62812"/>
                    <a:pt x="1750" y="64050"/>
                    <a:pt x="2944" y="64817"/>
                  </a:cubicBezTo>
                  <a:cubicBezTo>
                    <a:pt x="3412" y="65075"/>
                    <a:pt x="3952" y="65205"/>
                    <a:pt x="4484" y="65205"/>
                  </a:cubicBezTo>
                  <a:cubicBezTo>
                    <a:pt x="5362" y="65205"/>
                    <a:pt x="6221" y="64852"/>
                    <a:pt x="6699" y="64135"/>
                  </a:cubicBezTo>
                  <a:cubicBezTo>
                    <a:pt x="7078" y="64252"/>
                    <a:pt x="7462" y="64308"/>
                    <a:pt x="7841" y="64308"/>
                  </a:cubicBezTo>
                  <a:cubicBezTo>
                    <a:pt x="9255" y="64308"/>
                    <a:pt x="10591" y="63527"/>
                    <a:pt x="11263" y="62215"/>
                  </a:cubicBezTo>
                  <a:cubicBezTo>
                    <a:pt x="11903" y="60893"/>
                    <a:pt x="11690" y="59399"/>
                    <a:pt x="11647" y="57949"/>
                  </a:cubicBezTo>
                  <a:cubicBezTo>
                    <a:pt x="11519" y="53171"/>
                    <a:pt x="13268" y="49289"/>
                    <a:pt x="15956" y="45535"/>
                  </a:cubicBezTo>
                  <a:cubicBezTo>
                    <a:pt x="18686" y="41781"/>
                    <a:pt x="18388" y="36192"/>
                    <a:pt x="19369" y="31841"/>
                  </a:cubicBezTo>
                  <a:cubicBezTo>
                    <a:pt x="20435" y="27447"/>
                    <a:pt x="22739" y="23479"/>
                    <a:pt x="24701" y="19426"/>
                  </a:cubicBezTo>
                  <a:cubicBezTo>
                    <a:pt x="26578" y="15715"/>
                    <a:pt x="28925" y="11961"/>
                    <a:pt x="28242" y="7823"/>
                  </a:cubicBezTo>
                  <a:cubicBezTo>
                    <a:pt x="28157" y="7396"/>
                    <a:pt x="28072" y="6969"/>
                    <a:pt x="27944" y="6585"/>
                  </a:cubicBezTo>
                  <a:cubicBezTo>
                    <a:pt x="27901" y="6500"/>
                    <a:pt x="27858" y="6415"/>
                    <a:pt x="27816" y="6372"/>
                  </a:cubicBezTo>
                  <a:cubicBezTo>
                    <a:pt x="27780" y="6348"/>
                    <a:pt x="27741" y="6338"/>
                    <a:pt x="27700" y="6338"/>
                  </a:cubicBezTo>
                  <a:cubicBezTo>
                    <a:pt x="27596" y="6338"/>
                    <a:pt x="27481" y="6408"/>
                    <a:pt x="27389" y="6500"/>
                  </a:cubicBezTo>
                  <a:cubicBezTo>
                    <a:pt x="26280" y="7439"/>
                    <a:pt x="25000" y="8121"/>
                    <a:pt x="23635" y="8590"/>
                  </a:cubicBezTo>
                  <a:cubicBezTo>
                    <a:pt x="23541" y="8622"/>
                    <a:pt x="23430" y="8641"/>
                    <a:pt x="23323" y="8641"/>
                  </a:cubicBezTo>
                  <a:cubicBezTo>
                    <a:pt x="23138" y="8641"/>
                    <a:pt x="22964" y="8582"/>
                    <a:pt x="22910" y="8420"/>
                  </a:cubicBezTo>
                  <a:cubicBezTo>
                    <a:pt x="22867" y="8292"/>
                    <a:pt x="22867" y="8121"/>
                    <a:pt x="22952" y="7993"/>
                  </a:cubicBezTo>
                  <a:cubicBezTo>
                    <a:pt x="23379" y="7140"/>
                    <a:pt x="24019" y="6415"/>
                    <a:pt x="24787" y="5860"/>
                  </a:cubicBezTo>
                  <a:cubicBezTo>
                    <a:pt x="25640" y="5306"/>
                    <a:pt x="26749" y="4794"/>
                    <a:pt x="26792" y="3770"/>
                  </a:cubicBezTo>
                  <a:cubicBezTo>
                    <a:pt x="26978" y="972"/>
                    <a:pt x="23217" y="1"/>
                    <a:pt x="208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7"/>
            <p:cNvSpPr/>
            <p:nvPr/>
          </p:nvSpPr>
          <p:spPr>
            <a:xfrm>
              <a:off x="4826483" y="3908976"/>
              <a:ext cx="146175" cy="1181304"/>
            </a:xfrm>
            <a:custGeom>
              <a:avLst/>
              <a:gdLst/>
              <a:ahLst/>
              <a:cxnLst/>
              <a:rect l="l" t="t" r="r" b="b"/>
              <a:pathLst>
                <a:path w="7296" h="58962" extrusionOk="0">
                  <a:moveTo>
                    <a:pt x="6635" y="1"/>
                  </a:moveTo>
                  <a:cubicBezTo>
                    <a:pt x="6579" y="1"/>
                    <a:pt x="6523" y="27"/>
                    <a:pt x="6485" y="89"/>
                  </a:cubicBezTo>
                  <a:cubicBezTo>
                    <a:pt x="3798" y="4483"/>
                    <a:pt x="1579" y="8493"/>
                    <a:pt x="1878" y="12973"/>
                  </a:cubicBezTo>
                  <a:cubicBezTo>
                    <a:pt x="2049" y="15234"/>
                    <a:pt x="2859" y="17324"/>
                    <a:pt x="3670" y="19372"/>
                  </a:cubicBezTo>
                  <a:cubicBezTo>
                    <a:pt x="4096" y="20438"/>
                    <a:pt x="4523" y="21548"/>
                    <a:pt x="4821" y="22657"/>
                  </a:cubicBezTo>
                  <a:cubicBezTo>
                    <a:pt x="6869" y="29482"/>
                    <a:pt x="5333" y="36820"/>
                    <a:pt x="3968" y="43347"/>
                  </a:cubicBezTo>
                  <a:cubicBezTo>
                    <a:pt x="3798" y="43944"/>
                    <a:pt x="3755" y="44584"/>
                    <a:pt x="3755" y="45224"/>
                  </a:cubicBezTo>
                  <a:lnTo>
                    <a:pt x="3755" y="46205"/>
                  </a:lnTo>
                  <a:cubicBezTo>
                    <a:pt x="3712" y="47997"/>
                    <a:pt x="3542" y="49746"/>
                    <a:pt x="3158" y="51538"/>
                  </a:cubicBezTo>
                  <a:cubicBezTo>
                    <a:pt x="2560" y="54055"/>
                    <a:pt x="1281" y="56401"/>
                    <a:pt x="86" y="58662"/>
                  </a:cubicBezTo>
                  <a:cubicBezTo>
                    <a:pt x="1" y="58790"/>
                    <a:pt x="86" y="58961"/>
                    <a:pt x="257" y="58961"/>
                  </a:cubicBezTo>
                  <a:cubicBezTo>
                    <a:pt x="299" y="58961"/>
                    <a:pt x="385" y="58918"/>
                    <a:pt x="427" y="58876"/>
                  </a:cubicBezTo>
                  <a:cubicBezTo>
                    <a:pt x="1665" y="56572"/>
                    <a:pt x="2944" y="54226"/>
                    <a:pt x="3542" y="51623"/>
                  </a:cubicBezTo>
                  <a:cubicBezTo>
                    <a:pt x="3926" y="49832"/>
                    <a:pt x="4096" y="48040"/>
                    <a:pt x="4139" y="46205"/>
                  </a:cubicBezTo>
                  <a:lnTo>
                    <a:pt x="4139" y="45224"/>
                  </a:lnTo>
                  <a:cubicBezTo>
                    <a:pt x="4139" y="44627"/>
                    <a:pt x="4224" y="43987"/>
                    <a:pt x="4352" y="43390"/>
                  </a:cubicBezTo>
                  <a:cubicBezTo>
                    <a:pt x="5717" y="36863"/>
                    <a:pt x="7296" y="29440"/>
                    <a:pt x="5205" y="22529"/>
                  </a:cubicBezTo>
                  <a:cubicBezTo>
                    <a:pt x="4907" y="21420"/>
                    <a:pt x="4438" y="20310"/>
                    <a:pt x="4054" y="19244"/>
                  </a:cubicBezTo>
                  <a:cubicBezTo>
                    <a:pt x="3243" y="17196"/>
                    <a:pt x="2432" y="15106"/>
                    <a:pt x="2304" y="12930"/>
                  </a:cubicBezTo>
                  <a:cubicBezTo>
                    <a:pt x="1963" y="8621"/>
                    <a:pt x="4182" y="4654"/>
                    <a:pt x="6827" y="302"/>
                  </a:cubicBezTo>
                  <a:cubicBezTo>
                    <a:pt x="6917" y="152"/>
                    <a:pt x="6773" y="1"/>
                    <a:pt x="66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7"/>
            <p:cNvSpPr/>
            <p:nvPr/>
          </p:nvSpPr>
          <p:spPr>
            <a:xfrm>
              <a:off x="4599146" y="4887686"/>
              <a:ext cx="511974" cy="509430"/>
            </a:xfrm>
            <a:custGeom>
              <a:avLst/>
              <a:gdLst/>
              <a:ahLst/>
              <a:cxnLst/>
              <a:rect l="l" t="t" r="r" b="b"/>
              <a:pathLst>
                <a:path w="25554" h="25427" extrusionOk="0">
                  <a:moveTo>
                    <a:pt x="0" y="0"/>
                  </a:moveTo>
                  <a:lnTo>
                    <a:pt x="1877" y="11263"/>
                  </a:lnTo>
                  <a:cubicBezTo>
                    <a:pt x="2261" y="13481"/>
                    <a:pt x="3242" y="19240"/>
                    <a:pt x="4607" y="25426"/>
                  </a:cubicBezTo>
                  <a:lnTo>
                    <a:pt x="21373" y="25426"/>
                  </a:lnTo>
                  <a:cubicBezTo>
                    <a:pt x="22738" y="19454"/>
                    <a:pt x="23719" y="13908"/>
                    <a:pt x="24189" y="11817"/>
                  </a:cubicBezTo>
                  <a:lnTo>
                    <a:pt x="255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7"/>
            <p:cNvSpPr/>
            <p:nvPr/>
          </p:nvSpPr>
          <p:spPr>
            <a:xfrm>
              <a:off x="5332467" y="3902285"/>
              <a:ext cx="60025" cy="181998"/>
            </a:xfrm>
            <a:custGeom>
              <a:avLst/>
              <a:gdLst/>
              <a:ahLst/>
              <a:cxnLst/>
              <a:rect l="l" t="t" r="r" b="b"/>
              <a:pathLst>
                <a:path w="2996" h="9084" extrusionOk="0">
                  <a:moveTo>
                    <a:pt x="2723" y="1"/>
                  </a:moveTo>
                  <a:cubicBezTo>
                    <a:pt x="2637" y="1"/>
                    <a:pt x="2561" y="38"/>
                    <a:pt x="2561" y="124"/>
                  </a:cubicBezTo>
                  <a:lnTo>
                    <a:pt x="2347" y="1020"/>
                  </a:lnTo>
                  <a:cubicBezTo>
                    <a:pt x="1878" y="3708"/>
                    <a:pt x="1110" y="6310"/>
                    <a:pt x="44" y="8827"/>
                  </a:cubicBezTo>
                  <a:cubicBezTo>
                    <a:pt x="1" y="8913"/>
                    <a:pt x="44" y="9041"/>
                    <a:pt x="172" y="9083"/>
                  </a:cubicBezTo>
                  <a:lnTo>
                    <a:pt x="214" y="9083"/>
                  </a:lnTo>
                  <a:cubicBezTo>
                    <a:pt x="300" y="9083"/>
                    <a:pt x="385" y="9041"/>
                    <a:pt x="428" y="8998"/>
                  </a:cubicBezTo>
                  <a:cubicBezTo>
                    <a:pt x="1494" y="6438"/>
                    <a:pt x="2262" y="3836"/>
                    <a:pt x="2731" y="1106"/>
                  </a:cubicBezTo>
                  <a:lnTo>
                    <a:pt x="2945" y="210"/>
                  </a:lnTo>
                  <a:cubicBezTo>
                    <a:pt x="2995" y="83"/>
                    <a:pt x="2849" y="1"/>
                    <a:pt x="27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7"/>
            <p:cNvSpPr/>
            <p:nvPr/>
          </p:nvSpPr>
          <p:spPr>
            <a:xfrm>
              <a:off x="4424781" y="5391105"/>
              <a:ext cx="702587" cy="10278"/>
            </a:xfrm>
            <a:custGeom>
              <a:avLst/>
              <a:gdLst/>
              <a:ahLst/>
              <a:cxnLst/>
              <a:rect l="l" t="t" r="r" b="b"/>
              <a:pathLst>
                <a:path w="35068" h="513" extrusionOk="0">
                  <a:moveTo>
                    <a:pt x="0" y="1"/>
                  </a:moveTo>
                  <a:lnTo>
                    <a:pt x="0" y="513"/>
                  </a:lnTo>
                  <a:lnTo>
                    <a:pt x="35067" y="513"/>
                  </a:lnTo>
                  <a:lnTo>
                    <a:pt x="35067"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0" name="Google Shape;770;p47"/>
          <p:cNvSpPr txBox="1">
            <a:spLocks noGrp="1"/>
          </p:cNvSpPr>
          <p:nvPr>
            <p:ph type="title"/>
          </p:nvPr>
        </p:nvSpPr>
        <p:spPr>
          <a:xfrm>
            <a:off x="948599" y="2037925"/>
            <a:ext cx="3563775" cy="149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Film Analysis</a:t>
            </a:r>
            <a:endParaRPr dirty="0"/>
          </a:p>
        </p:txBody>
      </p:sp>
      <p:sp>
        <p:nvSpPr>
          <p:cNvPr id="772" name="Google Shape;772;p47"/>
          <p:cNvSpPr txBox="1">
            <a:spLocks noGrp="1"/>
          </p:cNvSpPr>
          <p:nvPr>
            <p:ph type="subTitle" idx="1"/>
          </p:nvPr>
        </p:nvSpPr>
        <p:spPr>
          <a:xfrm>
            <a:off x="4314201" y="2264337"/>
            <a:ext cx="3761388" cy="713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da-DK" dirty="0" err="1"/>
              <a:t>Let’s</a:t>
            </a:r>
            <a:r>
              <a:rPr lang="da-DK" dirty="0"/>
              <a:t> </a:t>
            </a:r>
            <a:r>
              <a:rPr lang="da-DK" dirty="0" err="1"/>
              <a:t>watch</a:t>
            </a:r>
            <a:r>
              <a:rPr lang="da-DK" dirty="0"/>
              <a:t> a </a:t>
            </a:r>
            <a:r>
              <a:rPr lang="da-DK" dirty="0" err="1"/>
              <a:t>second</a:t>
            </a:r>
            <a:r>
              <a:rPr lang="da-DK" dirty="0"/>
              <a:t> film: </a:t>
            </a:r>
            <a:r>
              <a:rPr lang="en-US" dirty="0">
                <a:hlinkClick r:id="rId3"/>
              </a:rPr>
              <a:t>Are you Living an Insta Lie?</a:t>
            </a:r>
            <a:endParaRPr lang="en-US" dirty="0"/>
          </a:p>
          <a:p>
            <a:pPr marL="0" lvl="0" indent="0" algn="l" rtl="0">
              <a:spcBef>
                <a:spcPts val="0"/>
              </a:spcBef>
              <a:spcAft>
                <a:spcPts val="1200"/>
              </a:spcAft>
              <a:buNone/>
            </a:pPr>
            <a:r>
              <a:rPr lang="en-US" dirty="0"/>
              <a:t>In your groups discuss similarities and differences </a:t>
            </a:r>
            <a:endParaRPr lang="da-DK" dirty="0"/>
          </a:p>
        </p:txBody>
      </p:sp>
      <p:grpSp>
        <p:nvGrpSpPr>
          <p:cNvPr id="855" name="Google Shape;855;p47"/>
          <p:cNvGrpSpPr/>
          <p:nvPr/>
        </p:nvGrpSpPr>
        <p:grpSpPr>
          <a:xfrm>
            <a:off x="5964198" y="517671"/>
            <a:ext cx="686766" cy="497307"/>
            <a:chOff x="6088004" y="1354893"/>
            <a:chExt cx="686766" cy="497307"/>
          </a:xfrm>
        </p:grpSpPr>
        <p:grpSp>
          <p:nvGrpSpPr>
            <p:cNvPr id="856" name="Google Shape;856;p47"/>
            <p:cNvGrpSpPr/>
            <p:nvPr/>
          </p:nvGrpSpPr>
          <p:grpSpPr>
            <a:xfrm flipH="1">
              <a:off x="6088004" y="1592500"/>
              <a:ext cx="522225" cy="259700"/>
              <a:chOff x="-1391825" y="4240400"/>
              <a:chExt cx="522225" cy="259700"/>
            </a:xfrm>
          </p:grpSpPr>
          <p:sp>
            <p:nvSpPr>
              <p:cNvPr id="857" name="Google Shape;857;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 name="Google Shape;859;p47"/>
            <p:cNvGrpSpPr/>
            <p:nvPr/>
          </p:nvGrpSpPr>
          <p:grpSpPr>
            <a:xfrm flipH="1">
              <a:off x="6499766" y="1354893"/>
              <a:ext cx="275004" cy="136758"/>
              <a:chOff x="-1391825" y="4240400"/>
              <a:chExt cx="522225" cy="259700"/>
            </a:xfrm>
          </p:grpSpPr>
          <p:sp>
            <p:nvSpPr>
              <p:cNvPr id="860" name="Google Shape;860;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62" name="Google Shape;862;p47"/>
          <p:cNvGrpSpPr/>
          <p:nvPr/>
        </p:nvGrpSpPr>
        <p:grpSpPr>
          <a:xfrm>
            <a:off x="6884974" y="1206106"/>
            <a:ext cx="167475" cy="354100"/>
            <a:chOff x="13256175" y="1380850"/>
            <a:chExt cx="167475" cy="354100"/>
          </a:xfrm>
        </p:grpSpPr>
        <p:sp>
          <p:nvSpPr>
            <p:cNvPr id="863" name="Google Shape;863;p47"/>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47"/>
          <p:cNvGrpSpPr/>
          <p:nvPr/>
        </p:nvGrpSpPr>
        <p:grpSpPr>
          <a:xfrm rot="-899910" flipH="1">
            <a:off x="7509774" y="867743"/>
            <a:ext cx="527894" cy="523707"/>
            <a:chOff x="14582925" y="1556650"/>
            <a:chExt cx="280525" cy="278300"/>
          </a:xfrm>
        </p:grpSpPr>
        <p:sp>
          <p:nvSpPr>
            <p:cNvPr id="866" name="Google Shape;866;p47"/>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7"/>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 name="Google Shape;868;p47"/>
          <p:cNvGrpSpPr/>
          <p:nvPr/>
        </p:nvGrpSpPr>
        <p:grpSpPr>
          <a:xfrm>
            <a:off x="4940579" y="1059698"/>
            <a:ext cx="467176" cy="481344"/>
            <a:chOff x="8599300" y="718930"/>
            <a:chExt cx="467176" cy="481344"/>
          </a:xfrm>
        </p:grpSpPr>
        <p:grpSp>
          <p:nvGrpSpPr>
            <p:cNvPr id="869" name="Google Shape;869;p47"/>
            <p:cNvGrpSpPr/>
            <p:nvPr/>
          </p:nvGrpSpPr>
          <p:grpSpPr>
            <a:xfrm>
              <a:off x="8599300" y="718930"/>
              <a:ext cx="467176" cy="481344"/>
              <a:chOff x="-1586889" y="1214300"/>
              <a:chExt cx="305025" cy="314275"/>
            </a:xfrm>
          </p:grpSpPr>
          <p:sp>
            <p:nvSpPr>
              <p:cNvPr id="870" name="Google Shape;870;p47"/>
              <p:cNvSpPr/>
              <p:nvPr/>
            </p:nvSpPr>
            <p:spPr>
              <a:xfrm>
                <a:off x="-1586889" y="1214300"/>
                <a:ext cx="305025" cy="314275"/>
              </a:xfrm>
              <a:custGeom>
                <a:avLst/>
                <a:gdLst/>
                <a:ahLst/>
                <a:cxnLst/>
                <a:rect l="l" t="t" r="r" b="b"/>
                <a:pathLst>
                  <a:path w="12201" h="12571" extrusionOk="0">
                    <a:moveTo>
                      <a:pt x="6101" y="0"/>
                    </a:moveTo>
                    <a:cubicBezTo>
                      <a:pt x="2736" y="0"/>
                      <a:pt x="0" y="2810"/>
                      <a:pt x="0" y="6285"/>
                    </a:cubicBezTo>
                    <a:cubicBezTo>
                      <a:pt x="0" y="9724"/>
                      <a:pt x="2736" y="12570"/>
                      <a:pt x="6101" y="12570"/>
                    </a:cubicBezTo>
                    <a:cubicBezTo>
                      <a:pt x="9465" y="12570"/>
                      <a:pt x="12201" y="9724"/>
                      <a:pt x="12201" y="6285"/>
                    </a:cubicBezTo>
                    <a:cubicBezTo>
                      <a:pt x="12201" y="2810"/>
                      <a:pt x="9465" y="0"/>
                      <a:pt x="6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7"/>
              <p:cNvSpPr/>
              <p:nvPr/>
            </p:nvSpPr>
            <p:spPr>
              <a:xfrm rot="-672933">
                <a:off x="-1545250" y="1306352"/>
                <a:ext cx="80425" cy="36450"/>
              </a:xfrm>
              <a:custGeom>
                <a:avLst/>
                <a:gdLst/>
                <a:ahLst/>
                <a:cxnLst/>
                <a:rect l="l" t="t" r="r" b="b"/>
                <a:pathLst>
                  <a:path w="3217" h="1458" extrusionOk="0">
                    <a:moveTo>
                      <a:pt x="1581" y="1"/>
                    </a:moveTo>
                    <a:cubicBezTo>
                      <a:pt x="931" y="1"/>
                      <a:pt x="276" y="365"/>
                      <a:pt x="0" y="1124"/>
                    </a:cubicBezTo>
                    <a:lnTo>
                      <a:pt x="444" y="1272"/>
                    </a:lnTo>
                    <a:cubicBezTo>
                      <a:pt x="650" y="740"/>
                      <a:pt x="1111" y="487"/>
                      <a:pt x="1572" y="487"/>
                    </a:cubicBezTo>
                    <a:cubicBezTo>
                      <a:pt x="2104" y="487"/>
                      <a:pt x="2634" y="824"/>
                      <a:pt x="2773" y="1457"/>
                    </a:cubicBezTo>
                    <a:lnTo>
                      <a:pt x="3217" y="1383"/>
                    </a:lnTo>
                    <a:cubicBezTo>
                      <a:pt x="3059" y="476"/>
                      <a:pt x="2323" y="1"/>
                      <a:pt x="1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7"/>
              <p:cNvSpPr/>
              <p:nvPr/>
            </p:nvSpPr>
            <p:spPr>
              <a:xfrm>
                <a:off x="-1416775" y="1306350"/>
                <a:ext cx="80425" cy="36450"/>
              </a:xfrm>
              <a:custGeom>
                <a:avLst/>
                <a:gdLst/>
                <a:ahLst/>
                <a:cxnLst/>
                <a:rect l="l" t="t" r="r" b="b"/>
                <a:pathLst>
                  <a:path w="3217" h="1458" extrusionOk="0">
                    <a:moveTo>
                      <a:pt x="1553" y="1"/>
                    </a:moveTo>
                    <a:cubicBezTo>
                      <a:pt x="905" y="1"/>
                      <a:pt x="259" y="365"/>
                      <a:pt x="0" y="1124"/>
                    </a:cubicBezTo>
                    <a:lnTo>
                      <a:pt x="444" y="1272"/>
                    </a:lnTo>
                    <a:cubicBezTo>
                      <a:pt x="633" y="740"/>
                      <a:pt x="1085" y="487"/>
                      <a:pt x="1541" y="487"/>
                    </a:cubicBezTo>
                    <a:cubicBezTo>
                      <a:pt x="2066" y="487"/>
                      <a:pt x="2597" y="824"/>
                      <a:pt x="2736" y="1457"/>
                    </a:cubicBezTo>
                    <a:lnTo>
                      <a:pt x="3217" y="1383"/>
                    </a:lnTo>
                    <a:cubicBezTo>
                      <a:pt x="3039" y="476"/>
                      <a:pt x="2294" y="1"/>
                      <a:pt x="1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3" name="Google Shape;873;p47"/>
            <p:cNvSpPr/>
            <p:nvPr/>
          </p:nvSpPr>
          <p:spPr>
            <a:xfrm>
              <a:off x="8706408" y="985804"/>
              <a:ext cx="267267" cy="113168"/>
            </a:xfrm>
            <a:custGeom>
              <a:avLst/>
              <a:gdLst/>
              <a:ahLst/>
              <a:cxnLst/>
              <a:rect l="l" t="t" r="r" b="b"/>
              <a:pathLst>
                <a:path w="6027" h="2552" extrusionOk="0">
                  <a:moveTo>
                    <a:pt x="3253" y="1"/>
                  </a:moveTo>
                  <a:cubicBezTo>
                    <a:pt x="1960" y="38"/>
                    <a:pt x="702" y="925"/>
                    <a:pt x="0" y="2330"/>
                  </a:cubicBezTo>
                  <a:lnTo>
                    <a:pt x="407" y="2552"/>
                  </a:lnTo>
                  <a:cubicBezTo>
                    <a:pt x="1035" y="1295"/>
                    <a:pt x="2181" y="482"/>
                    <a:pt x="3253" y="482"/>
                  </a:cubicBezTo>
                  <a:cubicBezTo>
                    <a:pt x="4215" y="482"/>
                    <a:pt x="5028" y="1036"/>
                    <a:pt x="5620" y="2071"/>
                  </a:cubicBezTo>
                  <a:lnTo>
                    <a:pt x="6026" y="1849"/>
                  </a:lnTo>
                  <a:cubicBezTo>
                    <a:pt x="5324" y="666"/>
                    <a:pt x="4363"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47375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grpSp>
        <p:nvGrpSpPr>
          <p:cNvPr id="754" name="Google Shape;754;p47"/>
          <p:cNvGrpSpPr/>
          <p:nvPr/>
        </p:nvGrpSpPr>
        <p:grpSpPr>
          <a:xfrm>
            <a:off x="774161" y="695037"/>
            <a:ext cx="1846405" cy="1338459"/>
            <a:chOff x="13519600" y="1911975"/>
            <a:chExt cx="1138000" cy="738175"/>
          </a:xfrm>
        </p:grpSpPr>
        <p:sp>
          <p:nvSpPr>
            <p:cNvPr id="755" name="Google Shape;755;p47"/>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7"/>
            <p:cNvSpPr/>
            <p:nvPr/>
          </p:nvSpPr>
          <p:spPr>
            <a:xfrm>
              <a:off x="13903550" y="2156325"/>
              <a:ext cx="178150" cy="49382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7" name="Google Shape;757;p47"/>
          <p:cNvGrpSpPr/>
          <p:nvPr/>
        </p:nvGrpSpPr>
        <p:grpSpPr>
          <a:xfrm>
            <a:off x="3032989" y="-2608032"/>
            <a:ext cx="8073277" cy="8298148"/>
            <a:chOff x="3236841" y="-2275314"/>
            <a:chExt cx="8073277" cy="8298148"/>
          </a:xfrm>
        </p:grpSpPr>
        <p:sp>
          <p:nvSpPr>
            <p:cNvPr id="758" name="Google Shape;758;p47"/>
            <p:cNvSpPr/>
            <p:nvPr/>
          </p:nvSpPr>
          <p:spPr>
            <a:xfrm rot="-9515644">
              <a:off x="5141118" y="-2275314"/>
              <a:ext cx="6169000" cy="4847174"/>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7"/>
            <p:cNvSpPr/>
            <p:nvPr/>
          </p:nvSpPr>
          <p:spPr>
            <a:xfrm>
              <a:off x="3236841" y="1175521"/>
              <a:ext cx="6169116" cy="4847313"/>
            </a:xfrm>
            <a:custGeom>
              <a:avLst/>
              <a:gdLst/>
              <a:ahLst/>
              <a:cxnLst/>
              <a:rect l="l" t="t" r="r" b="b"/>
              <a:pathLst>
                <a:path w="243935" h="198579" extrusionOk="0">
                  <a:moveTo>
                    <a:pt x="125917" y="1"/>
                  </a:moveTo>
                  <a:cubicBezTo>
                    <a:pt x="117616" y="1"/>
                    <a:pt x="109599" y="587"/>
                    <a:pt x="102216" y="1656"/>
                  </a:cubicBezTo>
                  <a:cubicBezTo>
                    <a:pt x="82634" y="4471"/>
                    <a:pt x="63352" y="10956"/>
                    <a:pt x="47269" y="22048"/>
                  </a:cubicBezTo>
                  <a:cubicBezTo>
                    <a:pt x="38182" y="28319"/>
                    <a:pt x="30204" y="36040"/>
                    <a:pt x="23635" y="44871"/>
                  </a:cubicBezTo>
                  <a:cubicBezTo>
                    <a:pt x="17833" y="52678"/>
                    <a:pt x="10580" y="62959"/>
                    <a:pt x="8405" y="72345"/>
                  </a:cubicBezTo>
                  <a:cubicBezTo>
                    <a:pt x="1" y="108478"/>
                    <a:pt x="8917" y="150030"/>
                    <a:pt x="31399" y="180149"/>
                  </a:cubicBezTo>
                  <a:cubicBezTo>
                    <a:pt x="31911" y="180831"/>
                    <a:pt x="32465" y="181514"/>
                    <a:pt x="32977" y="182239"/>
                  </a:cubicBezTo>
                  <a:cubicBezTo>
                    <a:pt x="37798" y="188340"/>
                    <a:pt x="43387" y="193800"/>
                    <a:pt x="49530" y="198578"/>
                  </a:cubicBezTo>
                  <a:lnTo>
                    <a:pt x="178834" y="198578"/>
                  </a:lnTo>
                  <a:cubicBezTo>
                    <a:pt x="190140" y="193118"/>
                    <a:pt x="200335" y="185951"/>
                    <a:pt x="208996" y="176395"/>
                  </a:cubicBezTo>
                  <a:cubicBezTo>
                    <a:pt x="239114" y="143119"/>
                    <a:pt x="243935" y="81773"/>
                    <a:pt x="222007" y="42866"/>
                  </a:cubicBezTo>
                  <a:cubicBezTo>
                    <a:pt x="204286" y="11315"/>
                    <a:pt x="162367" y="1"/>
                    <a:pt x="125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0" name="Google Shape;760;p47"/>
          <p:cNvGrpSpPr/>
          <p:nvPr/>
        </p:nvGrpSpPr>
        <p:grpSpPr>
          <a:xfrm>
            <a:off x="8075589" y="2916656"/>
            <a:ext cx="1123403" cy="2022518"/>
            <a:chOff x="4352976" y="3007021"/>
            <a:chExt cx="1329943" cy="2394363"/>
          </a:xfrm>
        </p:grpSpPr>
        <p:sp>
          <p:nvSpPr>
            <p:cNvPr id="761" name="Google Shape;761;p47"/>
            <p:cNvSpPr/>
            <p:nvPr/>
          </p:nvSpPr>
          <p:spPr>
            <a:xfrm>
              <a:off x="4956410" y="3771857"/>
              <a:ext cx="726509" cy="699061"/>
            </a:xfrm>
            <a:custGeom>
              <a:avLst/>
              <a:gdLst/>
              <a:ahLst/>
              <a:cxnLst/>
              <a:rect l="l" t="t" r="r" b="b"/>
              <a:pathLst>
                <a:path w="36262" h="34892" extrusionOk="0">
                  <a:moveTo>
                    <a:pt x="24567" y="0"/>
                  </a:moveTo>
                  <a:cubicBezTo>
                    <a:pt x="24014" y="0"/>
                    <a:pt x="23496" y="166"/>
                    <a:pt x="23037" y="449"/>
                  </a:cubicBezTo>
                  <a:cubicBezTo>
                    <a:pt x="20648" y="1600"/>
                    <a:pt x="18686" y="3520"/>
                    <a:pt x="16211" y="4416"/>
                  </a:cubicBezTo>
                  <a:cubicBezTo>
                    <a:pt x="15059" y="4843"/>
                    <a:pt x="13822" y="5013"/>
                    <a:pt x="12756" y="5525"/>
                  </a:cubicBezTo>
                  <a:cubicBezTo>
                    <a:pt x="7039" y="8256"/>
                    <a:pt x="7551" y="16745"/>
                    <a:pt x="5717" y="21779"/>
                  </a:cubicBezTo>
                  <a:cubicBezTo>
                    <a:pt x="4864" y="24125"/>
                    <a:pt x="0" y="32018"/>
                    <a:pt x="1963" y="34279"/>
                  </a:cubicBezTo>
                  <a:cubicBezTo>
                    <a:pt x="2349" y="34703"/>
                    <a:pt x="2663" y="34846"/>
                    <a:pt x="2950" y="34846"/>
                  </a:cubicBezTo>
                  <a:cubicBezTo>
                    <a:pt x="3547" y="34846"/>
                    <a:pt x="4026" y="34225"/>
                    <a:pt x="4803" y="34225"/>
                  </a:cubicBezTo>
                  <a:cubicBezTo>
                    <a:pt x="4928" y="34225"/>
                    <a:pt x="5062" y="34241"/>
                    <a:pt x="5205" y="34279"/>
                  </a:cubicBezTo>
                  <a:cubicBezTo>
                    <a:pt x="5802" y="34535"/>
                    <a:pt x="6357" y="34705"/>
                    <a:pt x="6954" y="34876"/>
                  </a:cubicBezTo>
                  <a:cubicBezTo>
                    <a:pt x="7037" y="34886"/>
                    <a:pt x="7119" y="34891"/>
                    <a:pt x="7200" y="34891"/>
                  </a:cubicBezTo>
                  <a:cubicBezTo>
                    <a:pt x="8448" y="34891"/>
                    <a:pt x="9430" y="33697"/>
                    <a:pt x="10111" y="32615"/>
                  </a:cubicBezTo>
                  <a:cubicBezTo>
                    <a:pt x="11988" y="29543"/>
                    <a:pt x="13737" y="26386"/>
                    <a:pt x="15273" y="23144"/>
                  </a:cubicBezTo>
                  <a:cubicBezTo>
                    <a:pt x="15870" y="21907"/>
                    <a:pt x="17704" y="15551"/>
                    <a:pt x="19027" y="15380"/>
                  </a:cubicBezTo>
                  <a:cubicBezTo>
                    <a:pt x="19043" y="15378"/>
                    <a:pt x="19059" y="15377"/>
                    <a:pt x="19076" y="15377"/>
                  </a:cubicBezTo>
                  <a:cubicBezTo>
                    <a:pt x="20260" y="15377"/>
                    <a:pt x="23135" y="19827"/>
                    <a:pt x="24018" y="20585"/>
                  </a:cubicBezTo>
                  <a:cubicBezTo>
                    <a:pt x="25802" y="22071"/>
                    <a:pt x="28039" y="23590"/>
                    <a:pt x="30420" y="23590"/>
                  </a:cubicBezTo>
                  <a:cubicBezTo>
                    <a:pt x="30772" y="23590"/>
                    <a:pt x="31127" y="23557"/>
                    <a:pt x="31484" y="23486"/>
                  </a:cubicBezTo>
                  <a:cubicBezTo>
                    <a:pt x="33361" y="23059"/>
                    <a:pt x="34897" y="21694"/>
                    <a:pt x="35579" y="19859"/>
                  </a:cubicBezTo>
                  <a:cubicBezTo>
                    <a:pt x="36219" y="18068"/>
                    <a:pt x="36262" y="16105"/>
                    <a:pt x="35707" y="14271"/>
                  </a:cubicBezTo>
                  <a:cubicBezTo>
                    <a:pt x="34299" y="9237"/>
                    <a:pt x="30204" y="4501"/>
                    <a:pt x="26450" y="1003"/>
                  </a:cubicBezTo>
                  <a:cubicBezTo>
                    <a:pt x="26023" y="534"/>
                    <a:pt x="25511" y="193"/>
                    <a:pt x="24914" y="22"/>
                  </a:cubicBezTo>
                  <a:cubicBezTo>
                    <a:pt x="24797" y="7"/>
                    <a:pt x="24681" y="0"/>
                    <a:pt x="24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7"/>
            <p:cNvSpPr/>
            <p:nvPr/>
          </p:nvSpPr>
          <p:spPr>
            <a:xfrm>
              <a:off x="4932468" y="4234625"/>
              <a:ext cx="200130" cy="789840"/>
            </a:xfrm>
            <a:custGeom>
              <a:avLst/>
              <a:gdLst/>
              <a:ahLst/>
              <a:cxnLst/>
              <a:rect l="l" t="t" r="r" b="b"/>
              <a:pathLst>
                <a:path w="9989" h="39423" extrusionOk="0">
                  <a:moveTo>
                    <a:pt x="9726" y="1"/>
                  </a:moveTo>
                  <a:cubicBezTo>
                    <a:pt x="9668" y="1"/>
                    <a:pt x="9607" y="26"/>
                    <a:pt x="9557" y="89"/>
                  </a:cubicBezTo>
                  <a:cubicBezTo>
                    <a:pt x="5547" y="6147"/>
                    <a:pt x="3030" y="12802"/>
                    <a:pt x="2475" y="18817"/>
                  </a:cubicBezTo>
                  <a:cubicBezTo>
                    <a:pt x="2219" y="20950"/>
                    <a:pt x="2219" y="23168"/>
                    <a:pt x="2219" y="25301"/>
                  </a:cubicBezTo>
                  <a:cubicBezTo>
                    <a:pt x="2176" y="29951"/>
                    <a:pt x="2176" y="34772"/>
                    <a:pt x="43" y="39166"/>
                  </a:cubicBezTo>
                  <a:cubicBezTo>
                    <a:pt x="1" y="39252"/>
                    <a:pt x="43" y="39380"/>
                    <a:pt x="171" y="39422"/>
                  </a:cubicBezTo>
                  <a:lnTo>
                    <a:pt x="257" y="39422"/>
                  </a:lnTo>
                  <a:cubicBezTo>
                    <a:pt x="299" y="39422"/>
                    <a:pt x="385" y="39380"/>
                    <a:pt x="427" y="39337"/>
                  </a:cubicBezTo>
                  <a:cubicBezTo>
                    <a:pt x="2603" y="34857"/>
                    <a:pt x="2646" y="29994"/>
                    <a:pt x="2646" y="25259"/>
                  </a:cubicBezTo>
                  <a:cubicBezTo>
                    <a:pt x="2646" y="23168"/>
                    <a:pt x="2646" y="20993"/>
                    <a:pt x="2859" y="18860"/>
                  </a:cubicBezTo>
                  <a:cubicBezTo>
                    <a:pt x="3414" y="12887"/>
                    <a:pt x="5931" y="6317"/>
                    <a:pt x="9898" y="302"/>
                  </a:cubicBezTo>
                  <a:cubicBezTo>
                    <a:pt x="9989" y="151"/>
                    <a:pt x="9866" y="1"/>
                    <a:pt x="97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7"/>
            <p:cNvSpPr/>
            <p:nvPr/>
          </p:nvSpPr>
          <p:spPr>
            <a:xfrm>
              <a:off x="4746503" y="4284572"/>
              <a:ext cx="97951" cy="835620"/>
            </a:xfrm>
            <a:custGeom>
              <a:avLst/>
              <a:gdLst/>
              <a:ahLst/>
              <a:cxnLst/>
              <a:rect l="l" t="t" r="r" b="b"/>
              <a:pathLst>
                <a:path w="4889" h="41708" extrusionOk="0">
                  <a:moveTo>
                    <a:pt x="232" y="1"/>
                  </a:moveTo>
                  <a:cubicBezTo>
                    <a:pt x="120" y="1"/>
                    <a:pt x="1" y="92"/>
                    <a:pt x="25" y="241"/>
                  </a:cubicBezTo>
                  <a:lnTo>
                    <a:pt x="2884" y="12826"/>
                  </a:lnTo>
                  <a:cubicBezTo>
                    <a:pt x="3396" y="14959"/>
                    <a:pt x="3865" y="17135"/>
                    <a:pt x="3779" y="19353"/>
                  </a:cubicBezTo>
                  <a:cubicBezTo>
                    <a:pt x="3694" y="20718"/>
                    <a:pt x="3524" y="22041"/>
                    <a:pt x="3225" y="23320"/>
                  </a:cubicBezTo>
                  <a:cubicBezTo>
                    <a:pt x="3097" y="23875"/>
                    <a:pt x="3012" y="24387"/>
                    <a:pt x="2926" y="24941"/>
                  </a:cubicBezTo>
                  <a:cubicBezTo>
                    <a:pt x="1945" y="30530"/>
                    <a:pt x="2500" y="36289"/>
                    <a:pt x="4505" y="41579"/>
                  </a:cubicBezTo>
                  <a:cubicBezTo>
                    <a:pt x="4547" y="41665"/>
                    <a:pt x="4590" y="41707"/>
                    <a:pt x="4675" y="41707"/>
                  </a:cubicBezTo>
                  <a:lnTo>
                    <a:pt x="4718" y="41707"/>
                  </a:lnTo>
                  <a:cubicBezTo>
                    <a:pt x="4846" y="41665"/>
                    <a:pt x="4889" y="41579"/>
                    <a:pt x="4846" y="41451"/>
                  </a:cubicBezTo>
                  <a:cubicBezTo>
                    <a:pt x="2884" y="36204"/>
                    <a:pt x="2329" y="30530"/>
                    <a:pt x="3310" y="24984"/>
                  </a:cubicBezTo>
                  <a:cubicBezTo>
                    <a:pt x="3396" y="24472"/>
                    <a:pt x="3481" y="23918"/>
                    <a:pt x="3609" y="23406"/>
                  </a:cubicBezTo>
                  <a:cubicBezTo>
                    <a:pt x="3907" y="22083"/>
                    <a:pt x="4121" y="20718"/>
                    <a:pt x="4206" y="19396"/>
                  </a:cubicBezTo>
                  <a:cubicBezTo>
                    <a:pt x="4291" y="17092"/>
                    <a:pt x="3779" y="14874"/>
                    <a:pt x="3268" y="12740"/>
                  </a:cubicBezTo>
                  <a:lnTo>
                    <a:pt x="409" y="156"/>
                  </a:lnTo>
                  <a:cubicBezTo>
                    <a:pt x="391" y="48"/>
                    <a:pt x="314"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7"/>
            <p:cNvSpPr/>
            <p:nvPr/>
          </p:nvSpPr>
          <p:spPr>
            <a:xfrm>
              <a:off x="4352976" y="3704559"/>
              <a:ext cx="553026" cy="990831"/>
            </a:xfrm>
            <a:custGeom>
              <a:avLst/>
              <a:gdLst/>
              <a:ahLst/>
              <a:cxnLst/>
              <a:rect l="l" t="t" r="r" b="b"/>
              <a:pathLst>
                <a:path w="27603" h="49455" extrusionOk="0">
                  <a:moveTo>
                    <a:pt x="7625" y="0"/>
                  </a:moveTo>
                  <a:cubicBezTo>
                    <a:pt x="7019" y="0"/>
                    <a:pt x="6417" y="95"/>
                    <a:pt x="5845" y="309"/>
                  </a:cubicBezTo>
                  <a:cubicBezTo>
                    <a:pt x="5120" y="608"/>
                    <a:pt x="4480" y="1120"/>
                    <a:pt x="3968" y="1717"/>
                  </a:cubicBezTo>
                  <a:cubicBezTo>
                    <a:pt x="2688" y="3125"/>
                    <a:pt x="1792" y="4832"/>
                    <a:pt x="1451" y="6709"/>
                  </a:cubicBezTo>
                  <a:cubicBezTo>
                    <a:pt x="1" y="16307"/>
                    <a:pt x="13695" y="20744"/>
                    <a:pt x="14207" y="29788"/>
                  </a:cubicBezTo>
                  <a:cubicBezTo>
                    <a:pt x="14377" y="32433"/>
                    <a:pt x="12970" y="34865"/>
                    <a:pt x="14633" y="37296"/>
                  </a:cubicBezTo>
                  <a:cubicBezTo>
                    <a:pt x="15743" y="39003"/>
                    <a:pt x="17406" y="40283"/>
                    <a:pt x="18558" y="41946"/>
                  </a:cubicBezTo>
                  <a:cubicBezTo>
                    <a:pt x="19326" y="43098"/>
                    <a:pt x="19838" y="44421"/>
                    <a:pt x="20009" y="45829"/>
                  </a:cubicBezTo>
                  <a:cubicBezTo>
                    <a:pt x="20179" y="46980"/>
                    <a:pt x="20222" y="48431"/>
                    <a:pt x="21203" y="49113"/>
                  </a:cubicBezTo>
                  <a:cubicBezTo>
                    <a:pt x="21516" y="49341"/>
                    <a:pt x="21886" y="49455"/>
                    <a:pt x="22262" y="49455"/>
                  </a:cubicBezTo>
                  <a:cubicBezTo>
                    <a:pt x="22450" y="49455"/>
                    <a:pt x="22639" y="49426"/>
                    <a:pt x="22824" y="49369"/>
                  </a:cubicBezTo>
                  <a:cubicBezTo>
                    <a:pt x="23677" y="49113"/>
                    <a:pt x="24403" y="48559"/>
                    <a:pt x="24872" y="47834"/>
                  </a:cubicBezTo>
                  <a:cubicBezTo>
                    <a:pt x="26237" y="45701"/>
                    <a:pt x="26066" y="42970"/>
                    <a:pt x="25811" y="40453"/>
                  </a:cubicBezTo>
                  <a:cubicBezTo>
                    <a:pt x="25299" y="35035"/>
                    <a:pt x="24360" y="30727"/>
                    <a:pt x="25725" y="25479"/>
                  </a:cubicBezTo>
                  <a:cubicBezTo>
                    <a:pt x="27602" y="18227"/>
                    <a:pt x="23123" y="6879"/>
                    <a:pt x="16980" y="2698"/>
                  </a:cubicBezTo>
                  <a:cubicBezTo>
                    <a:pt x="14335" y="949"/>
                    <a:pt x="11178" y="11"/>
                    <a:pt x="7978" y="11"/>
                  </a:cubicBezTo>
                  <a:cubicBezTo>
                    <a:pt x="7861" y="4"/>
                    <a:pt x="7743" y="0"/>
                    <a:pt x="76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7"/>
            <p:cNvSpPr/>
            <p:nvPr/>
          </p:nvSpPr>
          <p:spPr>
            <a:xfrm>
              <a:off x="4776055" y="3007021"/>
              <a:ext cx="579512" cy="1306402"/>
            </a:xfrm>
            <a:custGeom>
              <a:avLst/>
              <a:gdLst/>
              <a:ahLst/>
              <a:cxnLst/>
              <a:rect l="l" t="t" r="r" b="b"/>
              <a:pathLst>
                <a:path w="28925" h="65206" extrusionOk="0">
                  <a:moveTo>
                    <a:pt x="12463" y="8497"/>
                  </a:moveTo>
                  <a:cubicBezTo>
                    <a:pt x="13306" y="8497"/>
                    <a:pt x="13626" y="10563"/>
                    <a:pt x="13695" y="11150"/>
                  </a:cubicBezTo>
                  <a:cubicBezTo>
                    <a:pt x="13875" y="12609"/>
                    <a:pt x="13533" y="13180"/>
                    <a:pt x="13057" y="13180"/>
                  </a:cubicBezTo>
                  <a:cubicBezTo>
                    <a:pt x="12295" y="13180"/>
                    <a:pt x="11191" y="11712"/>
                    <a:pt x="11349" y="10084"/>
                  </a:cubicBezTo>
                  <a:lnTo>
                    <a:pt x="11349" y="10041"/>
                  </a:lnTo>
                  <a:cubicBezTo>
                    <a:pt x="11349" y="9614"/>
                    <a:pt x="11519" y="9230"/>
                    <a:pt x="11775" y="8889"/>
                  </a:cubicBezTo>
                  <a:cubicBezTo>
                    <a:pt x="12036" y="8612"/>
                    <a:pt x="12264" y="8497"/>
                    <a:pt x="12463" y="8497"/>
                  </a:cubicBezTo>
                  <a:close/>
                  <a:moveTo>
                    <a:pt x="21006" y="15539"/>
                  </a:moveTo>
                  <a:cubicBezTo>
                    <a:pt x="21427" y="15539"/>
                    <a:pt x="21666" y="15850"/>
                    <a:pt x="21459" y="16781"/>
                  </a:cubicBezTo>
                  <a:cubicBezTo>
                    <a:pt x="20862" y="19384"/>
                    <a:pt x="19155" y="21559"/>
                    <a:pt x="16766" y="22796"/>
                  </a:cubicBezTo>
                  <a:cubicBezTo>
                    <a:pt x="16340" y="23052"/>
                    <a:pt x="15828" y="23223"/>
                    <a:pt x="15273" y="23266"/>
                  </a:cubicBezTo>
                  <a:cubicBezTo>
                    <a:pt x="14761" y="23266"/>
                    <a:pt x="14250" y="22967"/>
                    <a:pt x="13994" y="22498"/>
                  </a:cubicBezTo>
                  <a:cubicBezTo>
                    <a:pt x="13866" y="21901"/>
                    <a:pt x="13994" y="21303"/>
                    <a:pt x="14377" y="20834"/>
                  </a:cubicBezTo>
                  <a:cubicBezTo>
                    <a:pt x="15487" y="19085"/>
                    <a:pt x="17022" y="17592"/>
                    <a:pt x="18814" y="16568"/>
                  </a:cubicBezTo>
                  <a:cubicBezTo>
                    <a:pt x="19373" y="16212"/>
                    <a:pt x="20386" y="15539"/>
                    <a:pt x="21006" y="15539"/>
                  </a:cubicBezTo>
                  <a:close/>
                  <a:moveTo>
                    <a:pt x="7040" y="27532"/>
                  </a:moveTo>
                  <a:cubicBezTo>
                    <a:pt x="10154" y="27574"/>
                    <a:pt x="10111" y="32566"/>
                    <a:pt x="9727" y="35253"/>
                  </a:cubicBezTo>
                  <a:cubicBezTo>
                    <a:pt x="9685" y="35637"/>
                    <a:pt x="9599" y="36021"/>
                    <a:pt x="9514" y="36405"/>
                  </a:cubicBezTo>
                  <a:cubicBezTo>
                    <a:pt x="9434" y="36645"/>
                    <a:pt x="9317" y="36921"/>
                    <a:pt x="9093" y="36921"/>
                  </a:cubicBezTo>
                  <a:cubicBezTo>
                    <a:pt x="9078" y="36921"/>
                    <a:pt x="9062" y="36920"/>
                    <a:pt x="9045" y="36917"/>
                  </a:cubicBezTo>
                  <a:cubicBezTo>
                    <a:pt x="8874" y="36875"/>
                    <a:pt x="8789" y="36747"/>
                    <a:pt x="8746" y="36619"/>
                  </a:cubicBezTo>
                  <a:cubicBezTo>
                    <a:pt x="7424" y="34358"/>
                    <a:pt x="6571" y="31841"/>
                    <a:pt x="6229" y="29238"/>
                  </a:cubicBezTo>
                  <a:cubicBezTo>
                    <a:pt x="6187" y="28854"/>
                    <a:pt x="6187" y="28513"/>
                    <a:pt x="6272" y="28172"/>
                  </a:cubicBezTo>
                  <a:cubicBezTo>
                    <a:pt x="6357" y="27788"/>
                    <a:pt x="6699" y="27532"/>
                    <a:pt x="7040" y="27532"/>
                  </a:cubicBezTo>
                  <a:close/>
                  <a:moveTo>
                    <a:pt x="15487" y="39178"/>
                  </a:moveTo>
                  <a:cubicBezTo>
                    <a:pt x="15615" y="39434"/>
                    <a:pt x="15700" y="39733"/>
                    <a:pt x="15743" y="40074"/>
                  </a:cubicBezTo>
                  <a:cubicBezTo>
                    <a:pt x="15913" y="40799"/>
                    <a:pt x="15743" y="41397"/>
                    <a:pt x="14847" y="42037"/>
                  </a:cubicBezTo>
                  <a:cubicBezTo>
                    <a:pt x="14309" y="42395"/>
                    <a:pt x="13170" y="43054"/>
                    <a:pt x="12364" y="43054"/>
                  </a:cubicBezTo>
                  <a:cubicBezTo>
                    <a:pt x="12211" y="43054"/>
                    <a:pt x="12069" y="43030"/>
                    <a:pt x="11946" y="42975"/>
                  </a:cubicBezTo>
                  <a:cubicBezTo>
                    <a:pt x="11605" y="42762"/>
                    <a:pt x="11391" y="42420"/>
                    <a:pt x="11434" y="41994"/>
                  </a:cubicBezTo>
                  <a:cubicBezTo>
                    <a:pt x="11477" y="41653"/>
                    <a:pt x="11647" y="41354"/>
                    <a:pt x="11861" y="41098"/>
                  </a:cubicBezTo>
                  <a:cubicBezTo>
                    <a:pt x="12799" y="40031"/>
                    <a:pt x="14079" y="39306"/>
                    <a:pt x="15487" y="39178"/>
                  </a:cubicBezTo>
                  <a:close/>
                  <a:moveTo>
                    <a:pt x="20815" y="1"/>
                  </a:moveTo>
                  <a:cubicBezTo>
                    <a:pt x="20471" y="1"/>
                    <a:pt x="20154" y="21"/>
                    <a:pt x="19881" y="58"/>
                  </a:cubicBezTo>
                  <a:cubicBezTo>
                    <a:pt x="12586" y="1125"/>
                    <a:pt x="8789" y="7439"/>
                    <a:pt x="5632" y="13368"/>
                  </a:cubicBezTo>
                  <a:cubicBezTo>
                    <a:pt x="5589" y="13454"/>
                    <a:pt x="5547" y="13539"/>
                    <a:pt x="5547" y="13667"/>
                  </a:cubicBezTo>
                  <a:cubicBezTo>
                    <a:pt x="5589" y="13795"/>
                    <a:pt x="5675" y="13880"/>
                    <a:pt x="5803" y="13966"/>
                  </a:cubicBezTo>
                  <a:cubicBezTo>
                    <a:pt x="7125" y="15075"/>
                    <a:pt x="7893" y="16653"/>
                    <a:pt x="7936" y="18402"/>
                  </a:cubicBezTo>
                  <a:cubicBezTo>
                    <a:pt x="7936" y="18573"/>
                    <a:pt x="7893" y="18744"/>
                    <a:pt x="7808" y="18914"/>
                  </a:cubicBezTo>
                  <a:cubicBezTo>
                    <a:pt x="7681" y="19073"/>
                    <a:pt x="7484" y="19160"/>
                    <a:pt x="7286" y="19160"/>
                  </a:cubicBezTo>
                  <a:cubicBezTo>
                    <a:pt x="7218" y="19160"/>
                    <a:pt x="7149" y="19150"/>
                    <a:pt x="7083" y="19128"/>
                  </a:cubicBezTo>
                  <a:cubicBezTo>
                    <a:pt x="6784" y="19000"/>
                    <a:pt x="6571" y="18829"/>
                    <a:pt x="6400" y="18616"/>
                  </a:cubicBezTo>
                  <a:cubicBezTo>
                    <a:pt x="5760" y="17848"/>
                    <a:pt x="5291" y="16995"/>
                    <a:pt x="4949" y="16056"/>
                  </a:cubicBezTo>
                  <a:cubicBezTo>
                    <a:pt x="2816" y="20237"/>
                    <a:pt x="2134" y="26849"/>
                    <a:pt x="2603" y="31457"/>
                  </a:cubicBezTo>
                  <a:cubicBezTo>
                    <a:pt x="2902" y="34272"/>
                    <a:pt x="3926" y="37344"/>
                    <a:pt x="3712" y="40159"/>
                  </a:cubicBezTo>
                  <a:cubicBezTo>
                    <a:pt x="3456" y="43615"/>
                    <a:pt x="2049" y="46857"/>
                    <a:pt x="1153" y="50142"/>
                  </a:cubicBezTo>
                  <a:cubicBezTo>
                    <a:pt x="129" y="53811"/>
                    <a:pt x="1" y="57693"/>
                    <a:pt x="726" y="61405"/>
                  </a:cubicBezTo>
                  <a:cubicBezTo>
                    <a:pt x="939" y="62812"/>
                    <a:pt x="1750" y="64050"/>
                    <a:pt x="2944" y="64817"/>
                  </a:cubicBezTo>
                  <a:cubicBezTo>
                    <a:pt x="3412" y="65075"/>
                    <a:pt x="3952" y="65205"/>
                    <a:pt x="4484" y="65205"/>
                  </a:cubicBezTo>
                  <a:cubicBezTo>
                    <a:pt x="5362" y="65205"/>
                    <a:pt x="6221" y="64852"/>
                    <a:pt x="6699" y="64135"/>
                  </a:cubicBezTo>
                  <a:cubicBezTo>
                    <a:pt x="7078" y="64252"/>
                    <a:pt x="7462" y="64308"/>
                    <a:pt x="7841" y="64308"/>
                  </a:cubicBezTo>
                  <a:cubicBezTo>
                    <a:pt x="9255" y="64308"/>
                    <a:pt x="10591" y="63527"/>
                    <a:pt x="11263" y="62215"/>
                  </a:cubicBezTo>
                  <a:cubicBezTo>
                    <a:pt x="11903" y="60893"/>
                    <a:pt x="11690" y="59399"/>
                    <a:pt x="11647" y="57949"/>
                  </a:cubicBezTo>
                  <a:cubicBezTo>
                    <a:pt x="11519" y="53171"/>
                    <a:pt x="13268" y="49289"/>
                    <a:pt x="15956" y="45535"/>
                  </a:cubicBezTo>
                  <a:cubicBezTo>
                    <a:pt x="18686" y="41781"/>
                    <a:pt x="18388" y="36192"/>
                    <a:pt x="19369" y="31841"/>
                  </a:cubicBezTo>
                  <a:cubicBezTo>
                    <a:pt x="20435" y="27447"/>
                    <a:pt x="22739" y="23479"/>
                    <a:pt x="24701" y="19426"/>
                  </a:cubicBezTo>
                  <a:cubicBezTo>
                    <a:pt x="26578" y="15715"/>
                    <a:pt x="28925" y="11961"/>
                    <a:pt x="28242" y="7823"/>
                  </a:cubicBezTo>
                  <a:cubicBezTo>
                    <a:pt x="28157" y="7396"/>
                    <a:pt x="28072" y="6969"/>
                    <a:pt x="27944" y="6585"/>
                  </a:cubicBezTo>
                  <a:cubicBezTo>
                    <a:pt x="27901" y="6500"/>
                    <a:pt x="27858" y="6415"/>
                    <a:pt x="27816" y="6372"/>
                  </a:cubicBezTo>
                  <a:cubicBezTo>
                    <a:pt x="27780" y="6348"/>
                    <a:pt x="27741" y="6338"/>
                    <a:pt x="27700" y="6338"/>
                  </a:cubicBezTo>
                  <a:cubicBezTo>
                    <a:pt x="27596" y="6338"/>
                    <a:pt x="27481" y="6408"/>
                    <a:pt x="27389" y="6500"/>
                  </a:cubicBezTo>
                  <a:cubicBezTo>
                    <a:pt x="26280" y="7439"/>
                    <a:pt x="25000" y="8121"/>
                    <a:pt x="23635" y="8590"/>
                  </a:cubicBezTo>
                  <a:cubicBezTo>
                    <a:pt x="23541" y="8622"/>
                    <a:pt x="23430" y="8641"/>
                    <a:pt x="23323" y="8641"/>
                  </a:cubicBezTo>
                  <a:cubicBezTo>
                    <a:pt x="23138" y="8641"/>
                    <a:pt x="22964" y="8582"/>
                    <a:pt x="22910" y="8420"/>
                  </a:cubicBezTo>
                  <a:cubicBezTo>
                    <a:pt x="22867" y="8292"/>
                    <a:pt x="22867" y="8121"/>
                    <a:pt x="22952" y="7993"/>
                  </a:cubicBezTo>
                  <a:cubicBezTo>
                    <a:pt x="23379" y="7140"/>
                    <a:pt x="24019" y="6415"/>
                    <a:pt x="24787" y="5860"/>
                  </a:cubicBezTo>
                  <a:cubicBezTo>
                    <a:pt x="25640" y="5306"/>
                    <a:pt x="26749" y="4794"/>
                    <a:pt x="26792" y="3770"/>
                  </a:cubicBezTo>
                  <a:cubicBezTo>
                    <a:pt x="26978" y="972"/>
                    <a:pt x="23217" y="1"/>
                    <a:pt x="208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7"/>
            <p:cNvSpPr/>
            <p:nvPr/>
          </p:nvSpPr>
          <p:spPr>
            <a:xfrm>
              <a:off x="4826483" y="3908976"/>
              <a:ext cx="146175" cy="1181304"/>
            </a:xfrm>
            <a:custGeom>
              <a:avLst/>
              <a:gdLst/>
              <a:ahLst/>
              <a:cxnLst/>
              <a:rect l="l" t="t" r="r" b="b"/>
              <a:pathLst>
                <a:path w="7296" h="58962" extrusionOk="0">
                  <a:moveTo>
                    <a:pt x="6635" y="1"/>
                  </a:moveTo>
                  <a:cubicBezTo>
                    <a:pt x="6579" y="1"/>
                    <a:pt x="6523" y="27"/>
                    <a:pt x="6485" y="89"/>
                  </a:cubicBezTo>
                  <a:cubicBezTo>
                    <a:pt x="3798" y="4483"/>
                    <a:pt x="1579" y="8493"/>
                    <a:pt x="1878" y="12973"/>
                  </a:cubicBezTo>
                  <a:cubicBezTo>
                    <a:pt x="2049" y="15234"/>
                    <a:pt x="2859" y="17324"/>
                    <a:pt x="3670" y="19372"/>
                  </a:cubicBezTo>
                  <a:cubicBezTo>
                    <a:pt x="4096" y="20438"/>
                    <a:pt x="4523" y="21548"/>
                    <a:pt x="4821" y="22657"/>
                  </a:cubicBezTo>
                  <a:cubicBezTo>
                    <a:pt x="6869" y="29482"/>
                    <a:pt x="5333" y="36820"/>
                    <a:pt x="3968" y="43347"/>
                  </a:cubicBezTo>
                  <a:cubicBezTo>
                    <a:pt x="3798" y="43944"/>
                    <a:pt x="3755" y="44584"/>
                    <a:pt x="3755" y="45224"/>
                  </a:cubicBezTo>
                  <a:lnTo>
                    <a:pt x="3755" y="46205"/>
                  </a:lnTo>
                  <a:cubicBezTo>
                    <a:pt x="3712" y="47997"/>
                    <a:pt x="3542" y="49746"/>
                    <a:pt x="3158" y="51538"/>
                  </a:cubicBezTo>
                  <a:cubicBezTo>
                    <a:pt x="2560" y="54055"/>
                    <a:pt x="1281" y="56401"/>
                    <a:pt x="86" y="58662"/>
                  </a:cubicBezTo>
                  <a:cubicBezTo>
                    <a:pt x="1" y="58790"/>
                    <a:pt x="86" y="58961"/>
                    <a:pt x="257" y="58961"/>
                  </a:cubicBezTo>
                  <a:cubicBezTo>
                    <a:pt x="299" y="58961"/>
                    <a:pt x="385" y="58918"/>
                    <a:pt x="427" y="58876"/>
                  </a:cubicBezTo>
                  <a:cubicBezTo>
                    <a:pt x="1665" y="56572"/>
                    <a:pt x="2944" y="54226"/>
                    <a:pt x="3542" y="51623"/>
                  </a:cubicBezTo>
                  <a:cubicBezTo>
                    <a:pt x="3926" y="49832"/>
                    <a:pt x="4096" y="48040"/>
                    <a:pt x="4139" y="46205"/>
                  </a:cubicBezTo>
                  <a:lnTo>
                    <a:pt x="4139" y="45224"/>
                  </a:lnTo>
                  <a:cubicBezTo>
                    <a:pt x="4139" y="44627"/>
                    <a:pt x="4224" y="43987"/>
                    <a:pt x="4352" y="43390"/>
                  </a:cubicBezTo>
                  <a:cubicBezTo>
                    <a:pt x="5717" y="36863"/>
                    <a:pt x="7296" y="29440"/>
                    <a:pt x="5205" y="22529"/>
                  </a:cubicBezTo>
                  <a:cubicBezTo>
                    <a:pt x="4907" y="21420"/>
                    <a:pt x="4438" y="20310"/>
                    <a:pt x="4054" y="19244"/>
                  </a:cubicBezTo>
                  <a:cubicBezTo>
                    <a:pt x="3243" y="17196"/>
                    <a:pt x="2432" y="15106"/>
                    <a:pt x="2304" y="12930"/>
                  </a:cubicBezTo>
                  <a:cubicBezTo>
                    <a:pt x="1963" y="8621"/>
                    <a:pt x="4182" y="4654"/>
                    <a:pt x="6827" y="302"/>
                  </a:cubicBezTo>
                  <a:cubicBezTo>
                    <a:pt x="6917" y="152"/>
                    <a:pt x="6773" y="1"/>
                    <a:pt x="66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7"/>
            <p:cNvSpPr/>
            <p:nvPr/>
          </p:nvSpPr>
          <p:spPr>
            <a:xfrm>
              <a:off x="4599146" y="4887686"/>
              <a:ext cx="511974" cy="509430"/>
            </a:xfrm>
            <a:custGeom>
              <a:avLst/>
              <a:gdLst/>
              <a:ahLst/>
              <a:cxnLst/>
              <a:rect l="l" t="t" r="r" b="b"/>
              <a:pathLst>
                <a:path w="25554" h="25427" extrusionOk="0">
                  <a:moveTo>
                    <a:pt x="0" y="0"/>
                  </a:moveTo>
                  <a:lnTo>
                    <a:pt x="1877" y="11263"/>
                  </a:lnTo>
                  <a:cubicBezTo>
                    <a:pt x="2261" y="13481"/>
                    <a:pt x="3242" y="19240"/>
                    <a:pt x="4607" y="25426"/>
                  </a:cubicBezTo>
                  <a:lnTo>
                    <a:pt x="21373" y="25426"/>
                  </a:lnTo>
                  <a:cubicBezTo>
                    <a:pt x="22738" y="19454"/>
                    <a:pt x="23719" y="13908"/>
                    <a:pt x="24189" y="11817"/>
                  </a:cubicBezTo>
                  <a:lnTo>
                    <a:pt x="255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7"/>
            <p:cNvSpPr/>
            <p:nvPr/>
          </p:nvSpPr>
          <p:spPr>
            <a:xfrm>
              <a:off x="5332467" y="3902285"/>
              <a:ext cx="60025" cy="181998"/>
            </a:xfrm>
            <a:custGeom>
              <a:avLst/>
              <a:gdLst/>
              <a:ahLst/>
              <a:cxnLst/>
              <a:rect l="l" t="t" r="r" b="b"/>
              <a:pathLst>
                <a:path w="2996" h="9084" extrusionOk="0">
                  <a:moveTo>
                    <a:pt x="2723" y="1"/>
                  </a:moveTo>
                  <a:cubicBezTo>
                    <a:pt x="2637" y="1"/>
                    <a:pt x="2561" y="38"/>
                    <a:pt x="2561" y="124"/>
                  </a:cubicBezTo>
                  <a:lnTo>
                    <a:pt x="2347" y="1020"/>
                  </a:lnTo>
                  <a:cubicBezTo>
                    <a:pt x="1878" y="3708"/>
                    <a:pt x="1110" y="6310"/>
                    <a:pt x="44" y="8827"/>
                  </a:cubicBezTo>
                  <a:cubicBezTo>
                    <a:pt x="1" y="8913"/>
                    <a:pt x="44" y="9041"/>
                    <a:pt x="172" y="9083"/>
                  </a:cubicBezTo>
                  <a:lnTo>
                    <a:pt x="214" y="9083"/>
                  </a:lnTo>
                  <a:cubicBezTo>
                    <a:pt x="300" y="9083"/>
                    <a:pt x="385" y="9041"/>
                    <a:pt x="428" y="8998"/>
                  </a:cubicBezTo>
                  <a:cubicBezTo>
                    <a:pt x="1494" y="6438"/>
                    <a:pt x="2262" y="3836"/>
                    <a:pt x="2731" y="1106"/>
                  </a:cubicBezTo>
                  <a:lnTo>
                    <a:pt x="2945" y="210"/>
                  </a:lnTo>
                  <a:cubicBezTo>
                    <a:pt x="2995" y="83"/>
                    <a:pt x="2849" y="1"/>
                    <a:pt x="27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7"/>
            <p:cNvSpPr/>
            <p:nvPr/>
          </p:nvSpPr>
          <p:spPr>
            <a:xfrm>
              <a:off x="4424781" y="5391105"/>
              <a:ext cx="702587" cy="10278"/>
            </a:xfrm>
            <a:custGeom>
              <a:avLst/>
              <a:gdLst/>
              <a:ahLst/>
              <a:cxnLst/>
              <a:rect l="l" t="t" r="r" b="b"/>
              <a:pathLst>
                <a:path w="35068" h="513" extrusionOk="0">
                  <a:moveTo>
                    <a:pt x="0" y="1"/>
                  </a:moveTo>
                  <a:lnTo>
                    <a:pt x="0" y="513"/>
                  </a:lnTo>
                  <a:lnTo>
                    <a:pt x="35067" y="513"/>
                  </a:lnTo>
                  <a:lnTo>
                    <a:pt x="35067"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0" name="Google Shape;770;p47"/>
          <p:cNvSpPr txBox="1">
            <a:spLocks noGrp="1"/>
          </p:cNvSpPr>
          <p:nvPr>
            <p:ph type="title"/>
          </p:nvPr>
        </p:nvSpPr>
        <p:spPr>
          <a:xfrm>
            <a:off x="948599" y="2037925"/>
            <a:ext cx="3563775" cy="149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Ordklasser</a:t>
            </a:r>
            <a:endParaRPr dirty="0"/>
          </a:p>
        </p:txBody>
      </p:sp>
      <p:sp>
        <p:nvSpPr>
          <p:cNvPr id="772" name="Google Shape;772;p47"/>
          <p:cNvSpPr txBox="1">
            <a:spLocks noGrp="1"/>
          </p:cNvSpPr>
          <p:nvPr>
            <p:ph type="subTitle" idx="1"/>
          </p:nvPr>
        </p:nvSpPr>
        <p:spPr>
          <a:xfrm>
            <a:off x="4314201" y="2264337"/>
            <a:ext cx="3761388" cy="713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da-DK" dirty="0"/>
              <a:t>Lad os tale sammen om hvad i ved i forvejen og hvad der er udfordrende </a:t>
            </a:r>
          </a:p>
          <a:p>
            <a:pPr marL="0" lvl="0" indent="0" algn="l" rtl="0">
              <a:spcBef>
                <a:spcPts val="0"/>
              </a:spcBef>
              <a:spcAft>
                <a:spcPts val="1200"/>
              </a:spcAft>
              <a:buNone/>
            </a:pPr>
            <a:endParaRPr lang="da-DK" dirty="0"/>
          </a:p>
          <a:p>
            <a:pPr marL="0" lvl="0" indent="0" algn="l" rtl="0">
              <a:spcBef>
                <a:spcPts val="0"/>
              </a:spcBef>
              <a:spcAft>
                <a:spcPts val="1200"/>
              </a:spcAft>
              <a:buNone/>
            </a:pPr>
            <a:r>
              <a:rPr lang="da-DK" dirty="0"/>
              <a:t>Hvordan er det nu med navneord, udsagnsord og tillægsord? </a:t>
            </a:r>
          </a:p>
          <a:p>
            <a:pPr marL="0" lvl="0" indent="0" algn="l" rtl="0">
              <a:spcBef>
                <a:spcPts val="0"/>
              </a:spcBef>
              <a:spcAft>
                <a:spcPts val="1200"/>
              </a:spcAft>
              <a:buNone/>
            </a:pPr>
            <a:r>
              <a:rPr lang="da-DK" dirty="0"/>
              <a:t>Og hvad med bøjninger? </a:t>
            </a:r>
          </a:p>
        </p:txBody>
      </p:sp>
      <p:grpSp>
        <p:nvGrpSpPr>
          <p:cNvPr id="855" name="Google Shape;855;p47"/>
          <p:cNvGrpSpPr/>
          <p:nvPr/>
        </p:nvGrpSpPr>
        <p:grpSpPr>
          <a:xfrm>
            <a:off x="5964198" y="517671"/>
            <a:ext cx="686766" cy="497307"/>
            <a:chOff x="6088004" y="1354893"/>
            <a:chExt cx="686766" cy="497307"/>
          </a:xfrm>
        </p:grpSpPr>
        <p:grpSp>
          <p:nvGrpSpPr>
            <p:cNvPr id="856" name="Google Shape;856;p47"/>
            <p:cNvGrpSpPr/>
            <p:nvPr/>
          </p:nvGrpSpPr>
          <p:grpSpPr>
            <a:xfrm flipH="1">
              <a:off x="6088004" y="1592500"/>
              <a:ext cx="522225" cy="259700"/>
              <a:chOff x="-1391825" y="4240400"/>
              <a:chExt cx="522225" cy="259700"/>
            </a:xfrm>
          </p:grpSpPr>
          <p:sp>
            <p:nvSpPr>
              <p:cNvPr id="857" name="Google Shape;857;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 name="Google Shape;859;p47"/>
            <p:cNvGrpSpPr/>
            <p:nvPr/>
          </p:nvGrpSpPr>
          <p:grpSpPr>
            <a:xfrm flipH="1">
              <a:off x="6499766" y="1354893"/>
              <a:ext cx="275004" cy="136758"/>
              <a:chOff x="-1391825" y="4240400"/>
              <a:chExt cx="522225" cy="259700"/>
            </a:xfrm>
          </p:grpSpPr>
          <p:sp>
            <p:nvSpPr>
              <p:cNvPr id="860" name="Google Shape;860;p47"/>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7"/>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62" name="Google Shape;862;p47"/>
          <p:cNvGrpSpPr/>
          <p:nvPr/>
        </p:nvGrpSpPr>
        <p:grpSpPr>
          <a:xfrm>
            <a:off x="6884974" y="1206106"/>
            <a:ext cx="167475" cy="354100"/>
            <a:chOff x="13256175" y="1380850"/>
            <a:chExt cx="167475" cy="354100"/>
          </a:xfrm>
        </p:grpSpPr>
        <p:sp>
          <p:nvSpPr>
            <p:cNvPr id="863" name="Google Shape;863;p47"/>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47"/>
          <p:cNvGrpSpPr/>
          <p:nvPr/>
        </p:nvGrpSpPr>
        <p:grpSpPr>
          <a:xfrm rot="-899910" flipH="1">
            <a:off x="7509774" y="867743"/>
            <a:ext cx="527894" cy="523707"/>
            <a:chOff x="14582925" y="1556650"/>
            <a:chExt cx="280525" cy="278300"/>
          </a:xfrm>
        </p:grpSpPr>
        <p:sp>
          <p:nvSpPr>
            <p:cNvPr id="866" name="Google Shape;866;p47"/>
            <p:cNvSpPr/>
            <p:nvPr/>
          </p:nvSpPr>
          <p:spPr>
            <a:xfrm>
              <a:off x="14656525" y="1556650"/>
              <a:ext cx="206925" cy="276500"/>
            </a:xfrm>
            <a:custGeom>
              <a:avLst/>
              <a:gdLst/>
              <a:ahLst/>
              <a:cxnLst/>
              <a:rect l="l" t="t" r="r" b="b"/>
              <a:pathLst>
                <a:path w="8277" h="11060" extrusionOk="0">
                  <a:moveTo>
                    <a:pt x="3676" y="1"/>
                  </a:moveTo>
                  <a:cubicBezTo>
                    <a:pt x="3645" y="1"/>
                    <a:pt x="3614" y="3"/>
                    <a:pt x="3584" y="7"/>
                  </a:cubicBezTo>
                  <a:cubicBezTo>
                    <a:pt x="3157" y="135"/>
                    <a:pt x="2986" y="605"/>
                    <a:pt x="2858" y="1031"/>
                  </a:cubicBezTo>
                  <a:cubicBezTo>
                    <a:pt x="2475" y="1970"/>
                    <a:pt x="1963" y="2866"/>
                    <a:pt x="1365" y="3676"/>
                  </a:cubicBezTo>
                  <a:cubicBezTo>
                    <a:pt x="725" y="4615"/>
                    <a:pt x="299" y="5681"/>
                    <a:pt x="171" y="6790"/>
                  </a:cubicBezTo>
                  <a:cubicBezTo>
                    <a:pt x="43" y="7729"/>
                    <a:pt x="0" y="8668"/>
                    <a:pt x="43" y="9606"/>
                  </a:cubicBezTo>
                  <a:cubicBezTo>
                    <a:pt x="128" y="10545"/>
                    <a:pt x="512" y="10929"/>
                    <a:pt x="1365" y="10971"/>
                  </a:cubicBezTo>
                  <a:lnTo>
                    <a:pt x="3285" y="11014"/>
                  </a:lnTo>
                  <a:lnTo>
                    <a:pt x="4736" y="11014"/>
                  </a:lnTo>
                  <a:lnTo>
                    <a:pt x="6655" y="11057"/>
                  </a:lnTo>
                  <a:cubicBezTo>
                    <a:pt x="6677" y="11059"/>
                    <a:pt x="6699" y="11060"/>
                    <a:pt x="6720" y="11060"/>
                  </a:cubicBezTo>
                  <a:cubicBezTo>
                    <a:pt x="7120" y="11060"/>
                    <a:pt x="7468" y="10693"/>
                    <a:pt x="7508" y="10289"/>
                  </a:cubicBezTo>
                  <a:cubicBezTo>
                    <a:pt x="7508" y="9819"/>
                    <a:pt x="7167" y="9435"/>
                    <a:pt x="6698" y="9435"/>
                  </a:cubicBezTo>
                  <a:lnTo>
                    <a:pt x="7039" y="9435"/>
                  </a:lnTo>
                  <a:cubicBezTo>
                    <a:pt x="7054" y="9436"/>
                    <a:pt x="7069" y="9437"/>
                    <a:pt x="7084" y="9437"/>
                  </a:cubicBezTo>
                  <a:cubicBezTo>
                    <a:pt x="7904" y="9437"/>
                    <a:pt x="8220" y="8277"/>
                    <a:pt x="7423" y="7900"/>
                  </a:cubicBezTo>
                  <a:cubicBezTo>
                    <a:pt x="7892" y="7900"/>
                    <a:pt x="8276" y="7558"/>
                    <a:pt x="8276" y="7089"/>
                  </a:cubicBezTo>
                  <a:lnTo>
                    <a:pt x="8276" y="7004"/>
                  </a:lnTo>
                  <a:cubicBezTo>
                    <a:pt x="8276" y="6577"/>
                    <a:pt x="7935" y="6236"/>
                    <a:pt x="7508" y="6193"/>
                  </a:cubicBezTo>
                  <a:lnTo>
                    <a:pt x="7423" y="6193"/>
                  </a:lnTo>
                  <a:cubicBezTo>
                    <a:pt x="7892" y="6193"/>
                    <a:pt x="8234" y="5852"/>
                    <a:pt x="8234" y="5383"/>
                  </a:cubicBezTo>
                  <a:cubicBezTo>
                    <a:pt x="8234" y="4956"/>
                    <a:pt x="7892" y="4572"/>
                    <a:pt x="7423" y="4572"/>
                  </a:cubicBezTo>
                  <a:cubicBezTo>
                    <a:pt x="6997" y="4572"/>
                    <a:pt x="6303" y="4655"/>
                    <a:pt x="5698" y="4655"/>
                  </a:cubicBezTo>
                  <a:cubicBezTo>
                    <a:pt x="5334" y="4655"/>
                    <a:pt x="5002" y="4625"/>
                    <a:pt x="4778" y="4529"/>
                  </a:cubicBezTo>
                  <a:cubicBezTo>
                    <a:pt x="3712" y="4018"/>
                    <a:pt x="4522" y="2226"/>
                    <a:pt x="4522" y="1373"/>
                  </a:cubicBezTo>
                  <a:cubicBezTo>
                    <a:pt x="4565" y="1031"/>
                    <a:pt x="4480" y="733"/>
                    <a:pt x="4352" y="434"/>
                  </a:cubicBezTo>
                  <a:cubicBezTo>
                    <a:pt x="4237" y="166"/>
                    <a:pt x="3950" y="1"/>
                    <a:pt x="367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7"/>
            <p:cNvSpPr/>
            <p:nvPr/>
          </p:nvSpPr>
          <p:spPr>
            <a:xfrm>
              <a:off x="14582925" y="1694925"/>
              <a:ext cx="69350" cy="140025"/>
            </a:xfrm>
            <a:custGeom>
              <a:avLst/>
              <a:gdLst/>
              <a:ahLst/>
              <a:cxnLst/>
              <a:rect l="l" t="t" r="r" b="b"/>
              <a:pathLst>
                <a:path w="2774" h="5601" extrusionOk="0">
                  <a:moveTo>
                    <a:pt x="1302" y="1"/>
                  </a:moveTo>
                  <a:cubicBezTo>
                    <a:pt x="1195" y="1"/>
                    <a:pt x="1088" y="22"/>
                    <a:pt x="982" y="65"/>
                  </a:cubicBezTo>
                  <a:cubicBezTo>
                    <a:pt x="214" y="449"/>
                    <a:pt x="427" y="2411"/>
                    <a:pt x="385" y="3094"/>
                  </a:cubicBezTo>
                  <a:cubicBezTo>
                    <a:pt x="385" y="3819"/>
                    <a:pt x="1" y="5483"/>
                    <a:pt x="1067" y="5568"/>
                  </a:cubicBezTo>
                  <a:cubicBezTo>
                    <a:pt x="1166" y="5590"/>
                    <a:pt x="1266" y="5601"/>
                    <a:pt x="1363" y="5601"/>
                  </a:cubicBezTo>
                  <a:cubicBezTo>
                    <a:pt x="1644" y="5601"/>
                    <a:pt x="1912" y="5513"/>
                    <a:pt x="2134" y="5355"/>
                  </a:cubicBezTo>
                  <a:cubicBezTo>
                    <a:pt x="2304" y="5142"/>
                    <a:pt x="2432" y="4886"/>
                    <a:pt x="2432" y="4630"/>
                  </a:cubicBezTo>
                  <a:cubicBezTo>
                    <a:pt x="2560" y="3819"/>
                    <a:pt x="2646" y="2966"/>
                    <a:pt x="2688" y="2155"/>
                  </a:cubicBezTo>
                  <a:cubicBezTo>
                    <a:pt x="2688" y="1814"/>
                    <a:pt x="2774" y="662"/>
                    <a:pt x="2518" y="364"/>
                  </a:cubicBezTo>
                  <a:cubicBezTo>
                    <a:pt x="2432" y="278"/>
                    <a:pt x="2390" y="278"/>
                    <a:pt x="2304" y="236"/>
                  </a:cubicBezTo>
                  <a:lnTo>
                    <a:pt x="2176" y="236"/>
                  </a:lnTo>
                  <a:lnTo>
                    <a:pt x="1622" y="65"/>
                  </a:lnTo>
                  <a:cubicBezTo>
                    <a:pt x="1515" y="22"/>
                    <a:pt x="1408" y="1"/>
                    <a:pt x="1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 name="Google Shape;868;p47"/>
          <p:cNvGrpSpPr/>
          <p:nvPr/>
        </p:nvGrpSpPr>
        <p:grpSpPr>
          <a:xfrm>
            <a:off x="4940579" y="1059698"/>
            <a:ext cx="467176" cy="481344"/>
            <a:chOff x="8599300" y="718930"/>
            <a:chExt cx="467176" cy="481344"/>
          </a:xfrm>
        </p:grpSpPr>
        <p:grpSp>
          <p:nvGrpSpPr>
            <p:cNvPr id="869" name="Google Shape;869;p47"/>
            <p:cNvGrpSpPr/>
            <p:nvPr/>
          </p:nvGrpSpPr>
          <p:grpSpPr>
            <a:xfrm>
              <a:off x="8599300" y="718930"/>
              <a:ext cx="467176" cy="481344"/>
              <a:chOff x="-1586889" y="1214300"/>
              <a:chExt cx="305025" cy="314275"/>
            </a:xfrm>
          </p:grpSpPr>
          <p:sp>
            <p:nvSpPr>
              <p:cNvPr id="870" name="Google Shape;870;p47"/>
              <p:cNvSpPr/>
              <p:nvPr/>
            </p:nvSpPr>
            <p:spPr>
              <a:xfrm>
                <a:off x="-1586889" y="1214300"/>
                <a:ext cx="305025" cy="314275"/>
              </a:xfrm>
              <a:custGeom>
                <a:avLst/>
                <a:gdLst/>
                <a:ahLst/>
                <a:cxnLst/>
                <a:rect l="l" t="t" r="r" b="b"/>
                <a:pathLst>
                  <a:path w="12201" h="12571" extrusionOk="0">
                    <a:moveTo>
                      <a:pt x="6101" y="0"/>
                    </a:moveTo>
                    <a:cubicBezTo>
                      <a:pt x="2736" y="0"/>
                      <a:pt x="0" y="2810"/>
                      <a:pt x="0" y="6285"/>
                    </a:cubicBezTo>
                    <a:cubicBezTo>
                      <a:pt x="0" y="9724"/>
                      <a:pt x="2736" y="12570"/>
                      <a:pt x="6101" y="12570"/>
                    </a:cubicBezTo>
                    <a:cubicBezTo>
                      <a:pt x="9465" y="12570"/>
                      <a:pt x="12201" y="9724"/>
                      <a:pt x="12201" y="6285"/>
                    </a:cubicBezTo>
                    <a:cubicBezTo>
                      <a:pt x="12201" y="2810"/>
                      <a:pt x="9465" y="0"/>
                      <a:pt x="6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7"/>
              <p:cNvSpPr/>
              <p:nvPr/>
            </p:nvSpPr>
            <p:spPr>
              <a:xfrm rot="-672933">
                <a:off x="-1545250" y="1306352"/>
                <a:ext cx="80425" cy="36450"/>
              </a:xfrm>
              <a:custGeom>
                <a:avLst/>
                <a:gdLst/>
                <a:ahLst/>
                <a:cxnLst/>
                <a:rect l="l" t="t" r="r" b="b"/>
                <a:pathLst>
                  <a:path w="3217" h="1458" extrusionOk="0">
                    <a:moveTo>
                      <a:pt x="1581" y="1"/>
                    </a:moveTo>
                    <a:cubicBezTo>
                      <a:pt x="931" y="1"/>
                      <a:pt x="276" y="365"/>
                      <a:pt x="0" y="1124"/>
                    </a:cubicBezTo>
                    <a:lnTo>
                      <a:pt x="444" y="1272"/>
                    </a:lnTo>
                    <a:cubicBezTo>
                      <a:pt x="650" y="740"/>
                      <a:pt x="1111" y="487"/>
                      <a:pt x="1572" y="487"/>
                    </a:cubicBezTo>
                    <a:cubicBezTo>
                      <a:pt x="2104" y="487"/>
                      <a:pt x="2634" y="824"/>
                      <a:pt x="2773" y="1457"/>
                    </a:cubicBezTo>
                    <a:lnTo>
                      <a:pt x="3217" y="1383"/>
                    </a:lnTo>
                    <a:cubicBezTo>
                      <a:pt x="3059" y="476"/>
                      <a:pt x="2323" y="1"/>
                      <a:pt x="1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7"/>
              <p:cNvSpPr/>
              <p:nvPr/>
            </p:nvSpPr>
            <p:spPr>
              <a:xfrm>
                <a:off x="-1416775" y="1306350"/>
                <a:ext cx="80425" cy="36450"/>
              </a:xfrm>
              <a:custGeom>
                <a:avLst/>
                <a:gdLst/>
                <a:ahLst/>
                <a:cxnLst/>
                <a:rect l="l" t="t" r="r" b="b"/>
                <a:pathLst>
                  <a:path w="3217" h="1458" extrusionOk="0">
                    <a:moveTo>
                      <a:pt x="1553" y="1"/>
                    </a:moveTo>
                    <a:cubicBezTo>
                      <a:pt x="905" y="1"/>
                      <a:pt x="259" y="365"/>
                      <a:pt x="0" y="1124"/>
                    </a:cubicBezTo>
                    <a:lnTo>
                      <a:pt x="444" y="1272"/>
                    </a:lnTo>
                    <a:cubicBezTo>
                      <a:pt x="633" y="740"/>
                      <a:pt x="1085" y="487"/>
                      <a:pt x="1541" y="487"/>
                    </a:cubicBezTo>
                    <a:cubicBezTo>
                      <a:pt x="2066" y="487"/>
                      <a:pt x="2597" y="824"/>
                      <a:pt x="2736" y="1457"/>
                    </a:cubicBezTo>
                    <a:lnTo>
                      <a:pt x="3217" y="1383"/>
                    </a:lnTo>
                    <a:cubicBezTo>
                      <a:pt x="3039" y="476"/>
                      <a:pt x="2294" y="1"/>
                      <a:pt x="1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3" name="Google Shape;873;p47"/>
            <p:cNvSpPr/>
            <p:nvPr/>
          </p:nvSpPr>
          <p:spPr>
            <a:xfrm>
              <a:off x="8706408" y="985804"/>
              <a:ext cx="267267" cy="113168"/>
            </a:xfrm>
            <a:custGeom>
              <a:avLst/>
              <a:gdLst/>
              <a:ahLst/>
              <a:cxnLst/>
              <a:rect l="l" t="t" r="r" b="b"/>
              <a:pathLst>
                <a:path w="6027" h="2552" extrusionOk="0">
                  <a:moveTo>
                    <a:pt x="3253" y="1"/>
                  </a:moveTo>
                  <a:cubicBezTo>
                    <a:pt x="1960" y="38"/>
                    <a:pt x="702" y="925"/>
                    <a:pt x="0" y="2330"/>
                  </a:cubicBezTo>
                  <a:lnTo>
                    <a:pt x="407" y="2552"/>
                  </a:lnTo>
                  <a:cubicBezTo>
                    <a:pt x="1035" y="1295"/>
                    <a:pt x="2181" y="482"/>
                    <a:pt x="3253" y="482"/>
                  </a:cubicBezTo>
                  <a:cubicBezTo>
                    <a:pt x="4215" y="482"/>
                    <a:pt x="5028" y="1036"/>
                    <a:pt x="5620" y="2071"/>
                  </a:cubicBezTo>
                  <a:lnTo>
                    <a:pt x="6026" y="1849"/>
                  </a:lnTo>
                  <a:cubicBezTo>
                    <a:pt x="5324" y="666"/>
                    <a:pt x="4363"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2323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28"/>
        <p:cNvGrpSpPr/>
        <p:nvPr/>
      </p:nvGrpSpPr>
      <p:grpSpPr>
        <a:xfrm>
          <a:off x="0" y="0"/>
          <a:ext cx="0" cy="0"/>
          <a:chOff x="0" y="0"/>
          <a:chExt cx="0" cy="0"/>
        </a:xfrm>
      </p:grpSpPr>
      <p:grpSp>
        <p:nvGrpSpPr>
          <p:cNvPr id="529" name="Google Shape;529;p43"/>
          <p:cNvGrpSpPr/>
          <p:nvPr/>
        </p:nvGrpSpPr>
        <p:grpSpPr>
          <a:xfrm flipH="1">
            <a:off x="373004" y="4026025"/>
            <a:ext cx="522225" cy="259700"/>
            <a:chOff x="-1391825" y="4240400"/>
            <a:chExt cx="522225" cy="259700"/>
          </a:xfrm>
        </p:grpSpPr>
        <p:sp>
          <p:nvSpPr>
            <p:cNvPr id="530" name="Google Shape;530;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2" name="Google Shape;532;p43"/>
          <p:cNvSpPr txBox="1">
            <a:spLocks noGrp="1"/>
          </p:cNvSpPr>
          <p:nvPr>
            <p:ph type="ctrTitle"/>
          </p:nvPr>
        </p:nvSpPr>
        <p:spPr>
          <a:xfrm>
            <a:off x="951270" y="669533"/>
            <a:ext cx="7187700" cy="2279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 SOCIAL MEDIA</a:t>
            </a:r>
            <a:endParaRPr dirty="0"/>
          </a:p>
        </p:txBody>
      </p:sp>
      <p:grpSp>
        <p:nvGrpSpPr>
          <p:cNvPr id="533" name="Google Shape;533;p43"/>
          <p:cNvGrpSpPr/>
          <p:nvPr/>
        </p:nvGrpSpPr>
        <p:grpSpPr>
          <a:xfrm flipH="1">
            <a:off x="7831336" y="3211851"/>
            <a:ext cx="1070972" cy="802814"/>
            <a:chOff x="13519600" y="1618956"/>
            <a:chExt cx="1138000" cy="852969"/>
          </a:xfrm>
        </p:grpSpPr>
        <p:sp>
          <p:nvSpPr>
            <p:cNvPr id="534" name="Google Shape;534;p43"/>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3"/>
            <p:cNvSpPr/>
            <p:nvPr/>
          </p:nvSpPr>
          <p:spPr>
            <a:xfrm rot="-8495660" flipH="1">
              <a:off x="13804537" y="1620868"/>
              <a:ext cx="178143" cy="49380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3"/>
            <p:cNvSpPr/>
            <p:nvPr/>
          </p:nvSpPr>
          <p:spPr>
            <a:xfrm>
              <a:off x="13720600" y="2120525"/>
              <a:ext cx="796700" cy="162625"/>
            </a:xfrm>
            <a:custGeom>
              <a:avLst/>
              <a:gdLst/>
              <a:ahLst/>
              <a:cxnLst/>
              <a:rect l="l" t="t" r="r" b="b"/>
              <a:pathLst>
                <a:path w="31868" h="6505" extrusionOk="0">
                  <a:moveTo>
                    <a:pt x="8319" y="532"/>
                  </a:moveTo>
                  <a:cubicBezTo>
                    <a:pt x="8490" y="532"/>
                    <a:pt x="8703" y="617"/>
                    <a:pt x="8831" y="703"/>
                  </a:cubicBezTo>
                  <a:cubicBezTo>
                    <a:pt x="9300" y="1129"/>
                    <a:pt x="9471" y="1726"/>
                    <a:pt x="9343" y="2281"/>
                  </a:cubicBezTo>
                  <a:cubicBezTo>
                    <a:pt x="9172" y="3134"/>
                    <a:pt x="8703" y="3945"/>
                    <a:pt x="8020" y="4457"/>
                  </a:cubicBezTo>
                  <a:cubicBezTo>
                    <a:pt x="7892" y="4329"/>
                    <a:pt x="7722" y="4158"/>
                    <a:pt x="7594" y="4030"/>
                  </a:cubicBezTo>
                  <a:cubicBezTo>
                    <a:pt x="6997" y="3348"/>
                    <a:pt x="6783" y="2452"/>
                    <a:pt x="6911" y="1598"/>
                  </a:cubicBezTo>
                  <a:cubicBezTo>
                    <a:pt x="7082" y="1129"/>
                    <a:pt x="7423" y="788"/>
                    <a:pt x="7892" y="617"/>
                  </a:cubicBezTo>
                  <a:cubicBezTo>
                    <a:pt x="8020" y="575"/>
                    <a:pt x="8148" y="532"/>
                    <a:pt x="8319" y="532"/>
                  </a:cubicBezTo>
                  <a:close/>
                  <a:moveTo>
                    <a:pt x="23378" y="276"/>
                  </a:moveTo>
                  <a:cubicBezTo>
                    <a:pt x="23549" y="276"/>
                    <a:pt x="23762" y="319"/>
                    <a:pt x="23933" y="404"/>
                  </a:cubicBezTo>
                  <a:cubicBezTo>
                    <a:pt x="24189" y="575"/>
                    <a:pt x="24359" y="873"/>
                    <a:pt x="24402" y="1172"/>
                  </a:cubicBezTo>
                  <a:cubicBezTo>
                    <a:pt x="24445" y="2025"/>
                    <a:pt x="24146" y="2836"/>
                    <a:pt x="23592" y="3433"/>
                  </a:cubicBezTo>
                  <a:cubicBezTo>
                    <a:pt x="23250" y="3859"/>
                    <a:pt x="22909" y="4243"/>
                    <a:pt x="22482" y="4585"/>
                  </a:cubicBezTo>
                  <a:cubicBezTo>
                    <a:pt x="22397" y="4457"/>
                    <a:pt x="22312" y="4371"/>
                    <a:pt x="22226" y="4243"/>
                  </a:cubicBezTo>
                  <a:cubicBezTo>
                    <a:pt x="21714" y="3518"/>
                    <a:pt x="21501" y="2622"/>
                    <a:pt x="21714" y="1769"/>
                  </a:cubicBezTo>
                  <a:cubicBezTo>
                    <a:pt x="21842" y="1129"/>
                    <a:pt x="22312" y="617"/>
                    <a:pt x="22866" y="361"/>
                  </a:cubicBezTo>
                  <a:cubicBezTo>
                    <a:pt x="23037" y="276"/>
                    <a:pt x="23208" y="276"/>
                    <a:pt x="23378" y="276"/>
                  </a:cubicBezTo>
                  <a:close/>
                  <a:moveTo>
                    <a:pt x="16169" y="1001"/>
                  </a:moveTo>
                  <a:cubicBezTo>
                    <a:pt x="16425" y="1001"/>
                    <a:pt x="16638" y="1087"/>
                    <a:pt x="16808" y="1257"/>
                  </a:cubicBezTo>
                  <a:cubicBezTo>
                    <a:pt x="17150" y="1513"/>
                    <a:pt x="17406" y="1897"/>
                    <a:pt x="17448" y="2324"/>
                  </a:cubicBezTo>
                  <a:cubicBezTo>
                    <a:pt x="17448" y="3092"/>
                    <a:pt x="17107" y="3817"/>
                    <a:pt x="16553" y="4371"/>
                  </a:cubicBezTo>
                  <a:cubicBezTo>
                    <a:pt x="16297" y="4585"/>
                    <a:pt x="16083" y="4798"/>
                    <a:pt x="15827" y="5011"/>
                  </a:cubicBezTo>
                  <a:cubicBezTo>
                    <a:pt x="15699" y="4883"/>
                    <a:pt x="15571" y="4755"/>
                    <a:pt x="15486" y="4627"/>
                  </a:cubicBezTo>
                  <a:cubicBezTo>
                    <a:pt x="14931" y="3945"/>
                    <a:pt x="14718" y="3049"/>
                    <a:pt x="14889" y="2238"/>
                  </a:cubicBezTo>
                  <a:cubicBezTo>
                    <a:pt x="15017" y="1641"/>
                    <a:pt x="15401" y="1172"/>
                    <a:pt x="15955" y="1001"/>
                  </a:cubicBezTo>
                  <a:close/>
                  <a:moveTo>
                    <a:pt x="23328" y="0"/>
                  </a:moveTo>
                  <a:cubicBezTo>
                    <a:pt x="23145" y="0"/>
                    <a:pt x="22959" y="34"/>
                    <a:pt x="22781" y="105"/>
                  </a:cubicBezTo>
                  <a:cubicBezTo>
                    <a:pt x="22098" y="404"/>
                    <a:pt x="21629" y="1001"/>
                    <a:pt x="21416" y="1726"/>
                  </a:cubicBezTo>
                  <a:cubicBezTo>
                    <a:pt x="21245" y="2665"/>
                    <a:pt x="21459" y="3603"/>
                    <a:pt x="22013" y="4371"/>
                  </a:cubicBezTo>
                  <a:cubicBezTo>
                    <a:pt x="22098" y="4499"/>
                    <a:pt x="22226" y="4627"/>
                    <a:pt x="22312" y="4713"/>
                  </a:cubicBezTo>
                  <a:cubicBezTo>
                    <a:pt x="21245" y="5656"/>
                    <a:pt x="19942" y="6166"/>
                    <a:pt x="18554" y="6166"/>
                  </a:cubicBezTo>
                  <a:cubicBezTo>
                    <a:pt x="18499" y="6166"/>
                    <a:pt x="18443" y="6165"/>
                    <a:pt x="18387" y="6163"/>
                  </a:cubicBezTo>
                  <a:cubicBezTo>
                    <a:pt x="17534" y="6120"/>
                    <a:pt x="16680" y="5779"/>
                    <a:pt x="16041" y="5182"/>
                  </a:cubicBezTo>
                  <a:cubicBezTo>
                    <a:pt x="16297" y="4969"/>
                    <a:pt x="16553" y="4755"/>
                    <a:pt x="16766" y="4542"/>
                  </a:cubicBezTo>
                  <a:cubicBezTo>
                    <a:pt x="17363" y="3945"/>
                    <a:pt x="17704" y="3092"/>
                    <a:pt x="17704" y="2238"/>
                  </a:cubicBezTo>
                  <a:cubicBezTo>
                    <a:pt x="17662" y="1769"/>
                    <a:pt x="17363" y="1300"/>
                    <a:pt x="16979" y="1001"/>
                  </a:cubicBezTo>
                  <a:cubicBezTo>
                    <a:pt x="16755" y="809"/>
                    <a:pt x="16483" y="713"/>
                    <a:pt x="16199" y="713"/>
                  </a:cubicBezTo>
                  <a:cubicBezTo>
                    <a:pt x="16105" y="713"/>
                    <a:pt x="16009" y="724"/>
                    <a:pt x="15913" y="745"/>
                  </a:cubicBezTo>
                  <a:cubicBezTo>
                    <a:pt x="15273" y="916"/>
                    <a:pt x="14761" y="1470"/>
                    <a:pt x="14675" y="2153"/>
                  </a:cubicBezTo>
                  <a:cubicBezTo>
                    <a:pt x="14462" y="3092"/>
                    <a:pt x="14675" y="4030"/>
                    <a:pt x="15273" y="4755"/>
                  </a:cubicBezTo>
                  <a:cubicBezTo>
                    <a:pt x="15401" y="4883"/>
                    <a:pt x="15486" y="5011"/>
                    <a:pt x="15614" y="5139"/>
                  </a:cubicBezTo>
                  <a:cubicBezTo>
                    <a:pt x="14607" y="5784"/>
                    <a:pt x="13410" y="6124"/>
                    <a:pt x="12202" y="6124"/>
                  </a:cubicBezTo>
                  <a:cubicBezTo>
                    <a:pt x="12130" y="6124"/>
                    <a:pt x="12059" y="6123"/>
                    <a:pt x="11988" y="6120"/>
                  </a:cubicBezTo>
                  <a:cubicBezTo>
                    <a:pt x="10623" y="6078"/>
                    <a:pt x="9258" y="5566"/>
                    <a:pt x="8234" y="4627"/>
                  </a:cubicBezTo>
                  <a:cubicBezTo>
                    <a:pt x="8959" y="4030"/>
                    <a:pt x="9428" y="3220"/>
                    <a:pt x="9599" y="2281"/>
                  </a:cubicBezTo>
                  <a:cubicBezTo>
                    <a:pt x="9727" y="1598"/>
                    <a:pt x="9513" y="916"/>
                    <a:pt x="9002" y="489"/>
                  </a:cubicBezTo>
                  <a:cubicBezTo>
                    <a:pt x="8783" y="325"/>
                    <a:pt x="8511" y="249"/>
                    <a:pt x="8244" y="249"/>
                  </a:cubicBezTo>
                  <a:cubicBezTo>
                    <a:pt x="8094" y="249"/>
                    <a:pt x="7945" y="273"/>
                    <a:pt x="7807" y="319"/>
                  </a:cubicBezTo>
                  <a:cubicBezTo>
                    <a:pt x="7252" y="532"/>
                    <a:pt x="6869" y="959"/>
                    <a:pt x="6698" y="1513"/>
                  </a:cubicBezTo>
                  <a:cubicBezTo>
                    <a:pt x="6357" y="2580"/>
                    <a:pt x="6997" y="3646"/>
                    <a:pt x="7423" y="4158"/>
                  </a:cubicBezTo>
                  <a:cubicBezTo>
                    <a:pt x="7508" y="4329"/>
                    <a:pt x="7679" y="4457"/>
                    <a:pt x="7807" y="4627"/>
                  </a:cubicBezTo>
                  <a:cubicBezTo>
                    <a:pt x="7124" y="5097"/>
                    <a:pt x="6314" y="5438"/>
                    <a:pt x="5503" y="5566"/>
                  </a:cubicBezTo>
                  <a:cubicBezTo>
                    <a:pt x="5204" y="5608"/>
                    <a:pt x="4903" y="5627"/>
                    <a:pt x="4602" y="5627"/>
                  </a:cubicBezTo>
                  <a:cubicBezTo>
                    <a:pt x="3060" y="5627"/>
                    <a:pt x="1513" y="5127"/>
                    <a:pt x="85" y="4627"/>
                  </a:cubicBezTo>
                  <a:lnTo>
                    <a:pt x="0" y="4883"/>
                  </a:lnTo>
                  <a:cubicBezTo>
                    <a:pt x="1450" y="5414"/>
                    <a:pt x="2988" y="5886"/>
                    <a:pt x="4566" y="5886"/>
                  </a:cubicBezTo>
                  <a:cubicBezTo>
                    <a:pt x="4891" y="5886"/>
                    <a:pt x="5218" y="5866"/>
                    <a:pt x="5546" y="5822"/>
                  </a:cubicBezTo>
                  <a:cubicBezTo>
                    <a:pt x="6442" y="5694"/>
                    <a:pt x="7295" y="5353"/>
                    <a:pt x="8020" y="4798"/>
                  </a:cubicBezTo>
                  <a:cubicBezTo>
                    <a:pt x="9087" y="5779"/>
                    <a:pt x="10537" y="6376"/>
                    <a:pt x="11988" y="6419"/>
                  </a:cubicBezTo>
                  <a:cubicBezTo>
                    <a:pt x="12064" y="6421"/>
                    <a:pt x="12139" y="6423"/>
                    <a:pt x="12215" y="6423"/>
                  </a:cubicBezTo>
                  <a:cubicBezTo>
                    <a:pt x="13499" y="6423"/>
                    <a:pt x="14739" y="6080"/>
                    <a:pt x="15827" y="5395"/>
                  </a:cubicBezTo>
                  <a:cubicBezTo>
                    <a:pt x="16510" y="6035"/>
                    <a:pt x="17406" y="6419"/>
                    <a:pt x="18387" y="6462"/>
                  </a:cubicBezTo>
                  <a:cubicBezTo>
                    <a:pt x="18441" y="6463"/>
                    <a:pt x="18494" y="6464"/>
                    <a:pt x="18548" y="6464"/>
                  </a:cubicBezTo>
                  <a:cubicBezTo>
                    <a:pt x="19984" y="6464"/>
                    <a:pt x="21372" y="5915"/>
                    <a:pt x="22482" y="4969"/>
                  </a:cubicBezTo>
                  <a:cubicBezTo>
                    <a:pt x="23250" y="5779"/>
                    <a:pt x="24274" y="6291"/>
                    <a:pt x="25426" y="6462"/>
                  </a:cubicBezTo>
                  <a:cubicBezTo>
                    <a:pt x="25682" y="6462"/>
                    <a:pt x="25938" y="6504"/>
                    <a:pt x="26237" y="6504"/>
                  </a:cubicBezTo>
                  <a:cubicBezTo>
                    <a:pt x="28242" y="6504"/>
                    <a:pt x="30204" y="5566"/>
                    <a:pt x="31868" y="4670"/>
                  </a:cubicBezTo>
                  <a:lnTo>
                    <a:pt x="31740" y="4457"/>
                  </a:lnTo>
                  <a:cubicBezTo>
                    <a:pt x="30061" y="5334"/>
                    <a:pt x="28144" y="6246"/>
                    <a:pt x="26140" y="6246"/>
                  </a:cubicBezTo>
                  <a:cubicBezTo>
                    <a:pt x="25903" y="6246"/>
                    <a:pt x="25665" y="6233"/>
                    <a:pt x="25426" y="6206"/>
                  </a:cubicBezTo>
                  <a:cubicBezTo>
                    <a:pt x="24402" y="6035"/>
                    <a:pt x="23421" y="5566"/>
                    <a:pt x="22696" y="4798"/>
                  </a:cubicBezTo>
                  <a:cubicBezTo>
                    <a:pt x="23080" y="4414"/>
                    <a:pt x="23464" y="4030"/>
                    <a:pt x="23805" y="3646"/>
                  </a:cubicBezTo>
                  <a:cubicBezTo>
                    <a:pt x="24402" y="2964"/>
                    <a:pt x="24701" y="2068"/>
                    <a:pt x="24658" y="1172"/>
                  </a:cubicBezTo>
                  <a:cubicBezTo>
                    <a:pt x="24615" y="788"/>
                    <a:pt x="24402" y="404"/>
                    <a:pt x="24061" y="191"/>
                  </a:cubicBezTo>
                  <a:cubicBezTo>
                    <a:pt x="23837" y="66"/>
                    <a:pt x="23584" y="0"/>
                    <a:pt x="23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43"/>
          <p:cNvGrpSpPr/>
          <p:nvPr/>
        </p:nvGrpSpPr>
        <p:grpSpPr>
          <a:xfrm>
            <a:off x="404621" y="418362"/>
            <a:ext cx="1035615" cy="777559"/>
            <a:chOff x="11717200" y="1003300"/>
            <a:chExt cx="987428" cy="741379"/>
          </a:xfrm>
        </p:grpSpPr>
        <p:sp>
          <p:nvSpPr>
            <p:cNvPr id="538" name="Google Shape;538;p43"/>
            <p:cNvSpPr/>
            <p:nvPr/>
          </p:nvSpPr>
          <p:spPr>
            <a:xfrm>
              <a:off x="11717200" y="1003300"/>
              <a:ext cx="868150" cy="482100"/>
            </a:xfrm>
            <a:custGeom>
              <a:avLst/>
              <a:gdLst/>
              <a:ahLst/>
              <a:cxnLst/>
              <a:rect l="l" t="t" r="r" b="b"/>
              <a:pathLst>
                <a:path w="34726" h="19284" extrusionOk="0">
                  <a:moveTo>
                    <a:pt x="17363" y="0"/>
                  </a:moveTo>
                  <a:cubicBezTo>
                    <a:pt x="7764" y="0"/>
                    <a:pt x="0" y="4309"/>
                    <a:pt x="0" y="9642"/>
                  </a:cubicBezTo>
                  <a:cubicBezTo>
                    <a:pt x="0" y="14974"/>
                    <a:pt x="7764" y="19283"/>
                    <a:pt x="17363" y="19283"/>
                  </a:cubicBezTo>
                  <a:cubicBezTo>
                    <a:pt x="26962" y="19283"/>
                    <a:pt x="34726" y="14974"/>
                    <a:pt x="34726" y="9642"/>
                  </a:cubicBezTo>
                  <a:cubicBezTo>
                    <a:pt x="34726" y="4309"/>
                    <a:pt x="26962" y="0"/>
                    <a:pt x="173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3"/>
            <p:cNvSpPr/>
            <p:nvPr/>
          </p:nvSpPr>
          <p:spPr>
            <a:xfrm rot="-2992783">
              <a:off x="12351520" y="1317929"/>
              <a:ext cx="240002" cy="407429"/>
            </a:xfrm>
            <a:custGeom>
              <a:avLst/>
              <a:gdLst/>
              <a:ahLst/>
              <a:cxnLst/>
              <a:rect l="l" t="t" r="r" b="b"/>
              <a:pathLst>
                <a:path w="9600" h="16297" extrusionOk="0">
                  <a:moveTo>
                    <a:pt x="2091" y="0"/>
                  </a:moveTo>
                  <a:lnTo>
                    <a:pt x="2091" y="0"/>
                  </a:lnTo>
                  <a:cubicBezTo>
                    <a:pt x="1" y="5333"/>
                    <a:pt x="427" y="11348"/>
                    <a:pt x="3243" y="16297"/>
                  </a:cubicBezTo>
                  <a:cubicBezTo>
                    <a:pt x="2518" y="10410"/>
                    <a:pt x="4907" y="4522"/>
                    <a:pt x="9599" y="854"/>
                  </a:cubicBezTo>
                  <a:lnTo>
                    <a:pt x="209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3"/>
            <p:cNvSpPr/>
            <p:nvPr/>
          </p:nvSpPr>
          <p:spPr>
            <a:xfrm>
              <a:off x="11830250" y="1176775"/>
              <a:ext cx="543950" cy="145650"/>
            </a:xfrm>
            <a:custGeom>
              <a:avLst/>
              <a:gdLst/>
              <a:ahLst/>
              <a:cxnLst/>
              <a:rect l="l" t="t" r="r" b="b"/>
              <a:pathLst>
                <a:path w="21758" h="5826" extrusionOk="0">
                  <a:moveTo>
                    <a:pt x="7230" y="271"/>
                  </a:moveTo>
                  <a:lnTo>
                    <a:pt x="7230" y="271"/>
                  </a:lnTo>
                  <a:cubicBezTo>
                    <a:pt x="7436" y="276"/>
                    <a:pt x="7643" y="360"/>
                    <a:pt x="7850" y="484"/>
                  </a:cubicBezTo>
                  <a:cubicBezTo>
                    <a:pt x="8276" y="740"/>
                    <a:pt x="8447" y="1252"/>
                    <a:pt x="8234" y="1722"/>
                  </a:cubicBezTo>
                  <a:cubicBezTo>
                    <a:pt x="8063" y="2191"/>
                    <a:pt x="7764" y="2617"/>
                    <a:pt x="7381" y="2959"/>
                  </a:cubicBezTo>
                  <a:cubicBezTo>
                    <a:pt x="7039" y="3215"/>
                    <a:pt x="6655" y="3471"/>
                    <a:pt x="6271" y="3599"/>
                  </a:cubicBezTo>
                  <a:cubicBezTo>
                    <a:pt x="5887" y="3044"/>
                    <a:pt x="5759" y="2361"/>
                    <a:pt x="5887" y="1679"/>
                  </a:cubicBezTo>
                  <a:cubicBezTo>
                    <a:pt x="5973" y="1252"/>
                    <a:pt x="6186" y="868"/>
                    <a:pt x="6527" y="570"/>
                  </a:cubicBezTo>
                  <a:cubicBezTo>
                    <a:pt x="6735" y="403"/>
                    <a:pt x="6943" y="278"/>
                    <a:pt x="7230" y="271"/>
                  </a:cubicBezTo>
                  <a:close/>
                  <a:moveTo>
                    <a:pt x="15785" y="399"/>
                  </a:moveTo>
                  <a:cubicBezTo>
                    <a:pt x="16510" y="399"/>
                    <a:pt x="17150" y="911"/>
                    <a:pt x="17278" y="1636"/>
                  </a:cubicBezTo>
                  <a:cubicBezTo>
                    <a:pt x="17320" y="2276"/>
                    <a:pt x="16979" y="2831"/>
                    <a:pt x="16211" y="3471"/>
                  </a:cubicBezTo>
                  <a:cubicBezTo>
                    <a:pt x="15742" y="3812"/>
                    <a:pt x="15315" y="4111"/>
                    <a:pt x="14803" y="4367"/>
                  </a:cubicBezTo>
                  <a:cubicBezTo>
                    <a:pt x="14462" y="4025"/>
                    <a:pt x="14164" y="3599"/>
                    <a:pt x="14036" y="3129"/>
                  </a:cubicBezTo>
                  <a:cubicBezTo>
                    <a:pt x="13865" y="2447"/>
                    <a:pt x="13993" y="1722"/>
                    <a:pt x="14377" y="1124"/>
                  </a:cubicBezTo>
                  <a:cubicBezTo>
                    <a:pt x="14718" y="655"/>
                    <a:pt x="15230" y="399"/>
                    <a:pt x="15785" y="399"/>
                  </a:cubicBezTo>
                  <a:close/>
                  <a:moveTo>
                    <a:pt x="7232" y="1"/>
                  </a:moveTo>
                  <a:cubicBezTo>
                    <a:pt x="6910" y="1"/>
                    <a:pt x="6594" y="119"/>
                    <a:pt x="6357" y="356"/>
                  </a:cubicBezTo>
                  <a:cubicBezTo>
                    <a:pt x="5973" y="698"/>
                    <a:pt x="5717" y="1124"/>
                    <a:pt x="5589" y="1636"/>
                  </a:cubicBezTo>
                  <a:cubicBezTo>
                    <a:pt x="5461" y="2361"/>
                    <a:pt x="5631" y="3087"/>
                    <a:pt x="6015" y="3684"/>
                  </a:cubicBezTo>
                  <a:cubicBezTo>
                    <a:pt x="5418" y="3897"/>
                    <a:pt x="4821" y="4025"/>
                    <a:pt x="4224" y="4111"/>
                  </a:cubicBezTo>
                  <a:cubicBezTo>
                    <a:pt x="3873" y="4187"/>
                    <a:pt x="3523" y="4225"/>
                    <a:pt x="3176" y="4225"/>
                  </a:cubicBezTo>
                  <a:cubicBezTo>
                    <a:pt x="2552" y="4225"/>
                    <a:pt x="1941" y="4101"/>
                    <a:pt x="1365" y="3855"/>
                  </a:cubicBezTo>
                  <a:cubicBezTo>
                    <a:pt x="896" y="3599"/>
                    <a:pt x="512" y="3129"/>
                    <a:pt x="384" y="2617"/>
                  </a:cubicBezTo>
                  <a:cubicBezTo>
                    <a:pt x="256" y="2234"/>
                    <a:pt x="299" y="1850"/>
                    <a:pt x="512" y="1551"/>
                  </a:cubicBezTo>
                  <a:lnTo>
                    <a:pt x="299" y="1380"/>
                  </a:lnTo>
                  <a:cubicBezTo>
                    <a:pt x="43" y="1764"/>
                    <a:pt x="0" y="2234"/>
                    <a:pt x="128" y="2660"/>
                  </a:cubicBezTo>
                  <a:cubicBezTo>
                    <a:pt x="256" y="3300"/>
                    <a:pt x="683" y="3812"/>
                    <a:pt x="1237" y="4111"/>
                  </a:cubicBezTo>
                  <a:cubicBezTo>
                    <a:pt x="1849" y="4389"/>
                    <a:pt x="2515" y="4522"/>
                    <a:pt x="3188" y="4522"/>
                  </a:cubicBezTo>
                  <a:cubicBezTo>
                    <a:pt x="3548" y="4522"/>
                    <a:pt x="3909" y="4484"/>
                    <a:pt x="4266" y="4409"/>
                  </a:cubicBezTo>
                  <a:cubicBezTo>
                    <a:pt x="4906" y="4324"/>
                    <a:pt x="5546" y="4153"/>
                    <a:pt x="6143" y="3940"/>
                  </a:cubicBezTo>
                  <a:cubicBezTo>
                    <a:pt x="6399" y="4281"/>
                    <a:pt x="6655" y="4580"/>
                    <a:pt x="6997" y="4836"/>
                  </a:cubicBezTo>
                  <a:cubicBezTo>
                    <a:pt x="7963" y="5440"/>
                    <a:pt x="9082" y="5778"/>
                    <a:pt x="10209" y="5778"/>
                  </a:cubicBezTo>
                  <a:cubicBezTo>
                    <a:pt x="10276" y="5778"/>
                    <a:pt x="10343" y="5777"/>
                    <a:pt x="10409" y="5774"/>
                  </a:cubicBezTo>
                  <a:cubicBezTo>
                    <a:pt x="11945" y="5732"/>
                    <a:pt x="13438" y="5390"/>
                    <a:pt x="14803" y="4708"/>
                  </a:cubicBezTo>
                  <a:cubicBezTo>
                    <a:pt x="15187" y="5049"/>
                    <a:pt x="15657" y="5305"/>
                    <a:pt x="16169" y="5476"/>
                  </a:cubicBezTo>
                  <a:cubicBezTo>
                    <a:pt x="16839" y="5699"/>
                    <a:pt x="17542" y="5825"/>
                    <a:pt x="18249" y="5825"/>
                  </a:cubicBezTo>
                  <a:cubicBezTo>
                    <a:pt x="18352" y="5825"/>
                    <a:pt x="18455" y="5822"/>
                    <a:pt x="18558" y="5817"/>
                  </a:cubicBezTo>
                  <a:lnTo>
                    <a:pt x="19496" y="5817"/>
                  </a:lnTo>
                  <a:cubicBezTo>
                    <a:pt x="20264" y="5817"/>
                    <a:pt x="21032" y="5646"/>
                    <a:pt x="21757" y="5305"/>
                  </a:cubicBezTo>
                  <a:lnTo>
                    <a:pt x="21629" y="5049"/>
                  </a:lnTo>
                  <a:cubicBezTo>
                    <a:pt x="20947" y="5390"/>
                    <a:pt x="20221" y="5518"/>
                    <a:pt x="19453" y="5518"/>
                  </a:cubicBezTo>
                  <a:cubicBezTo>
                    <a:pt x="19175" y="5552"/>
                    <a:pt x="18893" y="5568"/>
                    <a:pt x="18611" y="5568"/>
                  </a:cubicBezTo>
                  <a:cubicBezTo>
                    <a:pt x="17813" y="5568"/>
                    <a:pt x="17010" y="5440"/>
                    <a:pt x="16254" y="5220"/>
                  </a:cubicBezTo>
                  <a:cubicBezTo>
                    <a:pt x="15827" y="5092"/>
                    <a:pt x="15401" y="4836"/>
                    <a:pt x="15059" y="4537"/>
                  </a:cubicBezTo>
                  <a:cubicBezTo>
                    <a:pt x="15529" y="4281"/>
                    <a:pt x="15955" y="3983"/>
                    <a:pt x="16382" y="3684"/>
                  </a:cubicBezTo>
                  <a:cubicBezTo>
                    <a:pt x="16937" y="3215"/>
                    <a:pt x="17662" y="2532"/>
                    <a:pt x="17534" y="1594"/>
                  </a:cubicBezTo>
                  <a:cubicBezTo>
                    <a:pt x="17406" y="740"/>
                    <a:pt x="16638" y="143"/>
                    <a:pt x="15785" y="143"/>
                  </a:cubicBezTo>
                  <a:cubicBezTo>
                    <a:pt x="15145" y="143"/>
                    <a:pt x="14548" y="442"/>
                    <a:pt x="14206" y="954"/>
                  </a:cubicBezTo>
                  <a:cubicBezTo>
                    <a:pt x="13737" y="1594"/>
                    <a:pt x="13566" y="2404"/>
                    <a:pt x="13780" y="3172"/>
                  </a:cubicBezTo>
                  <a:cubicBezTo>
                    <a:pt x="13950" y="3684"/>
                    <a:pt x="14206" y="4111"/>
                    <a:pt x="14590" y="4495"/>
                  </a:cubicBezTo>
                  <a:cubicBezTo>
                    <a:pt x="13268" y="5134"/>
                    <a:pt x="11860" y="5476"/>
                    <a:pt x="10409" y="5476"/>
                  </a:cubicBezTo>
                  <a:lnTo>
                    <a:pt x="10367" y="5476"/>
                  </a:lnTo>
                  <a:cubicBezTo>
                    <a:pt x="10295" y="5478"/>
                    <a:pt x="10223" y="5480"/>
                    <a:pt x="10151" y="5480"/>
                  </a:cubicBezTo>
                  <a:cubicBezTo>
                    <a:pt x="9077" y="5480"/>
                    <a:pt x="8047" y="5180"/>
                    <a:pt x="7167" y="4580"/>
                  </a:cubicBezTo>
                  <a:cubicBezTo>
                    <a:pt x="6869" y="4367"/>
                    <a:pt x="6613" y="4111"/>
                    <a:pt x="6399" y="3855"/>
                  </a:cubicBezTo>
                  <a:cubicBezTo>
                    <a:pt x="6826" y="3684"/>
                    <a:pt x="7210" y="3428"/>
                    <a:pt x="7551" y="3172"/>
                  </a:cubicBezTo>
                  <a:cubicBezTo>
                    <a:pt x="7978" y="2788"/>
                    <a:pt x="8319" y="2319"/>
                    <a:pt x="8490" y="1807"/>
                  </a:cubicBezTo>
                  <a:cubicBezTo>
                    <a:pt x="8703" y="1210"/>
                    <a:pt x="8490" y="570"/>
                    <a:pt x="7978" y="228"/>
                  </a:cubicBezTo>
                  <a:cubicBezTo>
                    <a:pt x="7750" y="77"/>
                    <a:pt x="7489" y="1"/>
                    <a:pt x="7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6" name="Google Shape;546;p43"/>
          <p:cNvGrpSpPr/>
          <p:nvPr/>
        </p:nvGrpSpPr>
        <p:grpSpPr>
          <a:xfrm>
            <a:off x="7157277" y="652943"/>
            <a:ext cx="123967" cy="259704"/>
            <a:chOff x="12508550" y="1789325"/>
            <a:chExt cx="168525" cy="353050"/>
          </a:xfrm>
        </p:grpSpPr>
        <p:sp>
          <p:nvSpPr>
            <p:cNvPr id="547" name="Google Shape;547;p43"/>
            <p:cNvSpPr/>
            <p:nvPr/>
          </p:nvSpPr>
          <p:spPr>
            <a:xfrm>
              <a:off x="12508550" y="2047425"/>
              <a:ext cx="117350" cy="94950"/>
            </a:xfrm>
            <a:custGeom>
              <a:avLst/>
              <a:gdLst/>
              <a:ahLst/>
              <a:cxnLst/>
              <a:rect l="l" t="t" r="r" b="b"/>
              <a:pathLst>
                <a:path w="4694" h="3798" extrusionOk="0">
                  <a:moveTo>
                    <a:pt x="2347" y="0"/>
                  </a:moveTo>
                  <a:cubicBezTo>
                    <a:pt x="1067" y="0"/>
                    <a:pt x="0" y="854"/>
                    <a:pt x="0" y="1877"/>
                  </a:cubicBezTo>
                  <a:cubicBezTo>
                    <a:pt x="0" y="2944"/>
                    <a:pt x="1067" y="3797"/>
                    <a:pt x="2347" y="3797"/>
                  </a:cubicBezTo>
                  <a:cubicBezTo>
                    <a:pt x="3669" y="3797"/>
                    <a:pt x="4693" y="2944"/>
                    <a:pt x="4693" y="1877"/>
                  </a:cubicBezTo>
                  <a:cubicBezTo>
                    <a:pt x="4693" y="854"/>
                    <a:pt x="3669" y="0"/>
                    <a:pt x="2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3"/>
            <p:cNvSpPr/>
            <p:nvPr/>
          </p:nvSpPr>
          <p:spPr>
            <a:xfrm>
              <a:off x="12593875" y="1789325"/>
              <a:ext cx="83200" cy="303975"/>
            </a:xfrm>
            <a:custGeom>
              <a:avLst/>
              <a:gdLst/>
              <a:ahLst/>
              <a:cxnLst/>
              <a:rect l="l" t="t" r="r" b="b"/>
              <a:pathLst>
                <a:path w="3328" h="12159" extrusionOk="0">
                  <a:moveTo>
                    <a:pt x="0" y="0"/>
                  </a:moveTo>
                  <a:lnTo>
                    <a:pt x="811" y="12159"/>
                  </a:lnTo>
                  <a:lnTo>
                    <a:pt x="1067" y="12116"/>
                  </a:lnTo>
                  <a:lnTo>
                    <a:pt x="427" y="2475"/>
                  </a:lnTo>
                  <a:lnTo>
                    <a:pt x="427" y="2475"/>
                  </a:lnTo>
                  <a:cubicBezTo>
                    <a:pt x="470" y="2603"/>
                    <a:pt x="555" y="2731"/>
                    <a:pt x="598" y="2859"/>
                  </a:cubicBezTo>
                  <a:cubicBezTo>
                    <a:pt x="854" y="3243"/>
                    <a:pt x="1195" y="3541"/>
                    <a:pt x="1579" y="3755"/>
                  </a:cubicBezTo>
                  <a:cubicBezTo>
                    <a:pt x="1877" y="3883"/>
                    <a:pt x="2091" y="4096"/>
                    <a:pt x="2304" y="4267"/>
                  </a:cubicBezTo>
                  <a:cubicBezTo>
                    <a:pt x="3029" y="5034"/>
                    <a:pt x="2987" y="6272"/>
                    <a:pt x="2816" y="7466"/>
                  </a:cubicBezTo>
                  <a:lnTo>
                    <a:pt x="3072" y="7509"/>
                  </a:lnTo>
                  <a:cubicBezTo>
                    <a:pt x="3243" y="6229"/>
                    <a:pt x="3328" y="4906"/>
                    <a:pt x="2475" y="4096"/>
                  </a:cubicBezTo>
                  <a:cubicBezTo>
                    <a:pt x="2261" y="3883"/>
                    <a:pt x="2005" y="3712"/>
                    <a:pt x="1749" y="3584"/>
                  </a:cubicBezTo>
                  <a:cubicBezTo>
                    <a:pt x="1365" y="3371"/>
                    <a:pt x="1067" y="3115"/>
                    <a:pt x="811" y="2773"/>
                  </a:cubicBezTo>
                  <a:cubicBezTo>
                    <a:pt x="683" y="2432"/>
                    <a:pt x="598" y="2091"/>
                    <a:pt x="555" y="1707"/>
                  </a:cubicBezTo>
                  <a:cubicBezTo>
                    <a:pt x="555" y="1280"/>
                    <a:pt x="470" y="896"/>
                    <a:pt x="299" y="512"/>
                  </a:cubicBez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9" name="Google Shape;549;p43"/>
          <p:cNvSpPr/>
          <p:nvPr/>
        </p:nvSpPr>
        <p:spPr>
          <a:xfrm>
            <a:off x="1956700" y="3200404"/>
            <a:ext cx="5376300" cy="5211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0" name="Google Shape;550;p43"/>
          <p:cNvSpPr txBox="1">
            <a:spLocks noGrp="1"/>
          </p:cNvSpPr>
          <p:nvPr>
            <p:ph type="subTitle" idx="1"/>
          </p:nvPr>
        </p:nvSpPr>
        <p:spPr>
          <a:xfrm>
            <a:off x="2295420" y="3277340"/>
            <a:ext cx="4499400" cy="420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Class 4: Communication Skills</a:t>
            </a:r>
            <a:endParaRPr dirty="0"/>
          </a:p>
        </p:txBody>
      </p:sp>
      <p:grpSp>
        <p:nvGrpSpPr>
          <p:cNvPr id="551" name="Google Shape;551;p43"/>
          <p:cNvGrpSpPr/>
          <p:nvPr/>
        </p:nvGrpSpPr>
        <p:grpSpPr>
          <a:xfrm flipH="1">
            <a:off x="8284904" y="4210213"/>
            <a:ext cx="522225" cy="259700"/>
            <a:chOff x="-1391825" y="4240400"/>
            <a:chExt cx="522225" cy="259700"/>
          </a:xfrm>
        </p:grpSpPr>
        <p:sp>
          <p:nvSpPr>
            <p:cNvPr id="552" name="Google Shape;552;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4" name="Google Shape;554;p43"/>
          <p:cNvGrpSpPr/>
          <p:nvPr/>
        </p:nvGrpSpPr>
        <p:grpSpPr>
          <a:xfrm flipH="1">
            <a:off x="784766" y="3788418"/>
            <a:ext cx="275004" cy="136758"/>
            <a:chOff x="-1391825" y="4240400"/>
            <a:chExt cx="522225" cy="259700"/>
          </a:xfrm>
        </p:grpSpPr>
        <p:sp>
          <p:nvSpPr>
            <p:cNvPr id="555" name="Google Shape;555;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7" name="Google Shape;557;p43"/>
          <p:cNvGrpSpPr/>
          <p:nvPr/>
        </p:nvGrpSpPr>
        <p:grpSpPr>
          <a:xfrm>
            <a:off x="1085675" y="4117350"/>
            <a:ext cx="167475" cy="354100"/>
            <a:chOff x="13256175" y="1380850"/>
            <a:chExt cx="167475" cy="354100"/>
          </a:xfrm>
        </p:grpSpPr>
        <p:sp>
          <p:nvSpPr>
            <p:cNvPr id="558" name="Google Shape;558;p43"/>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3"/>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0" name="Google Shape;560;p43"/>
          <p:cNvGrpSpPr/>
          <p:nvPr/>
        </p:nvGrpSpPr>
        <p:grpSpPr>
          <a:xfrm>
            <a:off x="7406250" y="298850"/>
            <a:ext cx="167475" cy="354100"/>
            <a:chOff x="13256175" y="1380850"/>
            <a:chExt cx="167475" cy="354100"/>
          </a:xfrm>
        </p:grpSpPr>
        <p:sp>
          <p:nvSpPr>
            <p:cNvPr id="561" name="Google Shape;561;p43"/>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3"/>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3" name="Google Shape;563;p43"/>
          <p:cNvGrpSpPr/>
          <p:nvPr/>
        </p:nvGrpSpPr>
        <p:grpSpPr>
          <a:xfrm>
            <a:off x="7816090" y="583085"/>
            <a:ext cx="614808" cy="535388"/>
            <a:chOff x="1434628" y="2199861"/>
            <a:chExt cx="363255" cy="316293"/>
          </a:xfrm>
        </p:grpSpPr>
        <p:sp>
          <p:nvSpPr>
            <p:cNvPr id="564" name="Google Shape;564;p43"/>
            <p:cNvSpPr/>
            <p:nvPr/>
          </p:nvSpPr>
          <p:spPr>
            <a:xfrm>
              <a:off x="1434628" y="2199861"/>
              <a:ext cx="363255" cy="273558"/>
            </a:xfrm>
            <a:custGeom>
              <a:avLst/>
              <a:gdLst/>
              <a:ahLst/>
              <a:cxnLst/>
              <a:rect l="l" t="t" r="r" b="b"/>
              <a:pathLst>
                <a:path w="18131" h="13654" extrusionOk="0">
                  <a:moveTo>
                    <a:pt x="2352" y="0"/>
                  </a:moveTo>
                  <a:cubicBezTo>
                    <a:pt x="1576" y="0"/>
                    <a:pt x="790" y="57"/>
                    <a:pt x="0" y="173"/>
                  </a:cubicBezTo>
                  <a:lnTo>
                    <a:pt x="85" y="728"/>
                  </a:lnTo>
                  <a:cubicBezTo>
                    <a:pt x="868" y="608"/>
                    <a:pt x="1646" y="551"/>
                    <a:pt x="2414" y="551"/>
                  </a:cubicBezTo>
                  <a:cubicBezTo>
                    <a:pt x="9894" y="551"/>
                    <a:pt x="16458" y="6032"/>
                    <a:pt x="17619" y="13654"/>
                  </a:cubicBezTo>
                  <a:lnTo>
                    <a:pt x="18131" y="13569"/>
                  </a:lnTo>
                  <a:cubicBezTo>
                    <a:pt x="16929" y="5656"/>
                    <a:pt x="10119" y="0"/>
                    <a:pt x="2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3"/>
            <p:cNvSpPr/>
            <p:nvPr/>
          </p:nvSpPr>
          <p:spPr>
            <a:xfrm>
              <a:off x="1451718" y="2315463"/>
              <a:ext cx="231645" cy="175066"/>
            </a:xfrm>
            <a:custGeom>
              <a:avLst/>
              <a:gdLst/>
              <a:ahLst/>
              <a:cxnLst/>
              <a:rect l="l" t="t" r="r" b="b"/>
              <a:pathLst>
                <a:path w="11562" h="8738" extrusionOk="0">
                  <a:moveTo>
                    <a:pt x="1547" y="1"/>
                  </a:moveTo>
                  <a:cubicBezTo>
                    <a:pt x="1037" y="1"/>
                    <a:pt x="520" y="40"/>
                    <a:pt x="0" y="120"/>
                  </a:cubicBezTo>
                  <a:lnTo>
                    <a:pt x="86" y="632"/>
                  </a:lnTo>
                  <a:cubicBezTo>
                    <a:pt x="558" y="562"/>
                    <a:pt x="1027" y="529"/>
                    <a:pt x="1490" y="529"/>
                  </a:cubicBezTo>
                  <a:cubicBezTo>
                    <a:pt x="6182" y="529"/>
                    <a:pt x="10312" y="3962"/>
                    <a:pt x="11050" y="8737"/>
                  </a:cubicBezTo>
                  <a:lnTo>
                    <a:pt x="11561" y="8652"/>
                  </a:lnTo>
                  <a:cubicBezTo>
                    <a:pt x="10827" y="3626"/>
                    <a:pt x="6483" y="1"/>
                    <a:pt x="1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3"/>
            <p:cNvSpPr/>
            <p:nvPr/>
          </p:nvSpPr>
          <p:spPr>
            <a:xfrm>
              <a:off x="1465381" y="2409027"/>
              <a:ext cx="125680" cy="96028"/>
            </a:xfrm>
            <a:custGeom>
              <a:avLst/>
              <a:gdLst/>
              <a:ahLst/>
              <a:cxnLst/>
              <a:rect l="l" t="t" r="r" b="b"/>
              <a:pathLst>
                <a:path w="6273" h="4793" extrusionOk="0">
                  <a:moveTo>
                    <a:pt x="798" y="1"/>
                  </a:moveTo>
                  <a:cubicBezTo>
                    <a:pt x="536" y="1"/>
                    <a:pt x="269" y="19"/>
                    <a:pt x="1" y="57"/>
                  </a:cubicBezTo>
                  <a:lnTo>
                    <a:pt x="86" y="612"/>
                  </a:lnTo>
                  <a:cubicBezTo>
                    <a:pt x="347" y="571"/>
                    <a:pt x="606" y="551"/>
                    <a:pt x="861" y="551"/>
                  </a:cubicBezTo>
                  <a:cubicBezTo>
                    <a:pt x="3278" y="551"/>
                    <a:pt x="5370" y="2323"/>
                    <a:pt x="5717" y="4792"/>
                  </a:cubicBezTo>
                  <a:lnTo>
                    <a:pt x="6272" y="4707"/>
                  </a:lnTo>
                  <a:cubicBezTo>
                    <a:pt x="5844" y="1946"/>
                    <a:pt x="3503"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3"/>
            <p:cNvSpPr/>
            <p:nvPr/>
          </p:nvSpPr>
          <p:spPr>
            <a:xfrm>
              <a:off x="1477362" y="2487584"/>
              <a:ext cx="35903" cy="28570"/>
            </a:xfrm>
            <a:custGeom>
              <a:avLst/>
              <a:gdLst/>
              <a:ahLst/>
              <a:cxnLst/>
              <a:rect l="l" t="t" r="r" b="b"/>
              <a:pathLst>
                <a:path w="1792" h="1426" extrusionOk="0">
                  <a:moveTo>
                    <a:pt x="231" y="1"/>
                  </a:moveTo>
                  <a:cubicBezTo>
                    <a:pt x="155" y="1"/>
                    <a:pt x="78" y="6"/>
                    <a:pt x="0" y="18"/>
                  </a:cubicBezTo>
                  <a:lnTo>
                    <a:pt x="86" y="530"/>
                  </a:lnTo>
                  <a:cubicBezTo>
                    <a:pt x="133" y="523"/>
                    <a:pt x="181" y="519"/>
                    <a:pt x="228" y="519"/>
                  </a:cubicBezTo>
                  <a:cubicBezTo>
                    <a:pt x="732" y="519"/>
                    <a:pt x="1202" y="919"/>
                    <a:pt x="1280" y="1426"/>
                  </a:cubicBezTo>
                  <a:lnTo>
                    <a:pt x="1792" y="1341"/>
                  </a:lnTo>
                  <a:cubicBezTo>
                    <a:pt x="1676" y="565"/>
                    <a:pt x="995" y="1"/>
                    <a:pt x="2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8" name="Google Shape;568;p43"/>
          <p:cNvGrpSpPr/>
          <p:nvPr/>
        </p:nvGrpSpPr>
        <p:grpSpPr>
          <a:xfrm flipH="1">
            <a:off x="7890858" y="4118892"/>
            <a:ext cx="275004" cy="136758"/>
            <a:chOff x="-1391825" y="4240400"/>
            <a:chExt cx="522225" cy="259700"/>
          </a:xfrm>
        </p:grpSpPr>
        <p:sp>
          <p:nvSpPr>
            <p:cNvPr id="569" name="Google Shape;569;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1" name="Google Shape;571;p43"/>
          <p:cNvSpPr/>
          <p:nvPr/>
        </p:nvSpPr>
        <p:spPr>
          <a:xfrm rot="9331077" flipH="1">
            <a:off x="1942478" y="3130650"/>
            <a:ext cx="248348" cy="688410"/>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9657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tekst 5">
            <a:extLst>
              <a:ext uri="{FF2B5EF4-FFF2-40B4-BE49-F238E27FC236}">
                <a16:creationId xmlns:a16="http://schemas.microsoft.com/office/drawing/2014/main" id="{0929D166-68A6-B32E-7C4F-251F42EAB03A}"/>
              </a:ext>
            </a:extLst>
          </p:cNvPr>
          <p:cNvSpPr>
            <a:spLocks noGrp="1"/>
          </p:cNvSpPr>
          <p:nvPr>
            <p:ph type="body" idx="1"/>
          </p:nvPr>
        </p:nvSpPr>
        <p:spPr>
          <a:xfrm>
            <a:off x="394315" y="1237650"/>
            <a:ext cx="8355369" cy="2668200"/>
          </a:xfrm>
        </p:spPr>
        <p:txBody>
          <a:bodyPr/>
          <a:lstStyle/>
          <a:p>
            <a:pPr algn="l">
              <a:buFont typeface="Arial" panose="020B0604020202020204" pitchFamily="34" charset="0"/>
              <a:buChar char="•"/>
            </a:pPr>
            <a:r>
              <a:rPr lang="da-DK" sz="1800" b="0" i="0" u="none" strike="noStrike" dirty="0">
                <a:solidFill>
                  <a:srgbClr val="1E90FF"/>
                </a:solidFill>
                <a:effectLst/>
                <a:latin typeface="GothamBook"/>
                <a:hlinkClick r:id="rId2"/>
              </a:rPr>
              <a:t>Substantiver</a:t>
            </a:r>
            <a:r>
              <a:rPr lang="da-DK" sz="1800" b="0" i="0" dirty="0">
                <a:solidFill>
                  <a:srgbClr val="242729"/>
                </a:solidFill>
                <a:effectLst/>
                <a:latin typeface="GothamBook"/>
              </a:rPr>
              <a:t> beskriver fx</a:t>
            </a:r>
            <a:r>
              <a:rPr lang="da-DK" sz="1800" b="0" i="0" dirty="0">
                <a:solidFill>
                  <a:srgbClr val="FF0000"/>
                </a:solidFill>
                <a:effectLst/>
                <a:latin typeface="GothamBook"/>
              </a:rPr>
              <a:t> ting</a:t>
            </a:r>
            <a:r>
              <a:rPr lang="da-DK" sz="1800" b="0" i="0" dirty="0">
                <a:solidFill>
                  <a:srgbClr val="242729"/>
                </a:solidFill>
                <a:effectLst/>
                <a:latin typeface="GothamBook"/>
              </a:rPr>
              <a:t>, </a:t>
            </a:r>
            <a:r>
              <a:rPr lang="da-DK" sz="1800" b="0" i="0" dirty="0">
                <a:solidFill>
                  <a:schemeClr val="accent4"/>
                </a:solidFill>
                <a:effectLst/>
                <a:latin typeface="GothamBook"/>
              </a:rPr>
              <a:t>personer</a:t>
            </a:r>
            <a:r>
              <a:rPr lang="da-DK" sz="1800" b="0" i="0" dirty="0">
                <a:solidFill>
                  <a:srgbClr val="242729"/>
                </a:solidFill>
                <a:effectLst/>
                <a:latin typeface="GothamBook"/>
              </a:rPr>
              <a:t>, </a:t>
            </a:r>
            <a:r>
              <a:rPr lang="da-DK" sz="1800" b="0" i="0" dirty="0">
                <a:solidFill>
                  <a:srgbClr val="7030A0"/>
                </a:solidFill>
                <a:effectLst/>
                <a:latin typeface="GothamBook"/>
              </a:rPr>
              <a:t>begreber</a:t>
            </a:r>
            <a:r>
              <a:rPr lang="da-DK" sz="1800" b="0" i="0" dirty="0">
                <a:solidFill>
                  <a:srgbClr val="242729"/>
                </a:solidFill>
                <a:effectLst/>
                <a:latin typeface="GothamBook"/>
              </a:rPr>
              <a:t> og </a:t>
            </a:r>
            <a:r>
              <a:rPr lang="da-DK" sz="1800" b="0" i="0" dirty="0">
                <a:solidFill>
                  <a:srgbClr val="00B050"/>
                </a:solidFill>
                <a:effectLst/>
                <a:latin typeface="GothamBook"/>
              </a:rPr>
              <a:t>abstraktioner</a:t>
            </a:r>
            <a:r>
              <a:rPr lang="da-DK" sz="1800" b="0" i="0" dirty="0">
                <a:solidFill>
                  <a:srgbClr val="242729"/>
                </a:solidFill>
                <a:effectLst/>
                <a:latin typeface="GothamBook"/>
              </a:rPr>
              <a:t> (fx </a:t>
            </a:r>
            <a:r>
              <a:rPr lang="da-DK" sz="1800" b="0" i="1" dirty="0">
                <a:solidFill>
                  <a:srgbClr val="FF0000"/>
                </a:solidFill>
                <a:effectLst/>
                <a:latin typeface="GothamBook"/>
              </a:rPr>
              <a:t>car</a:t>
            </a:r>
            <a:r>
              <a:rPr lang="da-DK" sz="1800" b="0" i="1" dirty="0">
                <a:solidFill>
                  <a:srgbClr val="242729"/>
                </a:solidFill>
                <a:effectLst/>
                <a:latin typeface="GothamBook"/>
              </a:rPr>
              <a:t>,</a:t>
            </a:r>
            <a:r>
              <a:rPr lang="da-DK" sz="1800" b="0" i="1" dirty="0">
                <a:solidFill>
                  <a:schemeClr val="accent4"/>
                </a:solidFill>
                <a:effectLst/>
                <a:latin typeface="GothamBook"/>
              </a:rPr>
              <a:t> boy</a:t>
            </a:r>
            <a:r>
              <a:rPr lang="da-DK" sz="1800" b="0" i="1" dirty="0">
                <a:solidFill>
                  <a:srgbClr val="242729"/>
                </a:solidFill>
                <a:effectLst/>
                <a:latin typeface="GothamBook"/>
              </a:rPr>
              <a:t>, </a:t>
            </a:r>
            <a:r>
              <a:rPr lang="da-DK" sz="1800" b="0" i="1" dirty="0">
                <a:solidFill>
                  <a:srgbClr val="7030A0"/>
                </a:solidFill>
                <a:effectLst/>
                <a:latin typeface="GothamBook"/>
              </a:rPr>
              <a:t>nature</a:t>
            </a:r>
            <a:r>
              <a:rPr lang="da-DK" sz="1800" b="0" i="1" dirty="0">
                <a:solidFill>
                  <a:srgbClr val="242729"/>
                </a:solidFill>
                <a:effectLst/>
                <a:latin typeface="GothamBook"/>
              </a:rPr>
              <a:t>, </a:t>
            </a:r>
            <a:r>
              <a:rPr lang="da-DK" sz="1800" b="0" i="1" dirty="0" err="1">
                <a:solidFill>
                  <a:srgbClr val="00B050"/>
                </a:solidFill>
                <a:effectLst/>
                <a:latin typeface="GothamBook"/>
              </a:rPr>
              <a:t>impressionism</a:t>
            </a:r>
            <a:r>
              <a:rPr lang="da-DK" sz="1800" b="0" i="0" dirty="0">
                <a:solidFill>
                  <a:srgbClr val="242729"/>
                </a:solidFill>
                <a:effectLst/>
                <a:latin typeface="GothamBook"/>
              </a:rPr>
              <a:t>).</a:t>
            </a:r>
          </a:p>
          <a:p>
            <a:pPr marL="152400" indent="0" algn="l">
              <a:buNone/>
            </a:pPr>
            <a:endParaRPr lang="da-DK" sz="1800" b="0" i="0" dirty="0">
              <a:solidFill>
                <a:srgbClr val="242729"/>
              </a:solidFill>
              <a:effectLst/>
              <a:latin typeface="GothamBook"/>
            </a:endParaRPr>
          </a:p>
          <a:p>
            <a:pPr algn="l">
              <a:buFont typeface="Arial" panose="020B0604020202020204" pitchFamily="34" charset="0"/>
              <a:buChar char="•"/>
            </a:pPr>
            <a:r>
              <a:rPr lang="da-DK" sz="1800" b="0" i="0" dirty="0">
                <a:solidFill>
                  <a:srgbClr val="242729"/>
                </a:solidFill>
                <a:effectLst/>
                <a:latin typeface="GothamBook"/>
              </a:rPr>
              <a:t>De fleste substantiver bøjes i enten </a:t>
            </a:r>
            <a:r>
              <a:rPr lang="da-DK" sz="1800" b="0" i="0" u="none" strike="noStrike" dirty="0">
                <a:solidFill>
                  <a:srgbClr val="1E90FF"/>
                </a:solidFill>
                <a:effectLst/>
                <a:latin typeface="GothamBook"/>
                <a:hlinkClick r:id="rId3"/>
              </a:rPr>
              <a:t>singularis</a:t>
            </a:r>
            <a:r>
              <a:rPr lang="da-DK" sz="1800" b="0" i="0" u="none" strike="noStrike" dirty="0">
                <a:solidFill>
                  <a:srgbClr val="1E90FF"/>
                </a:solidFill>
                <a:effectLst/>
                <a:latin typeface="GothamBook"/>
              </a:rPr>
              <a:t> (ental)</a:t>
            </a:r>
            <a:r>
              <a:rPr lang="da-DK" sz="1800" b="0" i="0" dirty="0">
                <a:solidFill>
                  <a:srgbClr val="242729"/>
                </a:solidFill>
                <a:effectLst/>
                <a:latin typeface="GothamBook"/>
              </a:rPr>
              <a:t> eller </a:t>
            </a:r>
            <a:r>
              <a:rPr lang="da-DK" sz="1800" b="0" i="0" u="none" strike="noStrike" dirty="0">
                <a:solidFill>
                  <a:srgbClr val="1E90FF"/>
                </a:solidFill>
                <a:effectLst/>
                <a:latin typeface="GothamBook"/>
                <a:hlinkClick r:id="rId4"/>
              </a:rPr>
              <a:t>pluralis</a:t>
            </a:r>
            <a:r>
              <a:rPr lang="da-DK" sz="1800" b="0" i="0" u="none" strike="noStrike" dirty="0">
                <a:solidFill>
                  <a:srgbClr val="1E90FF"/>
                </a:solidFill>
                <a:effectLst/>
                <a:latin typeface="GothamBook"/>
              </a:rPr>
              <a:t> (flertal)</a:t>
            </a:r>
            <a:r>
              <a:rPr lang="da-DK" sz="1800" b="0" i="0" dirty="0">
                <a:solidFill>
                  <a:srgbClr val="242729"/>
                </a:solidFill>
                <a:effectLst/>
                <a:latin typeface="GothamBook"/>
              </a:rPr>
              <a:t> (</a:t>
            </a:r>
            <a:r>
              <a:rPr lang="da-DK" sz="1800" b="0" i="1" dirty="0">
                <a:solidFill>
                  <a:srgbClr val="242729"/>
                </a:solidFill>
                <a:effectLst/>
                <a:latin typeface="GothamBook"/>
              </a:rPr>
              <a:t>boy/boy</a:t>
            </a:r>
            <a:r>
              <a:rPr lang="da-DK" sz="1800" b="1" i="1" dirty="0">
                <a:solidFill>
                  <a:srgbClr val="242729"/>
                </a:solidFill>
                <a:effectLst/>
                <a:latin typeface="GothamBold"/>
              </a:rPr>
              <a:t>s</a:t>
            </a:r>
            <a:r>
              <a:rPr lang="da-DK" sz="1800" b="0" i="1" dirty="0">
                <a:solidFill>
                  <a:srgbClr val="242729"/>
                </a:solidFill>
                <a:effectLst/>
                <a:latin typeface="GothamBook"/>
              </a:rPr>
              <a:t>)</a:t>
            </a:r>
            <a:r>
              <a:rPr lang="da-DK" sz="1800" b="0" i="0" dirty="0">
                <a:solidFill>
                  <a:srgbClr val="242729"/>
                </a:solidFill>
                <a:effectLst/>
                <a:latin typeface="GothamBook"/>
              </a:rPr>
              <a:t> og kan stå i </a:t>
            </a:r>
            <a:r>
              <a:rPr lang="da-DK" sz="1800" b="0" i="0" u="none" strike="noStrike" dirty="0">
                <a:solidFill>
                  <a:srgbClr val="1E90FF"/>
                </a:solidFill>
                <a:effectLst/>
                <a:latin typeface="GothamBook"/>
                <a:hlinkClick r:id="rId5"/>
              </a:rPr>
              <a:t>genitiv</a:t>
            </a:r>
            <a:r>
              <a:rPr lang="da-DK" sz="1800" b="0" i="0" u="none" strike="noStrike" dirty="0">
                <a:solidFill>
                  <a:srgbClr val="1E90FF"/>
                </a:solidFill>
                <a:effectLst/>
                <a:latin typeface="GothamBook"/>
              </a:rPr>
              <a:t> (ejefald)</a:t>
            </a:r>
            <a:r>
              <a:rPr lang="da-DK" sz="1800" b="0" i="0" dirty="0">
                <a:solidFill>
                  <a:srgbClr val="242729"/>
                </a:solidFill>
                <a:effectLst/>
                <a:latin typeface="GothamBook"/>
              </a:rPr>
              <a:t> (fx </a:t>
            </a:r>
            <a:r>
              <a:rPr lang="da-DK" sz="1800" b="0" i="1" dirty="0" err="1">
                <a:solidFill>
                  <a:srgbClr val="242729"/>
                </a:solidFill>
                <a:effectLst/>
                <a:latin typeface="GothamBook"/>
              </a:rPr>
              <a:t>boy</a:t>
            </a:r>
            <a:r>
              <a:rPr lang="da-DK" sz="1800" b="1" i="1" dirty="0" err="1">
                <a:solidFill>
                  <a:srgbClr val="242729"/>
                </a:solidFill>
                <a:effectLst/>
                <a:latin typeface="GothamBold"/>
              </a:rPr>
              <a:t>'s</a:t>
            </a:r>
            <a:r>
              <a:rPr lang="da-DK" sz="1800" b="0" i="1" dirty="0">
                <a:solidFill>
                  <a:srgbClr val="242729"/>
                </a:solidFill>
                <a:effectLst/>
                <a:latin typeface="GothamBook"/>
              </a:rPr>
              <a:t>/boys</a:t>
            </a:r>
            <a:r>
              <a:rPr lang="da-DK" sz="1800" b="1" i="1" dirty="0">
                <a:solidFill>
                  <a:srgbClr val="242729"/>
                </a:solidFill>
                <a:effectLst/>
                <a:latin typeface="GothamBold"/>
              </a:rPr>
              <a:t>’</a:t>
            </a:r>
            <a:r>
              <a:rPr lang="da-DK" sz="1800" b="0" i="0" dirty="0">
                <a:solidFill>
                  <a:srgbClr val="242729"/>
                </a:solidFill>
                <a:effectLst/>
                <a:latin typeface="GothamBook"/>
              </a:rPr>
              <a:t>).</a:t>
            </a:r>
          </a:p>
          <a:p>
            <a:pPr marL="152400" indent="0" algn="l">
              <a:buNone/>
            </a:pPr>
            <a:endParaRPr lang="da-DK" sz="1800" b="0" i="0" dirty="0">
              <a:solidFill>
                <a:srgbClr val="242729"/>
              </a:solidFill>
              <a:effectLst/>
              <a:latin typeface="GothamBook"/>
            </a:endParaRPr>
          </a:p>
          <a:p>
            <a:pPr algn="l">
              <a:buFont typeface="Arial" panose="020B0604020202020204" pitchFamily="34" charset="0"/>
              <a:buChar char="•"/>
            </a:pPr>
            <a:r>
              <a:rPr lang="da-DK" sz="1800" b="0" i="0" dirty="0">
                <a:solidFill>
                  <a:srgbClr val="242729"/>
                </a:solidFill>
                <a:effectLst/>
                <a:latin typeface="GothamBook"/>
              </a:rPr>
              <a:t>Man kan sætte </a:t>
            </a:r>
            <a:r>
              <a:rPr lang="da-DK" sz="1800" b="0" i="0" u="none" strike="noStrike" dirty="0">
                <a:solidFill>
                  <a:srgbClr val="1E90FF"/>
                </a:solidFill>
                <a:effectLst/>
                <a:latin typeface="GothamBook"/>
                <a:hlinkClick r:id="rId6"/>
              </a:rPr>
              <a:t>den ubestemte artikel</a:t>
            </a:r>
            <a:r>
              <a:rPr lang="da-DK" sz="1800" b="0" i="0" dirty="0">
                <a:solidFill>
                  <a:srgbClr val="242729"/>
                </a:solidFill>
                <a:effectLst/>
                <a:latin typeface="GothamBook"/>
              </a:rPr>
              <a:t> </a:t>
            </a:r>
            <a:r>
              <a:rPr lang="da-DK" sz="1800" b="1" i="1" dirty="0">
                <a:solidFill>
                  <a:srgbClr val="242729"/>
                </a:solidFill>
                <a:effectLst/>
                <a:latin typeface="GothamBook"/>
              </a:rPr>
              <a:t>a/an </a:t>
            </a:r>
            <a:r>
              <a:rPr lang="da-DK" sz="1800" b="0" i="0" dirty="0">
                <a:solidFill>
                  <a:srgbClr val="242729"/>
                </a:solidFill>
                <a:effectLst/>
                <a:latin typeface="GothamBook"/>
              </a:rPr>
              <a:t>og </a:t>
            </a:r>
            <a:r>
              <a:rPr lang="da-DK" sz="1800" b="0" i="0" u="none" strike="noStrike" dirty="0">
                <a:solidFill>
                  <a:srgbClr val="1E90FF"/>
                </a:solidFill>
                <a:effectLst/>
                <a:latin typeface="GothamBook"/>
                <a:hlinkClick r:id="rId6"/>
              </a:rPr>
              <a:t>den bestemte artikel</a:t>
            </a:r>
            <a:r>
              <a:rPr lang="da-DK" sz="1800" b="0" i="0" dirty="0">
                <a:solidFill>
                  <a:srgbClr val="242729"/>
                </a:solidFill>
                <a:effectLst/>
                <a:latin typeface="GothamBook"/>
              </a:rPr>
              <a:t> </a:t>
            </a:r>
            <a:r>
              <a:rPr lang="da-DK" sz="1800" b="1" i="1" dirty="0">
                <a:solidFill>
                  <a:srgbClr val="242729"/>
                </a:solidFill>
                <a:effectLst/>
                <a:latin typeface="GothamBook"/>
              </a:rPr>
              <a:t>the</a:t>
            </a:r>
            <a:r>
              <a:rPr lang="da-DK" sz="1800" b="0" i="1" dirty="0">
                <a:solidFill>
                  <a:srgbClr val="242729"/>
                </a:solidFill>
                <a:effectLst/>
                <a:latin typeface="GothamBook"/>
              </a:rPr>
              <a:t> </a:t>
            </a:r>
            <a:r>
              <a:rPr lang="da-DK" sz="1800" b="0" i="0" dirty="0">
                <a:solidFill>
                  <a:srgbClr val="242729"/>
                </a:solidFill>
                <a:effectLst/>
                <a:latin typeface="GothamBook"/>
              </a:rPr>
              <a:t>foran substantiver.</a:t>
            </a:r>
          </a:p>
          <a:p>
            <a:endParaRPr lang="da-DK" dirty="0"/>
          </a:p>
        </p:txBody>
      </p:sp>
      <p:sp>
        <p:nvSpPr>
          <p:cNvPr id="5" name="Titel 4">
            <a:extLst>
              <a:ext uri="{FF2B5EF4-FFF2-40B4-BE49-F238E27FC236}">
                <a16:creationId xmlns:a16="http://schemas.microsoft.com/office/drawing/2014/main" id="{A860EE3F-1C62-3772-B625-A5FFA2FED0BE}"/>
              </a:ext>
            </a:extLst>
          </p:cNvPr>
          <p:cNvSpPr>
            <a:spLocks noGrp="1"/>
          </p:cNvSpPr>
          <p:nvPr>
            <p:ph type="title"/>
          </p:nvPr>
        </p:nvSpPr>
        <p:spPr/>
        <p:txBody>
          <a:bodyPr/>
          <a:lstStyle/>
          <a:p>
            <a:r>
              <a:rPr lang="da-DK" dirty="0"/>
              <a:t>Navneord/ Substantiver (/</a:t>
            </a:r>
            <a:r>
              <a:rPr lang="da-DK" dirty="0" err="1"/>
              <a:t>Nouns</a:t>
            </a:r>
            <a:r>
              <a:rPr lang="da-DK" dirty="0"/>
              <a:t>)</a:t>
            </a:r>
          </a:p>
        </p:txBody>
      </p:sp>
    </p:spTree>
    <p:extLst>
      <p:ext uri="{BB962C8B-B14F-4D97-AF65-F5344CB8AC3E}">
        <p14:creationId xmlns:p14="http://schemas.microsoft.com/office/powerpoint/2010/main" val="41417868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054B69D6-626B-6568-06DB-30B32229FDAE}"/>
              </a:ext>
            </a:extLst>
          </p:cNvPr>
          <p:cNvSpPr>
            <a:spLocks noGrp="1"/>
          </p:cNvSpPr>
          <p:nvPr>
            <p:ph type="body" idx="1"/>
          </p:nvPr>
        </p:nvSpPr>
        <p:spPr/>
        <p:txBody>
          <a:bodyPr/>
          <a:lstStyle/>
          <a:p>
            <a:endParaRPr lang="da-DK" dirty="0"/>
          </a:p>
        </p:txBody>
      </p:sp>
      <p:sp>
        <p:nvSpPr>
          <p:cNvPr id="3" name="Titel 2">
            <a:extLst>
              <a:ext uri="{FF2B5EF4-FFF2-40B4-BE49-F238E27FC236}">
                <a16:creationId xmlns:a16="http://schemas.microsoft.com/office/drawing/2014/main" id="{38A8DAC9-B394-FBA4-1E38-D60B39924270}"/>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2453D5BB-6B31-C23F-1A53-3A027EF9EFCD}"/>
              </a:ext>
            </a:extLst>
          </p:cNvPr>
          <p:cNvPicPr>
            <a:picLocks noChangeAspect="1"/>
          </p:cNvPicPr>
          <p:nvPr/>
        </p:nvPicPr>
        <p:blipFill>
          <a:blip r:embed="rId3"/>
          <a:stretch>
            <a:fillRect/>
          </a:stretch>
        </p:blipFill>
        <p:spPr>
          <a:xfrm>
            <a:off x="2117011" y="0"/>
            <a:ext cx="4909977" cy="5143500"/>
          </a:xfrm>
          <a:prstGeom prst="rect">
            <a:avLst/>
          </a:prstGeom>
        </p:spPr>
      </p:pic>
    </p:spTree>
    <p:extLst>
      <p:ext uri="{BB962C8B-B14F-4D97-AF65-F5344CB8AC3E}">
        <p14:creationId xmlns:p14="http://schemas.microsoft.com/office/powerpoint/2010/main" val="315950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7767591-8662-4ED4-B47D-44E911A4FFAB}"/>
              </a:ext>
            </a:extLst>
          </p:cNvPr>
          <p:cNvSpPr>
            <a:spLocks noGrp="1"/>
          </p:cNvSpPr>
          <p:nvPr>
            <p:ph type="body" idx="1"/>
          </p:nvPr>
        </p:nvSpPr>
        <p:spPr>
          <a:xfrm>
            <a:off x="438586" y="1553946"/>
            <a:ext cx="4704913" cy="2668200"/>
          </a:xfrm>
        </p:spPr>
        <p:txBody>
          <a:bodyPr/>
          <a:lstStyle/>
          <a:p>
            <a:r>
              <a:rPr lang="da-DK" dirty="0"/>
              <a:t>Gå til siden </a:t>
            </a:r>
            <a:r>
              <a:rPr lang="da-DK" dirty="0">
                <a:hlinkClick r:id="rId3"/>
              </a:rPr>
              <a:t>www.minlaering.dk</a:t>
            </a:r>
            <a:endParaRPr lang="da-DK" dirty="0"/>
          </a:p>
          <a:p>
            <a:r>
              <a:rPr lang="da-DK" dirty="0"/>
              <a:t>Login ved at vælge UNI-login </a:t>
            </a:r>
            <a:r>
              <a:rPr lang="da-DK" dirty="0">
                <a:sym typeface="Wingdings" panose="05000000000000000000" pitchFamily="2" charset="2"/>
              </a:rPr>
              <a:t> lokalt login. Du bør være tilknyttet holdet 1.j</a:t>
            </a:r>
          </a:p>
          <a:p>
            <a:r>
              <a:rPr lang="da-DK" dirty="0">
                <a:sym typeface="Wingdings" panose="05000000000000000000" pitchFamily="2" charset="2"/>
              </a:rPr>
              <a:t>Lav opgave A: Navneord</a:t>
            </a:r>
          </a:p>
          <a:p>
            <a:r>
              <a:rPr lang="da-DK" dirty="0">
                <a:sym typeface="Wingdings" panose="05000000000000000000" pitchFamily="2" charset="2"/>
              </a:rPr>
              <a:t>Hvis du er turbo kan du lave ekstraopgaven om ordforråd</a:t>
            </a:r>
            <a:endParaRPr lang="da-DK" dirty="0"/>
          </a:p>
        </p:txBody>
      </p:sp>
      <p:sp>
        <p:nvSpPr>
          <p:cNvPr id="3" name="Titel 2">
            <a:extLst>
              <a:ext uri="{FF2B5EF4-FFF2-40B4-BE49-F238E27FC236}">
                <a16:creationId xmlns:a16="http://schemas.microsoft.com/office/drawing/2014/main" id="{86AB041A-0684-5B59-2A68-93212CD05EBB}"/>
              </a:ext>
            </a:extLst>
          </p:cNvPr>
          <p:cNvSpPr>
            <a:spLocks noGrp="1"/>
          </p:cNvSpPr>
          <p:nvPr>
            <p:ph type="title"/>
          </p:nvPr>
        </p:nvSpPr>
        <p:spPr/>
        <p:txBody>
          <a:bodyPr/>
          <a:lstStyle/>
          <a:p>
            <a:r>
              <a:rPr lang="da-DK" dirty="0"/>
              <a:t>Login på www.minlaering.dk</a:t>
            </a:r>
          </a:p>
        </p:txBody>
      </p:sp>
    </p:spTree>
    <p:extLst>
      <p:ext uri="{BB962C8B-B14F-4D97-AF65-F5344CB8AC3E}">
        <p14:creationId xmlns:p14="http://schemas.microsoft.com/office/powerpoint/2010/main" val="2992441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860EE3F-1C62-3772-B625-A5FFA2FED0BE}"/>
              </a:ext>
            </a:extLst>
          </p:cNvPr>
          <p:cNvSpPr>
            <a:spLocks noGrp="1"/>
          </p:cNvSpPr>
          <p:nvPr>
            <p:ph type="title"/>
          </p:nvPr>
        </p:nvSpPr>
        <p:spPr/>
        <p:txBody>
          <a:bodyPr/>
          <a:lstStyle/>
          <a:p>
            <a:r>
              <a:rPr lang="da-DK" dirty="0"/>
              <a:t>Udsagnsord/ Verber (/</a:t>
            </a:r>
            <a:r>
              <a:rPr lang="da-DK" dirty="0" err="1"/>
              <a:t>Verbs</a:t>
            </a:r>
            <a:r>
              <a:rPr lang="da-DK" dirty="0"/>
              <a:t>) </a:t>
            </a:r>
          </a:p>
        </p:txBody>
      </p:sp>
      <p:sp>
        <p:nvSpPr>
          <p:cNvPr id="10" name="Pladsholder til tekst 9">
            <a:extLst>
              <a:ext uri="{FF2B5EF4-FFF2-40B4-BE49-F238E27FC236}">
                <a16:creationId xmlns:a16="http://schemas.microsoft.com/office/drawing/2014/main" id="{AC3B2058-4C62-ACE1-E7DF-A4328A0D84C3}"/>
              </a:ext>
            </a:extLst>
          </p:cNvPr>
          <p:cNvSpPr>
            <a:spLocks noGrp="1"/>
          </p:cNvSpPr>
          <p:nvPr>
            <p:ph type="body" idx="1"/>
          </p:nvPr>
        </p:nvSpPr>
        <p:spPr>
          <a:xfrm>
            <a:off x="917218" y="1453934"/>
            <a:ext cx="7662426" cy="2668200"/>
          </a:xfrm>
        </p:spPr>
        <p:txBody>
          <a:bodyPr/>
          <a:lstStyle/>
          <a:p>
            <a:pPr marL="152400" indent="0" algn="l">
              <a:buNone/>
            </a:pPr>
            <a:r>
              <a:rPr lang="da-DK" b="1" i="0" dirty="0">
                <a:solidFill>
                  <a:srgbClr val="242729"/>
                </a:solidFill>
                <a:effectLst/>
                <a:latin typeface="GothamBold"/>
              </a:rPr>
              <a:t>Funktion</a:t>
            </a:r>
            <a:r>
              <a:rPr lang="da-DK" b="0" i="0" dirty="0">
                <a:solidFill>
                  <a:srgbClr val="242729"/>
                </a:solidFill>
                <a:effectLst/>
                <a:latin typeface="GothamBook"/>
              </a:rPr>
              <a:t>: </a:t>
            </a:r>
            <a:r>
              <a:rPr lang="da-DK" b="0" i="0" u="none" strike="noStrike" dirty="0">
                <a:solidFill>
                  <a:srgbClr val="1E90FF"/>
                </a:solidFill>
                <a:effectLst/>
                <a:latin typeface="GothamBook"/>
                <a:hlinkClick r:id="rId2"/>
              </a:rPr>
              <a:t>Verber</a:t>
            </a:r>
            <a:r>
              <a:rPr lang="da-DK" b="0" i="0" u="none" strike="noStrike" dirty="0">
                <a:solidFill>
                  <a:srgbClr val="1E90FF"/>
                </a:solidFill>
                <a:effectLst/>
                <a:latin typeface="GothamBook"/>
              </a:rPr>
              <a:t> (Udsagnsord)</a:t>
            </a:r>
            <a:r>
              <a:rPr lang="da-DK" b="0" i="0" dirty="0">
                <a:solidFill>
                  <a:srgbClr val="242729"/>
                </a:solidFill>
                <a:effectLst/>
                <a:latin typeface="GothamBook"/>
              </a:rPr>
              <a:t> betegner handlinger, aktiviteter og tilstande (fx </a:t>
            </a:r>
            <a:r>
              <a:rPr lang="da-DK" b="0" i="1" dirty="0" err="1">
                <a:solidFill>
                  <a:srgbClr val="242729"/>
                </a:solidFill>
                <a:effectLst/>
                <a:latin typeface="GothamBook"/>
              </a:rPr>
              <a:t>write</a:t>
            </a:r>
            <a:r>
              <a:rPr lang="da-DK" b="0" i="0" dirty="0">
                <a:solidFill>
                  <a:srgbClr val="242729"/>
                </a:solidFill>
                <a:effectLst/>
                <a:latin typeface="GothamBook"/>
              </a:rPr>
              <a:t>, </a:t>
            </a:r>
            <a:r>
              <a:rPr lang="da-DK" b="0" i="1" dirty="0">
                <a:solidFill>
                  <a:srgbClr val="242729"/>
                </a:solidFill>
                <a:effectLst/>
                <a:latin typeface="GothamBook"/>
              </a:rPr>
              <a:t>understand</a:t>
            </a:r>
            <a:r>
              <a:rPr lang="da-DK" b="0" i="0" dirty="0">
                <a:solidFill>
                  <a:srgbClr val="242729"/>
                </a:solidFill>
                <a:effectLst/>
                <a:latin typeface="GothamBook"/>
              </a:rPr>
              <a:t>, </a:t>
            </a:r>
            <a:r>
              <a:rPr lang="da-DK" b="0" i="1" dirty="0">
                <a:solidFill>
                  <a:srgbClr val="242729"/>
                </a:solidFill>
                <a:effectLst/>
                <a:latin typeface="GothamBook"/>
              </a:rPr>
              <a:t>find</a:t>
            </a:r>
            <a:r>
              <a:rPr lang="da-DK" b="0" i="0" dirty="0">
                <a:solidFill>
                  <a:srgbClr val="242729"/>
                </a:solidFill>
                <a:effectLst/>
                <a:latin typeface="GothamBook"/>
              </a:rPr>
              <a:t>, </a:t>
            </a:r>
            <a:r>
              <a:rPr lang="da-DK" b="0" i="1" dirty="0">
                <a:solidFill>
                  <a:srgbClr val="242729"/>
                </a:solidFill>
                <a:effectLst/>
                <a:latin typeface="GothamBook"/>
              </a:rPr>
              <a:t>talk</a:t>
            </a:r>
            <a:r>
              <a:rPr lang="da-DK" b="0" i="0" dirty="0">
                <a:solidFill>
                  <a:srgbClr val="242729"/>
                </a:solidFill>
                <a:effectLst/>
                <a:latin typeface="GothamBook"/>
              </a:rPr>
              <a:t>, </a:t>
            </a:r>
            <a:r>
              <a:rPr lang="da-DK" b="0" i="1" dirty="0" err="1">
                <a:solidFill>
                  <a:srgbClr val="242729"/>
                </a:solidFill>
                <a:effectLst/>
                <a:latin typeface="GothamBook"/>
              </a:rPr>
              <a:t>be</a:t>
            </a:r>
            <a:r>
              <a:rPr lang="da-DK" b="0" i="0" dirty="0">
                <a:solidFill>
                  <a:srgbClr val="242729"/>
                </a:solidFill>
                <a:effectLst/>
                <a:latin typeface="GothamBook"/>
              </a:rPr>
              <a:t>).</a:t>
            </a:r>
          </a:p>
          <a:p>
            <a:pPr marL="152400" indent="0" algn="l">
              <a:buNone/>
            </a:pPr>
            <a:endParaRPr lang="da-DK" b="0" i="0" dirty="0">
              <a:solidFill>
                <a:srgbClr val="242729"/>
              </a:solidFill>
              <a:effectLst/>
              <a:latin typeface="GothamBook"/>
            </a:endParaRPr>
          </a:p>
          <a:p>
            <a:pPr algn="l"/>
            <a:r>
              <a:rPr lang="da-DK" b="0" i="0" u="none" strike="noStrike" dirty="0">
                <a:solidFill>
                  <a:srgbClr val="1E90FF"/>
                </a:solidFill>
                <a:effectLst/>
                <a:latin typeface="GothamBook"/>
                <a:hlinkClick r:id="rId2"/>
              </a:rPr>
              <a:t>Verber</a:t>
            </a:r>
            <a:r>
              <a:rPr lang="da-DK" b="0" i="0" dirty="0">
                <a:solidFill>
                  <a:srgbClr val="242729"/>
                </a:solidFill>
                <a:effectLst/>
                <a:latin typeface="GothamBook"/>
              </a:rPr>
              <a:t> optræder i alle sætninger og er den eneste ordklasse, der kan fungere som et såkaldt </a:t>
            </a:r>
            <a:r>
              <a:rPr lang="da-DK" b="0" i="0" u="none" strike="noStrike" dirty="0">
                <a:solidFill>
                  <a:srgbClr val="1E90FF"/>
                </a:solidFill>
                <a:effectLst/>
                <a:latin typeface="GothamBook"/>
                <a:hlinkClick r:id="rId3"/>
              </a:rPr>
              <a:t>verballed</a:t>
            </a:r>
            <a:r>
              <a:rPr lang="da-DK" b="0" i="0" u="none" strike="noStrike" dirty="0">
                <a:solidFill>
                  <a:srgbClr val="1E90FF"/>
                </a:solidFill>
                <a:effectLst/>
                <a:latin typeface="GothamBook"/>
              </a:rPr>
              <a:t> (Udsagnsled)</a:t>
            </a:r>
            <a:r>
              <a:rPr lang="da-DK" b="0" i="0" dirty="0">
                <a:solidFill>
                  <a:srgbClr val="242729"/>
                </a:solidFill>
                <a:effectLst/>
                <a:latin typeface="GothamBook"/>
              </a:rPr>
              <a:t> i sætningsanalyse.</a:t>
            </a:r>
          </a:p>
          <a:p>
            <a:pPr algn="l"/>
            <a:endParaRPr lang="da-DK" b="0" i="0" dirty="0">
              <a:solidFill>
                <a:srgbClr val="242729"/>
              </a:solidFill>
              <a:effectLst/>
              <a:latin typeface="GothamBook"/>
            </a:endParaRPr>
          </a:p>
          <a:p>
            <a:pPr algn="l"/>
            <a:r>
              <a:rPr lang="da-DK" b="1" i="0" dirty="0">
                <a:solidFill>
                  <a:srgbClr val="242729"/>
                </a:solidFill>
                <a:effectLst/>
                <a:latin typeface="GothamBold"/>
              </a:rPr>
              <a:t>Bøjning</a:t>
            </a:r>
            <a:r>
              <a:rPr lang="da-DK" b="0" i="0" dirty="0">
                <a:solidFill>
                  <a:srgbClr val="242729"/>
                </a:solidFill>
                <a:effectLst/>
                <a:latin typeface="GothamBook"/>
              </a:rPr>
              <a:t>: </a:t>
            </a:r>
            <a:r>
              <a:rPr lang="da-DK" b="0" i="0" u="none" strike="noStrike" dirty="0">
                <a:solidFill>
                  <a:srgbClr val="1E90FF"/>
                </a:solidFill>
                <a:effectLst/>
                <a:latin typeface="GothamBook"/>
                <a:hlinkClick r:id="rId2"/>
              </a:rPr>
              <a:t>Verber </a:t>
            </a:r>
            <a:r>
              <a:rPr lang="da-DK" b="0" i="0" dirty="0">
                <a:solidFill>
                  <a:srgbClr val="242729"/>
                </a:solidFill>
                <a:effectLst/>
                <a:latin typeface="GothamBook"/>
              </a:rPr>
              <a:t>kan bøjes på flere måder: De kan bøjes i forskellige tider, og så kan de bøjes i person efter sætningens </a:t>
            </a:r>
            <a:r>
              <a:rPr lang="da-DK" b="0" i="0" u="none" strike="noStrike" dirty="0">
                <a:solidFill>
                  <a:srgbClr val="1E90FF"/>
                </a:solidFill>
                <a:effectLst/>
                <a:latin typeface="GothamBook"/>
                <a:hlinkClick r:id="rId4"/>
              </a:rPr>
              <a:t>subjekt</a:t>
            </a:r>
            <a:r>
              <a:rPr lang="da-DK" b="0" i="0" dirty="0">
                <a:solidFill>
                  <a:srgbClr val="242729"/>
                </a:solidFill>
                <a:effectLst/>
                <a:latin typeface="GothamBook"/>
              </a:rPr>
              <a:t>, fx </a:t>
            </a:r>
            <a:r>
              <a:rPr lang="da-DK" b="0" i="1" dirty="0">
                <a:solidFill>
                  <a:srgbClr val="242729"/>
                </a:solidFill>
                <a:effectLst/>
                <a:latin typeface="GothamBook"/>
              </a:rPr>
              <a:t>I </a:t>
            </a:r>
            <a:r>
              <a:rPr lang="da-DK" b="1" i="1" dirty="0">
                <a:solidFill>
                  <a:srgbClr val="242729"/>
                </a:solidFill>
                <a:effectLst/>
                <a:latin typeface="GothamBold"/>
              </a:rPr>
              <a:t>am</a:t>
            </a:r>
            <a:r>
              <a:rPr lang="da-DK" b="0" i="0" dirty="0">
                <a:solidFill>
                  <a:srgbClr val="242729"/>
                </a:solidFill>
                <a:effectLst/>
                <a:latin typeface="GothamBook"/>
              </a:rPr>
              <a:t>, </a:t>
            </a:r>
            <a:r>
              <a:rPr lang="da-DK" b="0" i="1" dirty="0" err="1">
                <a:solidFill>
                  <a:srgbClr val="242729"/>
                </a:solidFill>
                <a:effectLst/>
                <a:latin typeface="GothamBook"/>
              </a:rPr>
              <a:t>you</a:t>
            </a:r>
            <a:r>
              <a:rPr lang="da-DK" b="0" i="1" dirty="0">
                <a:solidFill>
                  <a:srgbClr val="242729"/>
                </a:solidFill>
                <a:effectLst/>
                <a:latin typeface="GothamBook"/>
              </a:rPr>
              <a:t> </a:t>
            </a:r>
            <a:r>
              <a:rPr lang="da-DK" b="1" i="1" dirty="0" err="1">
                <a:solidFill>
                  <a:srgbClr val="242729"/>
                </a:solidFill>
                <a:effectLst/>
                <a:latin typeface="GothamBold"/>
              </a:rPr>
              <a:t>are</a:t>
            </a:r>
            <a:r>
              <a:rPr lang="da-DK" b="0" i="0" dirty="0">
                <a:solidFill>
                  <a:srgbClr val="242729"/>
                </a:solidFill>
                <a:effectLst/>
                <a:latin typeface="GothamBook"/>
              </a:rPr>
              <a:t>, </a:t>
            </a:r>
            <a:r>
              <a:rPr lang="da-DK" b="0" i="1" dirty="0">
                <a:solidFill>
                  <a:srgbClr val="242729"/>
                </a:solidFill>
                <a:effectLst/>
                <a:latin typeface="GothamBook"/>
              </a:rPr>
              <a:t>he/</a:t>
            </a:r>
            <a:r>
              <a:rPr lang="da-DK" b="0" i="1" dirty="0" err="1">
                <a:solidFill>
                  <a:srgbClr val="242729"/>
                </a:solidFill>
                <a:effectLst/>
                <a:latin typeface="GothamBook"/>
              </a:rPr>
              <a:t>she</a:t>
            </a:r>
            <a:r>
              <a:rPr lang="da-DK" b="0" i="1" dirty="0">
                <a:solidFill>
                  <a:srgbClr val="242729"/>
                </a:solidFill>
                <a:effectLst/>
                <a:latin typeface="GothamBook"/>
              </a:rPr>
              <a:t>/it </a:t>
            </a:r>
            <a:r>
              <a:rPr lang="da-DK" b="1" i="1" dirty="0">
                <a:solidFill>
                  <a:srgbClr val="242729"/>
                </a:solidFill>
                <a:effectLst/>
                <a:latin typeface="GothamBold"/>
              </a:rPr>
              <a:t>is</a:t>
            </a:r>
            <a:r>
              <a:rPr lang="da-DK" b="0" i="0" dirty="0">
                <a:solidFill>
                  <a:srgbClr val="242729"/>
                </a:solidFill>
                <a:effectLst/>
                <a:latin typeface="GothamBook"/>
              </a:rPr>
              <a:t>.</a:t>
            </a:r>
          </a:p>
          <a:p>
            <a:pPr marL="152400" indent="0" algn="l">
              <a:buNone/>
            </a:pPr>
            <a:endParaRPr lang="da-DK" dirty="0"/>
          </a:p>
        </p:txBody>
      </p:sp>
    </p:spTree>
    <p:extLst>
      <p:ext uri="{BB962C8B-B14F-4D97-AF65-F5344CB8AC3E}">
        <p14:creationId xmlns:p14="http://schemas.microsoft.com/office/powerpoint/2010/main" val="10174578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7767591-8662-4ED4-B47D-44E911A4FFAB}"/>
              </a:ext>
            </a:extLst>
          </p:cNvPr>
          <p:cNvSpPr>
            <a:spLocks noGrp="1"/>
          </p:cNvSpPr>
          <p:nvPr>
            <p:ph type="body" idx="1"/>
          </p:nvPr>
        </p:nvSpPr>
        <p:spPr>
          <a:xfrm>
            <a:off x="831492" y="1625383"/>
            <a:ext cx="7176652" cy="2668200"/>
          </a:xfrm>
        </p:spPr>
        <p:txBody>
          <a:bodyPr/>
          <a:lstStyle/>
          <a:p>
            <a:r>
              <a:rPr lang="da-DK" dirty="0"/>
              <a:t>Gå til siden </a:t>
            </a:r>
            <a:r>
              <a:rPr lang="da-DK" dirty="0">
                <a:hlinkClick r:id="rId3"/>
              </a:rPr>
              <a:t>www.minlaering.dk</a:t>
            </a:r>
            <a:endParaRPr lang="da-DK" dirty="0"/>
          </a:p>
          <a:p>
            <a:r>
              <a:rPr lang="da-DK" dirty="0">
                <a:sym typeface="Wingdings" panose="05000000000000000000" pitchFamily="2" charset="2"/>
              </a:rPr>
              <a:t>Lav opgave B: Udsagnsord</a:t>
            </a:r>
          </a:p>
          <a:p>
            <a:r>
              <a:rPr lang="da-DK" dirty="0">
                <a:sym typeface="Wingdings" panose="05000000000000000000" pitchFamily="2" charset="2"/>
              </a:rPr>
              <a:t>Hvis du er turbo kan du lave ekstraopgaven om ordforråd ELLER opgaven i dagens </a:t>
            </a:r>
            <a:r>
              <a:rPr lang="da-DK" dirty="0" err="1">
                <a:sym typeface="Wingdings" panose="05000000000000000000" pitchFamily="2" charset="2"/>
              </a:rPr>
              <a:t>Worksheet</a:t>
            </a:r>
            <a:r>
              <a:rPr lang="da-DK" dirty="0">
                <a:sym typeface="Wingdings" panose="05000000000000000000" pitchFamily="2" charset="2"/>
              </a:rPr>
              <a:t>  </a:t>
            </a:r>
          </a:p>
          <a:p>
            <a:r>
              <a:rPr lang="da-DK" dirty="0">
                <a:sym typeface="Wingdings" panose="05000000000000000000" pitchFamily="2" charset="2"/>
              </a:rPr>
              <a:t>Når du har lavet den må du smutte. OBS: jeg kan se jeres svar, og jeg tjekke om i har svaret tilfredsstillende inden i går – så ikke noget med at springe over hvor gærdet er lavest  </a:t>
            </a:r>
            <a:endParaRPr lang="da-DK" dirty="0"/>
          </a:p>
        </p:txBody>
      </p:sp>
      <p:sp>
        <p:nvSpPr>
          <p:cNvPr id="3" name="Titel 2">
            <a:extLst>
              <a:ext uri="{FF2B5EF4-FFF2-40B4-BE49-F238E27FC236}">
                <a16:creationId xmlns:a16="http://schemas.microsoft.com/office/drawing/2014/main" id="{86AB041A-0684-5B59-2A68-93212CD05EBB}"/>
              </a:ext>
            </a:extLst>
          </p:cNvPr>
          <p:cNvSpPr>
            <a:spLocks noGrp="1"/>
          </p:cNvSpPr>
          <p:nvPr>
            <p:ph type="title"/>
          </p:nvPr>
        </p:nvSpPr>
        <p:spPr/>
        <p:txBody>
          <a:bodyPr/>
          <a:lstStyle/>
          <a:p>
            <a:r>
              <a:rPr lang="da-DK" dirty="0"/>
              <a:t>Login på www.minlaering.dk</a:t>
            </a:r>
          </a:p>
        </p:txBody>
      </p:sp>
    </p:spTree>
    <p:extLst>
      <p:ext uri="{BB962C8B-B14F-4D97-AF65-F5344CB8AC3E}">
        <p14:creationId xmlns:p14="http://schemas.microsoft.com/office/powerpoint/2010/main" val="4186663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28"/>
        <p:cNvGrpSpPr/>
        <p:nvPr/>
      </p:nvGrpSpPr>
      <p:grpSpPr>
        <a:xfrm>
          <a:off x="0" y="0"/>
          <a:ext cx="0" cy="0"/>
          <a:chOff x="0" y="0"/>
          <a:chExt cx="0" cy="0"/>
        </a:xfrm>
      </p:grpSpPr>
      <p:grpSp>
        <p:nvGrpSpPr>
          <p:cNvPr id="529" name="Google Shape;529;p43"/>
          <p:cNvGrpSpPr/>
          <p:nvPr/>
        </p:nvGrpSpPr>
        <p:grpSpPr>
          <a:xfrm flipH="1">
            <a:off x="373004" y="4026025"/>
            <a:ext cx="522225" cy="259700"/>
            <a:chOff x="-1391825" y="4240400"/>
            <a:chExt cx="522225" cy="259700"/>
          </a:xfrm>
        </p:grpSpPr>
        <p:sp>
          <p:nvSpPr>
            <p:cNvPr id="530" name="Google Shape;530;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2" name="Google Shape;532;p43"/>
          <p:cNvSpPr txBox="1">
            <a:spLocks noGrp="1"/>
          </p:cNvSpPr>
          <p:nvPr>
            <p:ph type="ctrTitle"/>
          </p:nvPr>
        </p:nvSpPr>
        <p:spPr>
          <a:xfrm>
            <a:off x="951270" y="669533"/>
            <a:ext cx="7187700" cy="2279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 SOCIAL MEDIA</a:t>
            </a:r>
            <a:endParaRPr dirty="0"/>
          </a:p>
        </p:txBody>
      </p:sp>
      <p:grpSp>
        <p:nvGrpSpPr>
          <p:cNvPr id="533" name="Google Shape;533;p43"/>
          <p:cNvGrpSpPr/>
          <p:nvPr/>
        </p:nvGrpSpPr>
        <p:grpSpPr>
          <a:xfrm flipH="1">
            <a:off x="7831336" y="3211851"/>
            <a:ext cx="1070972" cy="802814"/>
            <a:chOff x="13519600" y="1618956"/>
            <a:chExt cx="1138000" cy="852969"/>
          </a:xfrm>
        </p:grpSpPr>
        <p:sp>
          <p:nvSpPr>
            <p:cNvPr id="534" name="Google Shape;534;p43"/>
            <p:cNvSpPr/>
            <p:nvPr/>
          </p:nvSpPr>
          <p:spPr>
            <a:xfrm>
              <a:off x="13519600" y="1911975"/>
              <a:ext cx="1138000" cy="559950"/>
            </a:xfrm>
            <a:custGeom>
              <a:avLst/>
              <a:gdLst/>
              <a:ahLst/>
              <a:cxnLst/>
              <a:rect l="l" t="t" r="r" b="b"/>
              <a:pathLst>
                <a:path w="45520" h="22398" extrusionOk="0">
                  <a:moveTo>
                    <a:pt x="22739" y="0"/>
                  </a:moveTo>
                  <a:cubicBezTo>
                    <a:pt x="10197" y="0"/>
                    <a:pt x="1" y="4992"/>
                    <a:pt x="1" y="11178"/>
                  </a:cubicBezTo>
                  <a:cubicBezTo>
                    <a:pt x="1" y="17363"/>
                    <a:pt x="10197" y="22397"/>
                    <a:pt x="22739" y="22397"/>
                  </a:cubicBezTo>
                  <a:cubicBezTo>
                    <a:pt x="35324" y="22397"/>
                    <a:pt x="45520" y="17363"/>
                    <a:pt x="45520" y="11178"/>
                  </a:cubicBezTo>
                  <a:cubicBezTo>
                    <a:pt x="45520" y="4992"/>
                    <a:pt x="35324" y="0"/>
                    <a:pt x="22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3"/>
            <p:cNvSpPr/>
            <p:nvPr/>
          </p:nvSpPr>
          <p:spPr>
            <a:xfrm rot="-8495660" flipH="1">
              <a:off x="13804537" y="1620868"/>
              <a:ext cx="178143" cy="493805"/>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3"/>
            <p:cNvSpPr/>
            <p:nvPr/>
          </p:nvSpPr>
          <p:spPr>
            <a:xfrm>
              <a:off x="13720600" y="2120525"/>
              <a:ext cx="796700" cy="162625"/>
            </a:xfrm>
            <a:custGeom>
              <a:avLst/>
              <a:gdLst/>
              <a:ahLst/>
              <a:cxnLst/>
              <a:rect l="l" t="t" r="r" b="b"/>
              <a:pathLst>
                <a:path w="31868" h="6505" extrusionOk="0">
                  <a:moveTo>
                    <a:pt x="8319" y="532"/>
                  </a:moveTo>
                  <a:cubicBezTo>
                    <a:pt x="8490" y="532"/>
                    <a:pt x="8703" y="617"/>
                    <a:pt x="8831" y="703"/>
                  </a:cubicBezTo>
                  <a:cubicBezTo>
                    <a:pt x="9300" y="1129"/>
                    <a:pt x="9471" y="1726"/>
                    <a:pt x="9343" y="2281"/>
                  </a:cubicBezTo>
                  <a:cubicBezTo>
                    <a:pt x="9172" y="3134"/>
                    <a:pt x="8703" y="3945"/>
                    <a:pt x="8020" y="4457"/>
                  </a:cubicBezTo>
                  <a:cubicBezTo>
                    <a:pt x="7892" y="4329"/>
                    <a:pt x="7722" y="4158"/>
                    <a:pt x="7594" y="4030"/>
                  </a:cubicBezTo>
                  <a:cubicBezTo>
                    <a:pt x="6997" y="3348"/>
                    <a:pt x="6783" y="2452"/>
                    <a:pt x="6911" y="1598"/>
                  </a:cubicBezTo>
                  <a:cubicBezTo>
                    <a:pt x="7082" y="1129"/>
                    <a:pt x="7423" y="788"/>
                    <a:pt x="7892" y="617"/>
                  </a:cubicBezTo>
                  <a:cubicBezTo>
                    <a:pt x="8020" y="575"/>
                    <a:pt x="8148" y="532"/>
                    <a:pt x="8319" y="532"/>
                  </a:cubicBezTo>
                  <a:close/>
                  <a:moveTo>
                    <a:pt x="23378" y="276"/>
                  </a:moveTo>
                  <a:cubicBezTo>
                    <a:pt x="23549" y="276"/>
                    <a:pt x="23762" y="319"/>
                    <a:pt x="23933" y="404"/>
                  </a:cubicBezTo>
                  <a:cubicBezTo>
                    <a:pt x="24189" y="575"/>
                    <a:pt x="24359" y="873"/>
                    <a:pt x="24402" y="1172"/>
                  </a:cubicBezTo>
                  <a:cubicBezTo>
                    <a:pt x="24445" y="2025"/>
                    <a:pt x="24146" y="2836"/>
                    <a:pt x="23592" y="3433"/>
                  </a:cubicBezTo>
                  <a:cubicBezTo>
                    <a:pt x="23250" y="3859"/>
                    <a:pt x="22909" y="4243"/>
                    <a:pt x="22482" y="4585"/>
                  </a:cubicBezTo>
                  <a:cubicBezTo>
                    <a:pt x="22397" y="4457"/>
                    <a:pt x="22312" y="4371"/>
                    <a:pt x="22226" y="4243"/>
                  </a:cubicBezTo>
                  <a:cubicBezTo>
                    <a:pt x="21714" y="3518"/>
                    <a:pt x="21501" y="2622"/>
                    <a:pt x="21714" y="1769"/>
                  </a:cubicBezTo>
                  <a:cubicBezTo>
                    <a:pt x="21842" y="1129"/>
                    <a:pt x="22312" y="617"/>
                    <a:pt x="22866" y="361"/>
                  </a:cubicBezTo>
                  <a:cubicBezTo>
                    <a:pt x="23037" y="276"/>
                    <a:pt x="23208" y="276"/>
                    <a:pt x="23378" y="276"/>
                  </a:cubicBezTo>
                  <a:close/>
                  <a:moveTo>
                    <a:pt x="16169" y="1001"/>
                  </a:moveTo>
                  <a:cubicBezTo>
                    <a:pt x="16425" y="1001"/>
                    <a:pt x="16638" y="1087"/>
                    <a:pt x="16808" y="1257"/>
                  </a:cubicBezTo>
                  <a:cubicBezTo>
                    <a:pt x="17150" y="1513"/>
                    <a:pt x="17406" y="1897"/>
                    <a:pt x="17448" y="2324"/>
                  </a:cubicBezTo>
                  <a:cubicBezTo>
                    <a:pt x="17448" y="3092"/>
                    <a:pt x="17107" y="3817"/>
                    <a:pt x="16553" y="4371"/>
                  </a:cubicBezTo>
                  <a:cubicBezTo>
                    <a:pt x="16297" y="4585"/>
                    <a:pt x="16083" y="4798"/>
                    <a:pt x="15827" y="5011"/>
                  </a:cubicBezTo>
                  <a:cubicBezTo>
                    <a:pt x="15699" y="4883"/>
                    <a:pt x="15571" y="4755"/>
                    <a:pt x="15486" y="4627"/>
                  </a:cubicBezTo>
                  <a:cubicBezTo>
                    <a:pt x="14931" y="3945"/>
                    <a:pt x="14718" y="3049"/>
                    <a:pt x="14889" y="2238"/>
                  </a:cubicBezTo>
                  <a:cubicBezTo>
                    <a:pt x="15017" y="1641"/>
                    <a:pt x="15401" y="1172"/>
                    <a:pt x="15955" y="1001"/>
                  </a:cubicBezTo>
                  <a:close/>
                  <a:moveTo>
                    <a:pt x="23328" y="0"/>
                  </a:moveTo>
                  <a:cubicBezTo>
                    <a:pt x="23145" y="0"/>
                    <a:pt x="22959" y="34"/>
                    <a:pt x="22781" y="105"/>
                  </a:cubicBezTo>
                  <a:cubicBezTo>
                    <a:pt x="22098" y="404"/>
                    <a:pt x="21629" y="1001"/>
                    <a:pt x="21416" y="1726"/>
                  </a:cubicBezTo>
                  <a:cubicBezTo>
                    <a:pt x="21245" y="2665"/>
                    <a:pt x="21459" y="3603"/>
                    <a:pt x="22013" y="4371"/>
                  </a:cubicBezTo>
                  <a:cubicBezTo>
                    <a:pt x="22098" y="4499"/>
                    <a:pt x="22226" y="4627"/>
                    <a:pt x="22312" y="4713"/>
                  </a:cubicBezTo>
                  <a:cubicBezTo>
                    <a:pt x="21245" y="5656"/>
                    <a:pt x="19942" y="6166"/>
                    <a:pt x="18554" y="6166"/>
                  </a:cubicBezTo>
                  <a:cubicBezTo>
                    <a:pt x="18499" y="6166"/>
                    <a:pt x="18443" y="6165"/>
                    <a:pt x="18387" y="6163"/>
                  </a:cubicBezTo>
                  <a:cubicBezTo>
                    <a:pt x="17534" y="6120"/>
                    <a:pt x="16680" y="5779"/>
                    <a:pt x="16041" y="5182"/>
                  </a:cubicBezTo>
                  <a:cubicBezTo>
                    <a:pt x="16297" y="4969"/>
                    <a:pt x="16553" y="4755"/>
                    <a:pt x="16766" y="4542"/>
                  </a:cubicBezTo>
                  <a:cubicBezTo>
                    <a:pt x="17363" y="3945"/>
                    <a:pt x="17704" y="3092"/>
                    <a:pt x="17704" y="2238"/>
                  </a:cubicBezTo>
                  <a:cubicBezTo>
                    <a:pt x="17662" y="1769"/>
                    <a:pt x="17363" y="1300"/>
                    <a:pt x="16979" y="1001"/>
                  </a:cubicBezTo>
                  <a:cubicBezTo>
                    <a:pt x="16755" y="809"/>
                    <a:pt x="16483" y="713"/>
                    <a:pt x="16199" y="713"/>
                  </a:cubicBezTo>
                  <a:cubicBezTo>
                    <a:pt x="16105" y="713"/>
                    <a:pt x="16009" y="724"/>
                    <a:pt x="15913" y="745"/>
                  </a:cubicBezTo>
                  <a:cubicBezTo>
                    <a:pt x="15273" y="916"/>
                    <a:pt x="14761" y="1470"/>
                    <a:pt x="14675" y="2153"/>
                  </a:cubicBezTo>
                  <a:cubicBezTo>
                    <a:pt x="14462" y="3092"/>
                    <a:pt x="14675" y="4030"/>
                    <a:pt x="15273" y="4755"/>
                  </a:cubicBezTo>
                  <a:cubicBezTo>
                    <a:pt x="15401" y="4883"/>
                    <a:pt x="15486" y="5011"/>
                    <a:pt x="15614" y="5139"/>
                  </a:cubicBezTo>
                  <a:cubicBezTo>
                    <a:pt x="14607" y="5784"/>
                    <a:pt x="13410" y="6124"/>
                    <a:pt x="12202" y="6124"/>
                  </a:cubicBezTo>
                  <a:cubicBezTo>
                    <a:pt x="12130" y="6124"/>
                    <a:pt x="12059" y="6123"/>
                    <a:pt x="11988" y="6120"/>
                  </a:cubicBezTo>
                  <a:cubicBezTo>
                    <a:pt x="10623" y="6078"/>
                    <a:pt x="9258" y="5566"/>
                    <a:pt x="8234" y="4627"/>
                  </a:cubicBezTo>
                  <a:cubicBezTo>
                    <a:pt x="8959" y="4030"/>
                    <a:pt x="9428" y="3220"/>
                    <a:pt x="9599" y="2281"/>
                  </a:cubicBezTo>
                  <a:cubicBezTo>
                    <a:pt x="9727" y="1598"/>
                    <a:pt x="9513" y="916"/>
                    <a:pt x="9002" y="489"/>
                  </a:cubicBezTo>
                  <a:cubicBezTo>
                    <a:pt x="8783" y="325"/>
                    <a:pt x="8511" y="249"/>
                    <a:pt x="8244" y="249"/>
                  </a:cubicBezTo>
                  <a:cubicBezTo>
                    <a:pt x="8094" y="249"/>
                    <a:pt x="7945" y="273"/>
                    <a:pt x="7807" y="319"/>
                  </a:cubicBezTo>
                  <a:cubicBezTo>
                    <a:pt x="7252" y="532"/>
                    <a:pt x="6869" y="959"/>
                    <a:pt x="6698" y="1513"/>
                  </a:cubicBezTo>
                  <a:cubicBezTo>
                    <a:pt x="6357" y="2580"/>
                    <a:pt x="6997" y="3646"/>
                    <a:pt x="7423" y="4158"/>
                  </a:cubicBezTo>
                  <a:cubicBezTo>
                    <a:pt x="7508" y="4329"/>
                    <a:pt x="7679" y="4457"/>
                    <a:pt x="7807" y="4627"/>
                  </a:cubicBezTo>
                  <a:cubicBezTo>
                    <a:pt x="7124" y="5097"/>
                    <a:pt x="6314" y="5438"/>
                    <a:pt x="5503" y="5566"/>
                  </a:cubicBezTo>
                  <a:cubicBezTo>
                    <a:pt x="5204" y="5608"/>
                    <a:pt x="4903" y="5627"/>
                    <a:pt x="4602" y="5627"/>
                  </a:cubicBezTo>
                  <a:cubicBezTo>
                    <a:pt x="3060" y="5627"/>
                    <a:pt x="1513" y="5127"/>
                    <a:pt x="85" y="4627"/>
                  </a:cubicBezTo>
                  <a:lnTo>
                    <a:pt x="0" y="4883"/>
                  </a:lnTo>
                  <a:cubicBezTo>
                    <a:pt x="1450" y="5414"/>
                    <a:pt x="2988" y="5886"/>
                    <a:pt x="4566" y="5886"/>
                  </a:cubicBezTo>
                  <a:cubicBezTo>
                    <a:pt x="4891" y="5886"/>
                    <a:pt x="5218" y="5866"/>
                    <a:pt x="5546" y="5822"/>
                  </a:cubicBezTo>
                  <a:cubicBezTo>
                    <a:pt x="6442" y="5694"/>
                    <a:pt x="7295" y="5353"/>
                    <a:pt x="8020" y="4798"/>
                  </a:cubicBezTo>
                  <a:cubicBezTo>
                    <a:pt x="9087" y="5779"/>
                    <a:pt x="10537" y="6376"/>
                    <a:pt x="11988" y="6419"/>
                  </a:cubicBezTo>
                  <a:cubicBezTo>
                    <a:pt x="12064" y="6421"/>
                    <a:pt x="12139" y="6423"/>
                    <a:pt x="12215" y="6423"/>
                  </a:cubicBezTo>
                  <a:cubicBezTo>
                    <a:pt x="13499" y="6423"/>
                    <a:pt x="14739" y="6080"/>
                    <a:pt x="15827" y="5395"/>
                  </a:cubicBezTo>
                  <a:cubicBezTo>
                    <a:pt x="16510" y="6035"/>
                    <a:pt x="17406" y="6419"/>
                    <a:pt x="18387" y="6462"/>
                  </a:cubicBezTo>
                  <a:cubicBezTo>
                    <a:pt x="18441" y="6463"/>
                    <a:pt x="18494" y="6464"/>
                    <a:pt x="18548" y="6464"/>
                  </a:cubicBezTo>
                  <a:cubicBezTo>
                    <a:pt x="19984" y="6464"/>
                    <a:pt x="21372" y="5915"/>
                    <a:pt x="22482" y="4969"/>
                  </a:cubicBezTo>
                  <a:cubicBezTo>
                    <a:pt x="23250" y="5779"/>
                    <a:pt x="24274" y="6291"/>
                    <a:pt x="25426" y="6462"/>
                  </a:cubicBezTo>
                  <a:cubicBezTo>
                    <a:pt x="25682" y="6462"/>
                    <a:pt x="25938" y="6504"/>
                    <a:pt x="26237" y="6504"/>
                  </a:cubicBezTo>
                  <a:cubicBezTo>
                    <a:pt x="28242" y="6504"/>
                    <a:pt x="30204" y="5566"/>
                    <a:pt x="31868" y="4670"/>
                  </a:cubicBezTo>
                  <a:lnTo>
                    <a:pt x="31740" y="4457"/>
                  </a:lnTo>
                  <a:cubicBezTo>
                    <a:pt x="30061" y="5334"/>
                    <a:pt x="28144" y="6246"/>
                    <a:pt x="26140" y="6246"/>
                  </a:cubicBezTo>
                  <a:cubicBezTo>
                    <a:pt x="25903" y="6246"/>
                    <a:pt x="25665" y="6233"/>
                    <a:pt x="25426" y="6206"/>
                  </a:cubicBezTo>
                  <a:cubicBezTo>
                    <a:pt x="24402" y="6035"/>
                    <a:pt x="23421" y="5566"/>
                    <a:pt x="22696" y="4798"/>
                  </a:cubicBezTo>
                  <a:cubicBezTo>
                    <a:pt x="23080" y="4414"/>
                    <a:pt x="23464" y="4030"/>
                    <a:pt x="23805" y="3646"/>
                  </a:cubicBezTo>
                  <a:cubicBezTo>
                    <a:pt x="24402" y="2964"/>
                    <a:pt x="24701" y="2068"/>
                    <a:pt x="24658" y="1172"/>
                  </a:cubicBezTo>
                  <a:cubicBezTo>
                    <a:pt x="24615" y="788"/>
                    <a:pt x="24402" y="404"/>
                    <a:pt x="24061" y="191"/>
                  </a:cubicBezTo>
                  <a:cubicBezTo>
                    <a:pt x="23837" y="66"/>
                    <a:pt x="23584" y="0"/>
                    <a:pt x="233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43"/>
          <p:cNvGrpSpPr/>
          <p:nvPr/>
        </p:nvGrpSpPr>
        <p:grpSpPr>
          <a:xfrm>
            <a:off x="404621" y="418362"/>
            <a:ext cx="1035615" cy="777559"/>
            <a:chOff x="11717200" y="1003300"/>
            <a:chExt cx="987428" cy="741379"/>
          </a:xfrm>
        </p:grpSpPr>
        <p:sp>
          <p:nvSpPr>
            <p:cNvPr id="538" name="Google Shape;538;p43"/>
            <p:cNvSpPr/>
            <p:nvPr/>
          </p:nvSpPr>
          <p:spPr>
            <a:xfrm>
              <a:off x="11717200" y="1003300"/>
              <a:ext cx="868150" cy="482100"/>
            </a:xfrm>
            <a:custGeom>
              <a:avLst/>
              <a:gdLst/>
              <a:ahLst/>
              <a:cxnLst/>
              <a:rect l="l" t="t" r="r" b="b"/>
              <a:pathLst>
                <a:path w="34726" h="19284" extrusionOk="0">
                  <a:moveTo>
                    <a:pt x="17363" y="0"/>
                  </a:moveTo>
                  <a:cubicBezTo>
                    <a:pt x="7764" y="0"/>
                    <a:pt x="0" y="4309"/>
                    <a:pt x="0" y="9642"/>
                  </a:cubicBezTo>
                  <a:cubicBezTo>
                    <a:pt x="0" y="14974"/>
                    <a:pt x="7764" y="19283"/>
                    <a:pt x="17363" y="19283"/>
                  </a:cubicBezTo>
                  <a:cubicBezTo>
                    <a:pt x="26962" y="19283"/>
                    <a:pt x="34726" y="14974"/>
                    <a:pt x="34726" y="9642"/>
                  </a:cubicBezTo>
                  <a:cubicBezTo>
                    <a:pt x="34726" y="4309"/>
                    <a:pt x="26962" y="0"/>
                    <a:pt x="173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3"/>
            <p:cNvSpPr/>
            <p:nvPr/>
          </p:nvSpPr>
          <p:spPr>
            <a:xfrm rot="-2992783">
              <a:off x="12351520" y="1317929"/>
              <a:ext cx="240002" cy="407429"/>
            </a:xfrm>
            <a:custGeom>
              <a:avLst/>
              <a:gdLst/>
              <a:ahLst/>
              <a:cxnLst/>
              <a:rect l="l" t="t" r="r" b="b"/>
              <a:pathLst>
                <a:path w="9600" h="16297" extrusionOk="0">
                  <a:moveTo>
                    <a:pt x="2091" y="0"/>
                  </a:moveTo>
                  <a:lnTo>
                    <a:pt x="2091" y="0"/>
                  </a:lnTo>
                  <a:cubicBezTo>
                    <a:pt x="1" y="5333"/>
                    <a:pt x="427" y="11348"/>
                    <a:pt x="3243" y="16297"/>
                  </a:cubicBezTo>
                  <a:cubicBezTo>
                    <a:pt x="2518" y="10410"/>
                    <a:pt x="4907" y="4522"/>
                    <a:pt x="9599" y="854"/>
                  </a:cubicBezTo>
                  <a:lnTo>
                    <a:pt x="209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3"/>
            <p:cNvSpPr/>
            <p:nvPr/>
          </p:nvSpPr>
          <p:spPr>
            <a:xfrm>
              <a:off x="11830250" y="1176775"/>
              <a:ext cx="543950" cy="145650"/>
            </a:xfrm>
            <a:custGeom>
              <a:avLst/>
              <a:gdLst/>
              <a:ahLst/>
              <a:cxnLst/>
              <a:rect l="l" t="t" r="r" b="b"/>
              <a:pathLst>
                <a:path w="21758" h="5826" extrusionOk="0">
                  <a:moveTo>
                    <a:pt x="7230" y="271"/>
                  </a:moveTo>
                  <a:lnTo>
                    <a:pt x="7230" y="271"/>
                  </a:lnTo>
                  <a:cubicBezTo>
                    <a:pt x="7436" y="276"/>
                    <a:pt x="7643" y="360"/>
                    <a:pt x="7850" y="484"/>
                  </a:cubicBezTo>
                  <a:cubicBezTo>
                    <a:pt x="8276" y="740"/>
                    <a:pt x="8447" y="1252"/>
                    <a:pt x="8234" y="1722"/>
                  </a:cubicBezTo>
                  <a:cubicBezTo>
                    <a:pt x="8063" y="2191"/>
                    <a:pt x="7764" y="2617"/>
                    <a:pt x="7381" y="2959"/>
                  </a:cubicBezTo>
                  <a:cubicBezTo>
                    <a:pt x="7039" y="3215"/>
                    <a:pt x="6655" y="3471"/>
                    <a:pt x="6271" y="3599"/>
                  </a:cubicBezTo>
                  <a:cubicBezTo>
                    <a:pt x="5887" y="3044"/>
                    <a:pt x="5759" y="2361"/>
                    <a:pt x="5887" y="1679"/>
                  </a:cubicBezTo>
                  <a:cubicBezTo>
                    <a:pt x="5973" y="1252"/>
                    <a:pt x="6186" y="868"/>
                    <a:pt x="6527" y="570"/>
                  </a:cubicBezTo>
                  <a:cubicBezTo>
                    <a:pt x="6735" y="403"/>
                    <a:pt x="6943" y="278"/>
                    <a:pt x="7230" y="271"/>
                  </a:cubicBezTo>
                  <a:close/>
                  <a:moveTo>
                    <a:pt x="15785" y="399"/>
                  </a:moveTo>
                  <a:cubicBezTo>
                    <a:pt x="16510" y="399"/>
                    <a:pt x="17150" y="911"/>
                    <a:pt x="17278" y="1636"/>
                  </a:cubicBezTo>
                  <a:cubicBezTo>
                    <a:pt x="17320" y="2276"/>
                    <a:pt x="16979" y="2831"/>
                    <a:pt x="16211" y="3471"/>
                  </a:cubicBezTo>
                  <a:cubicBezTo>
                    <a:pt x="15742" y="3812"/>
                    <a:pt x="15315" y="4111"/>
                    <a:pt x="14803" y="4367"/>
                  </a:cubicBezTo>
                  <a:cubicBezTo>
                    <a:pt x="14462" y="4025"/>
                    <a:pt x="14164" y="3599"/>
                    <a:pt x="14036" y="3129"/>
                  </a:cubicBezTo>
                  <a:cubicBezTo>
                    <a:pt x="13865" y="2447"/>
                    <a:pt x="13993" y="1722"/>
                    <a:pt x="14377" y="1124"/>
                  </a:cubicBezTo>
                  <a:cubicBezTo>
                    <a:pt x="14718" y="655"/>
                    <a:pt x="15230" y="399"/>
                    <a:pt x="15785" y="399"/>
                  </a:cubicBezTo>
                  <a:close/>
                  <a:moveTo>
                    <a:pt x="7232" y="1"/>
                  </a:moveTo>
                  <a:cubicBezTo>
                    <a:pt x="6910" y="1"/>
                    <a:pt x="6594" y="119"/>
                    <a:pt x="6357" y="356"/>
                  </a:cubicBezTo>
                  <a:cubicBezTo>
                    <a:pt x="5973" y="698"/>
                    <a:pt x="5717" y="1124"/>
                    <a:pt x="5589" y="1636"/>
                  </a:cubicBezTo>
                  <a:cubicBezTo>
                    <a:pt x="5461" y="2361"/>
                    <a:pt x="5631" y="3087"/>
                    <a:pt x="6015" y="3684"/>
                  </a:cubicBezTo>
                  <a:cubicBezTo>
                    <a:pt x="5418" y="3897"/>
                    <a:pt x="4821" y="4025"/>
                    <a:pt x="4224" y="4111"/>
                  </a:cubicBezTo>
                  <a:cubicBezTo>
                    <a:pt x="3873" y="4187"/>
                    <a:pt x="3523" y="4225"/>
                    <a:pt x="3176" y="4225"/>
                  </a:cubicBezTo>
                  <a:cubicBezTo>
                    <a:pt x="2552" y="4225"/>
                    <a:pt x="1941" y="4101"/>
                    <a:pt x="1365" y="3855"/>
                  </a:cubicBezTo>
                  <a:cubicBezTo>
                    <a:pt x="896" y="3599"/>
                    <a:pt x="512" y="3129"/>
                    <a:pt x="384" y="2617"/>
                  </a:cubicBezTo>
                  <a:cubicBezTo>
                    <a:pt x="256" y="2234"/>
                    <a:pt x="299" y="1850"/>
                    <a:pt x="512" y="1551"/>
                  </a:cubicBezTo>
                  <a:lnTo>
                    <a:pt x="299" y="1380"/>
                  </a:lnTo>
                  <a:cubicBezTo>
                    <a:pt x="43" y="1764"/>
                    <a:pt x="0" y="2234"/>
                    <a:pt x="128" y="2660"/>
                  </a:cubicBezTo>
                  <a:cubicBezTo>
                    <a:pt x="256" y="3300"/>
                    <a:pt x="683" y="3812"/>
                    <a:pt x="1237" y="4111"/>
                  </a:cubicBezTo>
                  <a:cubicBezTo>
                    <a:pt x="1849" y="4389"/>
                    <a:pt x="2515" y="4522"/>
                    <a:pt x="3188" y="4522"/>
                  </a:cubicBezTo>
                  <a:cubicBezTo>
                    <a:pt x="3548" y="4522"/>
                    <a:pt x="3909" y="4484"/>
                    <a:pt x="4266" y="4409"/>
                  </a:cubicBezTo>
                  <a:cubicBezTo>
                    <a:pt x="4906" y="4324"/>
                    <a:pt x="5546" y="4153"/>
                    <a:pt x="6143" y="3940"/>
                  </a:cubicBezTo>
                  <a:cubicBezTo>
                    <a:pt x="6399" y="4281"/>
                    <a:pt x="6655" y="4580"/>
                    <a:pt x="6997" y="4836"/>
                  </a:cubicBezTo>
                  <a:cubicBezTo>
                    <a:pt x="7963" y="5440"/>
                    <a:pt x="9082" y="5778"/>
                    <a:pt x="10209" y="5778"/>
                  </a:cubicBezTo>
                  <a:cubicBezTo>
                    <a:pt x="10276" y="5778"/>
                    <a:pt x="10343" y="5777"/>
                    <a:pt x="10409" y="5774"/>
                  </a:cubicBezTo>
                  <a:cubicBezTo>
                    <a:pt x="11945" y="5732"/>
                    <a:pt x="13438" y="5390"/>
                    <a:pt x="14803" y="4708"/>
                  </a:cubicBezTo>
                  <a:cubicBezTo>
                    <a:pt x="15187" y="5049"/>
                    <a:pt x="15657" y="5305"/>
                    <a:pt x="16169" y="5476"/>
                  </a:cubicBezTo>
                  <a:cubicBezTo>
                    <a:pt x="16839" y="5699"/>
                    <a:pt x="17542" y="5825"/>
                    <a:pt x="18249" y="5825"/>
                  </a:cubicBezTo>
                  <a:cubicBezTo>
                    <a:pt x="18352" y="5825"/>
                    <a:pt x="18455" y="5822"/>
                    <a:pt x="18558" y="5817"/>
                  </a:cubicBezTo>
                  <a:lnTo>
                    <a:pt x="19496" y="5817"/>
                  </a:lnTo>
                  <a:cubicBezTo>
                    <a:pt x="20264" y="5817"/>
                    <a:pt x="21032" y="5646"/>
                    <a:pt x="21757" y="5305"/>
                  </a:cubicBezTo>
                  <a:lnTo>
                    <a:pt x="21629" y="5049"/>
                  </a:lnTo>
                  <a:cubicBezTo>
                    <a:pt x="20947" y="5390"/>
                    <a:pt x="20221" y="5518"/>
                    <a:pt x="19453" y="5518"/>
                  </a:cubicBezTo>
                  <a:cubicBezTo>
                    <a:pt x="19175" y="5552"/>
                    <a:pt x="18893" y="5568"/>
                    <a:pt x="18611" y="5568"/>
                  </a:cubicBezTo>
                  <a:cubicBezTo>
                    <a:pt x="17813" y="5568"/>
                    <a:pt x="17010" y="5440"/>
                    <a:pt x="16254" y="5220"/>
                  </a:cubicBezTo>
                  <a:cubicBezTo>
                    <a:pt x="15827" y="5092"/>
                    <a:pt x="15401" y="4836"/>
                    <a:pt x="15059" y="4537"/>
                  </a:cubicBezTo>
                  <a:cubicBezTo>
                    <a:pt x="15529" y="4281"/>
                    <a:pt x="15955" y="3983"/>
                    <a:pt x="16382" y="3684"/>
                  </a:cubicBezTo>
                  <a:cubicBezTo>
                    <a:pt x="16937" y="3215"/>
                    <a:pt x="17662" y="2532"/>
                    <a:pt x="17534" y="1594"/>
                  </a:cubicBezTo>
                  <a:cubicBezTo>
                    <a:pt x="17406" y="740"/>
                    <a:pt x="16638" y="143"/>
                    <a:pt x="15785" y="143"/>
                  </a:cubicBezTo>
                  <a:cubicBezTo>
                    <a:pt x="15145" y="143"/>
                    <a:pt x="14548" y="442"/>
                    <a:pt x="14206" y="954"/>
                  </a:cubicBezTo>
                  <a:cubicBezTo>
                    <a:pt x="13737" y="1594"/>
                    <a:pt x="13566" y="2404"/>
                    <a:pt x="13780" y="3172"/>
                  </a:cubicBezTo>
                  <a:cubicBezTo>
                    <a:pt x="13950" y="3684"/>
                    <a:pt x="14206" y="4111"/>
                    <a:pt x="14590" y="4495"/>
                  </a:cubicBezTo>
                  <a:cubicBezTo>
                    <a:pt x="13268" y="5134"/>
                    <a:pt x="11860" y="5476"/>
                    <a:pt x="10409" y="5476"/>
                  </a:cubicBezTo>
                  <a:lnTo>
                    <a:pt x="10367" y="5476"/>
                  </a:lnTo>
                  <a:cubicBezTo>
                    <a:pt x="10295" y="5478"/>
                    <a:pt x="10223" y="5480"/>
                    <a:pt x="10151" y="5480"/>
                  </a:cubicBezTo>
                  <a:cubicBezTo>
                    <a:pt x="9077" y="5480"/>
                    <a:pt x="8047" y="5180"/>
                    <a:pt x="7167" y="4580"/>
                  </a:cubicBezTo>
                  <a:cubicBezTo>
                    <a:pt x="6869" y="4367"/>
                    <a:pt x="6613" y="4111"/>
                    <a:pt x="6399" y="3855"/>
                  </a:cubicBezTo>
                  <a:cubicBezTo>
                    <a:pt x="6826" y="3684"/>
                    <a:pt x="7210" y="3428"/>
                    <a:pt x="7551" y="3172"/>
                  </a:cubicBezTo>
                  <a:cubicBezTo>
                    <a:pt x="7978" y="2788"/>
                    <a:pt x="8319" y="2319"/>
                    <a:pt x="8490" y="1807"/>
                  </a:cubicBezTo>
                  <a:cubicBezTo>
                    <a:pt x="8703" y="1210"/>
                    <a:pt x="8490" y="570"/>
                    <a:pt x="7978" y="228"/>
                  </a:cubicBezTo>
                  <a:cubicBezTo>
                    <a:pt x="7750" y="77"/>
                    <a:pt x="7489" y="1"/>
                    <a:pt x="7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6" name="Google Shape;546;p43"/>
          <p:cNvGrpSpPr/>
          <p:nvPr/>
        </p:nvGrpSpPr>
        <p:grpSpPr>
          <a:xfrm>
            <a:off x="7157277" y="652943"/>
            <a:ext cx="123967" cy="259704"/>
            <a:chOff x="12508550" y="1789325"/>
            <a:chExt cx="168525" cy="353050"/>
          </a:xfrm>
        </p:grpSpPr>
        <p:sp>
          <p:nvSpPr>
            <p:cNvPr id="547" name="Google Shape;547;p43"/>
            <p:cNvSpPr/>
            <p:nvPr/>
          </p:nvSpPr>
          <p:spPr>
            <a:xfrm>
              <a:off x="12508550" y="2047425"/>
              <a:ext cx="117350" cy="94950"/>
            </a:xfrm>
            <a:custGeom>
              <a:avLst/>
              <a:gdLst/>
              <a:ahLst/>
              <a:cxnLst/>
              <a:rect l="l" t="t" r="r" b="b"/>
              <a:pathLst>
                <a:path w="4694" h="3798" extrusionOk="0">
                  <a:moveTo>
                    <a:pt x="2347" y="0"/>
                  </a:moveTo>
                  <a:cubicBezTo>
                    <a:pt x="1067" y="0"/>
                    <a:pt x="0" y="854"/>
                    <a:pt x="0" y="1877"/>
                  </a:cubicBezTo>
                  <a:cubicBezTo>
                    <a:pt x="0" y="2944"/>
                    <a:pt x="1067" y="3797"/>
                    <a:pt x="2347" y="3797"/>
                  </a:cubicBezTo>
                  <a:cubicBezTo>
                    <a:pt x="3669" y="3797"/>
                    <a:pt x="4693" y="2944"/>
                    <a:pt x="4693" y="1877"/>
                  </a:cubicBezTo>
                  <a:cubicBezTo>
                    <a:pt x="4693" y="854"/>
                    <a:pt x="3669" y="0"/>
                    <a:pt x="2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3"/>
            <p:cNvSpPr/>
            <p:nvPr/>
          </p:nvSpPr>
          <p:spPr>
            <a:xfrm>
              <a:off x="12593875" y="1789325"/>
              <a:ext cx="83200" cy="303975"/>
            </a:xfrm>
            <a:custGeom>
              <a:avLst/>
              <a:gdLst/>
              <a:ahLst/>
              <a:cxnLst/>
              <a:rect l="l" t="t" r="r" b="b"/>
              <a:pathLst>
                <a:path w="3328" h="12159" extrusionOk="0">
                  <a:moveTo>
                    <a:pt x="0" y="0"/>
                  </a:moveTo>
                  <a:lnTo>
                    <a:pt x="811" y="12159"/>
                  </a:lnTo>
                  <a:lnTo>
                    <a:pt x="1067" y="12116"/>
                  </a:lnTo>
                  <a:lnTo>
                    <a:pt x="427" y="2475"/>
                  </a:lnTo>
                  <a:lnTo>
                    <a:pt x="427" y="2475"/>
                  </a:lnTo>
                  <a:cubicBezTo>
                    <a:pt x="470" y="2603"/>
                    <a:pt x="555" y="2731"/>
                    <a:pt x="598" y="2859"/>
                  </a:cubicBezTo>
                  <a:cubicBezTo>
                    <a:pt x="854" y="3243"/>
                    <a:pt x="1195" y="3541"/>
                    <a:pt x="1579" y="3755"/>
                  </a:cubicBezTo>
                  <a:cubicBezTo>
                    <a:pt x="1877" y="3883"/>
                    <a:pt x="2091" y="4096"/>
                    <a:pt x="2304" y="4267"/>
                  </a:cubicBezTo>
                  <a:cubicBezTo>
                    <a:pt x="3029" y="5034"/>
                    <a:pt x="2987" y="6272"/>
                    <a:pt x="2816" y="7466"/>
                  </a:cubicBezTo>
                  <a:lnTo>
                    <a:pt x="3072" y="7509"/>
                  </a:lnTo>
                  <a:cubicBezTo>
                    <a:pt x="3243" y="6229"/>
                    <a:pt x="3328" y="4906"/>
                    <a:pt x="2475" y="4096"/>
                  </a:cubicBezTo>
                  <a:cubicBezTo>
                    <a:pt x="2261" y="3883"/>
                    <a:pt x="2005" y="3712"/>
                    <a:pt x="1749" y="3584"/>
                  </a:cubicBezTo>
                  <a:cubicBezTo>
                    <a:pt x="1365" y="3371"/>
                    <a:pt x="1067" y="3115"/>
                    <a:pt x="811" y="2773"/>
                  </a:cubicBezTo>
                  <a:cubicBezTo>
                    <a:pt x="683" y="2432"/>
                    <a:pt x="598" y="2091"/>
                    <a:pt x="555" y="1707"/>
                  </a:cubicBezTo>
                  <a:cubicBezTo>
                    <a:pt x="555" y="1280"/>
                    <a:pt x="470" y="896"/>
                    <a:pt x="299" y="512"/>
                  </a:cubicBez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9" name="Google Shape;549;p43"/>
          <p:cNvSpPr/>
          <p:nvPr/>
        </p:nvSpPr>
        <p:spPr>
          <a:xfrm>
            <a:off x="1956700" y="3200404"/>
            <a:ext cx="5376300" cy="5211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0" name="Google Shape;550;p43"/>
          <p:cNvSpPr txBox="1">
            <a:spLocks noGrp="1"/>
          </p:cNvSpPr>
          <p:nvPr>
            <p:ph type="subTitle" idx="1"/>
          </p:nvPr>
        </p:nvSpPr>
        <p:spPr>
          <a:xfrm>
            <a:off x="2295420" y="3277340"/>
            <a:ext cx="4499400" cy="420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Class 5: Reading a shortstory: Lightbox 1</a:t>
            </a:r>
            <a:endParaRPr dirty="0"/>
          </a:p>
        </p:txBody>
      </p:sp>
      <p:grpSp>
        <p:nvGrpSpPr>
          <p:cNvPr id="551" name="Google Shape;551;p43"/>
          <p:cNvGrpSpPr/>
          <p:nvPr/>
        </p:nvGrpSpPr>
        <p:grpSpPr>
          <a:xfrm flipH="1">
            <a:off x="8284904" y="4210213"/>
            <a:ext cx="522225" cy="259700"/>
            <a:chOff x="-1391825" y="4240400"/>
            <a:chExt cx="522225" cy="259700"/>
          </a:xfrm>
        </p:grpSpPr>
        <p:sp>
          <p:nvSpPr>
            <p:cNvPr id="552" name="Google Shape;552;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4" name="Google Shape;554;p43"/>
          <p:cNvGrpSpPr/>
          <p:nvPr/>
        </p:nvGrpSpPr>
        <p:grpSpPr>
          <a:xfrm flipH="1">
            <a:off x="784766" y="3788418"/>
            <a:ext cx="275004" cy="136758"/>
            <a:chOff x="-1391825" y="4240400"/>
            <a:chExt cx="522225" cy="259700"/>
          </a:xfrm>
        </p:grpSpPr>
        <p:sp>
          <p:nvSpPr>
            <p:cNvPr id="555" name="Google Shape;555;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7" name="Google Shape;557;p43"/>
          <p:cNvGrpSpPr/>
          <p:nvPr/>
        </p:nvGrpSpPr>
        <p:grpSpPr>
          <a:xfrm>
            <a:off x="1085675" y="4117350"/>
            <a:ext cx="167475" cy="354100"/>
            <a:chOff x="13256175" y="1380850"/>
            <a:chExt cx="167475" cy="354100"/>
          </a:xfrm>
        </p:grpSpPr>
        <p:sp>
          <p:nvSpPr>
            <p:cNvPr id="558" name="Google Shape;558;p43"/>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3"/>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0" name="Google Shape;560;p43"/>
          <p:cNvGrpSpPr/>
          <p:nvPr/>
        </p:nvGrpSpPr>
        <p:grpSpPr>
          <a:xfrm>
            <a:off x="7406250" y="298850"/>
            <a:ext cx="167475" cy="354100"/>
            <a:chOff x="13256175" y="1380850"/>
            <a:chExt cx="167475" cy="354100"/>
          </a:xfrm>
        </p:grpSpPr>
        <p:sp>
          <p:nvSpPr>
            <p:cNvPr id="561" name="Google Shape;561;p43"/>
            <p:cNvSpPr/>
            <p:nvPr/>
          </p:nvSpPr>
          <p:spPr>
            <a:xfrm>
              <a:off x="13256175" y="1640000"/>
              <a:ext cx="117350" cy="94950"/>
            </a:xfrm>
            <a:custGeom>
              <a:avLst/>
              <a:gdLst/>
              <a:ahLst/>
              <a:cxnLst/>
              <a:rect l="l" t="t" r="r" b="b"/>
              <a:pathLst>
                <a:path w="4694" h="3798" extrusionOk="0">
                  <a:moveTo>
                    <a:pt x="2347" y="1"/>
                  </a:moveTo>
                  <a:cubicBezTo>
                    <a:pt x="1024" y="1"/>
                    <a:pt x="1" y="854"/>
                    <a:pt x="1" y="1878"/>
                  </a:cubicBezTo>
                  <a:cubicBezTo>
                    <a:pt x="1" y="2945"/>
                    <a:pt x="1024" y="3798"/>
                    <a:pt x="2347" y="3798"/>
                  </a:cubicBezTo>
                  <a:cubicBezTo>
                    <a:pt x="3627" y="3798"/>
                    <a:pt x="4693" y="2945"/>
                    <a:pt x="4693" y="1878"/>
                  </a:cubicBezTo>
                  <a:cubicBezTo>
                    <a:pt x="4693" y="854"/>
                    <a:pt x="3627" y="1"/>
                    <a:pt x="2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3"/>
            <p:cNvSpPr/>
            <p:nvPr/>
          </p:nvSpPr>
          <p:spPr>
            <a:xfrm>
              <a:off x="13340425" y="1380850"/>
              <a:ext cx="83225" cy="305050"/>
            </a:xfrm>
            <a:custGeom>
              <a:avLst/>
              <a:gdLst/>
              <a:ahLst/>
              <a:cxnLst/>
              <a:rect l="l" t="t" r="r" b="b"/>
              <a:pathLst>
                <a:path w="3329" h="12202" extrusionOk="0">
                  <a:moveTo>
                    <a:pt x="1" y="0"/>
                  </a:moveTo>
                  <a:lnTo>
                    <a:pt x="811" y="12201"/>
                  </a:lnTo>
                  <a:lnTo>
                    <a:pt x="1067" y="12159"/>
                  </a:lnTo>
                  <a:lnTo>
                    <a:pt x="427" y="2517"/>
                  </a:lnTo>
                  <a:lnTo>
                    <a:pt x="427" y="2517"/>
                  </a:lnTo>
                  <a:cubicBezTo>
                    <a:pt x="470" y="2645"/>
                    <a:pt x="555" y="2773"/>
                    <a:pt x="598" y="2901"/>
                  </a:cubicBezTo>
                  <a:cubicBezTo>
                    <a:pt x="854" y="3285"/>
                    <a:pt x="1195" y="3584"/>
                    <a:pt x="1622" y="3797"/>
                  </a:cubicBezTo>
                  <a:cubicBezTo>
                    <a:pt x="1878" y="3925"/>
                    <a:pt x="2091" y="4096"/>
                    <a:pt x="2305" y="4309"/>
                  </a:cubicBezTo>
                  <a:cubicBezTo>
                    <a:pt x="3030" y="5077"/>
                    <a:pt x="2987" y="6314"/>
                    <a:pt x="2816" y="7509"/>
                  </a:cubicBezTo>
                  <a:lnTo>
                    <a:pt x="3072" y="7551"/>
                  </a:lnTo>
                  <a:cubicBezTo>
                    <a:pt x="3243" y="6272"/>
                    <a:pt x="3328" y="4949"/>
                    <a:pt x="2518" y="4138"/>
                  </a:cubicBezTo>
                  <a:cubicBezTo>
                    <a:pt x="2262" y="3925"/>
                    <a:pt x="2006" y="3755"/>
                    <a:pt x="1750" y="3584"/>
                  </a:cubicBezTo>
                  <a:cubicBezTo>
                    <a:pt x="1366" y="3413"/>
                    <a:pt x="1067" y="3157"/>
                    <a:pt x="854" y="2816"/>
                  </a:cubicBezTo>
                  <a:cubicBezTo>
                    <a:pt x="683" y="2475"/>
                    <a:pt x="598" y="2091"/>
                    <a:pt x="598" y="1749"/>
                  </a:cubicBezTo>
                  <a:cubicBezTo>
                    <a:pt x="555" y="1323"/>
                    <a:pt x="470" y="939"/>
                    <a:pt x="299" y="55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3" name="Google Shape;563;p43"/>
          <p:cNvGrpSpPr/>
          <p:nvPr/>
        </p:nvGrpSpPr>
        <p:grpSpPr>
          <a:xfrm>
            <a:off x="7816090" y="583085"/>
            <a:ext cx="614808" cy="535388"/>
            <a:chOff x="1434628" y="2199861"/>
            <a:chExt cx="363255" cy="316293"/>
          </a:xfrm>
        </p:grpSpPr>
        <p:sp>
          <p:nvSpPr>
            <p:cNvPr id="564" name="Google Shape;564;p43"/>
            <p:cNvSpPr/>
            <p:nvPr/>
          </p:nvSpPr>
          <p:spPr>
            <a:xfrm>
              <a:off x="1434628" y="2199861"/>
              <a:ext cx="363255" cy="273558"/>
            </a:xfrm>
            <a:custGeom>
              <a:avLst/>
              <a:gdLst/>
              <a:ahLst/>
              <a:cxnLst/>
              <a:rect l="l" t="t" r="r" b="b"/>
              <a:pathLst>
                <a:path w="18131" h="13654" extrusionOk="0">
                  <a:moveTo>
                    <a:pt x="2352" y="0"/>
                  </a:moveTo>
                  <a:cubicBezTo>
                    <a:pt x="1576" y="0"/>
                    <a:pt x="790" y="57"/>
                    <a:pt x="0" y="173"/>
                  </a:cubicBezTo>
                  <a:lnTo>
                    <a:pt x="85" y="728"/>
                  </a:lnTo>
                  <a:cubicBezTo>
                    <a:pt x="868" y="608"/>
                    <a:pt x="1646" y="551"/>
                    <a:pt x="2414" y="551"/>
                  </a:cubicBezTo>
                  <a:cubicBezTo>
                    <a:pt x="9894" y="551"/>
                    <a:pt x="16458" y="6032"/>
                    <a:pt x="17619" y="13654"/>
                  </a:cubicBezTo>
                  <a:lnTo>
                    <a:pt x="18131" y="13569"/>
                  </a:lnTo>
                  <a:cubicBezTo>
                    <a:pt x="16929" y="5656"/>
                    <a:pt x="10119" y="0"/>
                    <a:pt x="2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3"/>
            <p:cNvSpPr/>
            <p:nvPr/>
          </p:nvSpPr>
          <p:spPr>
            <a:xfrm>
              <a:off x="1451718" y="2315463"/>
              <a:ext cx="231645" cy="175066"/>
            </a:xfrm>
            <a:custGeom>
              <a:avLst/>
              <a:gdLst/>
              <a:ahLst/>
              <a:cxnLst/>
              <a:rect l="l" t="t" r="r" b="b"/>
              <a:pathLst>
                <a:path w="11562" h="8738" extrusionOk="0">
                  <a:moveTo>
                    <a:pt x="1547" y="1"/>
                  </a:moveTo>
                  <a:cubicBezTo>
                    <a:pt x="1037" y="1"/>
                    <a:pt x="520" y="40"/>
                    <a:pt x="0" y="120"/>
                  </a:cubicBezTo>
                  <a:lnTo>
                    <a:pt x="86" y="632"/>
                  </a:lnTo>
                  <a:cubicBezTo>
                    <a:pt x="558" y="562"/>
                    <a:pt x="1027" y="529"/>
                    <a:pt x="1490" y="529"/>
                  </a:cubicBezTo>
                  <a:cubicBezTo>
                    <a:pt x="6182" y="529"/>
                    <a:pt x="10312" y="3962"/>
                    <a:pt x="11050" y="8737"/>
                  </a:cubicBezTo>
                  <a:lnTo>
                    <a:pt x="11561" y="8652"/>
                  </a:lnTo>
                  <a:cubicBezTo>
                    <a:pt x="10827" y="3626"/>
                    <a:pt x="6483" y="1"/>
                    <a:pt x="1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3"/>
            <p:cNvSpPr/>
            <p:nvPr/>
          </p:nvSpPr>
          <p:spPr>
            <a:xfrm>
              <a:off x="1465381" y="2409027"/>
              <a:ext cx="125680" cy="96028"/>
            </a:xfrm>
            <a:custGeom>
              <a:avLst/>
              <a:gdLst/>
              <a:ahLst/>
              <a:cxnLst/>
              <a:rect l="l" t="t" r="r" b="b"/>
              <a:pathLst>
                <a:path w="6273" h="4793" extrusionOk="0">
                  <a:moveTo>
                    <a:pt x="798" y="1"/>
                  </a:moveTo>
                  <a:cubicBezTo>
                    <a:pt x="536" y="1"/>
                    <a:pt x="269" y="19"/>
                    <a:pt x="1" y="57"/>
                  </a:cubicBezTo>
                  <a:lnTo>
                    <a:pt x="86" y="612"/>
                  </a:lnTo>
                  <a:cubicBezTo>
                    <a:pt x="347" y="571"/>
                    <a:pt x="606" y="551"/>
                    <a:pt x="861" y="551"/>
                  </a:cubicBezTo>
                  <a:cubicBezTo>
                    <a:pt x="3278" y="551"/>
                    <a:pt x="5370" y="2323"/>
                    <a:pt x="5717" y="4792"/>
                  </a:cubicBezTo>
                  <a:lnTo>
                    <a:pt x="6272" y="4707"/>
                  </a:lnTo>
                  <a:cubicBezTo>
                    <a:pt x="5844" y="1946"/>
                    <a:pt x="3503"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3"/>
            <p:cNvSpPr/>
            <p:nvPr/>
          </p:nvSpPr>
          <p:spPr>
            <a:xfrm>
              <a:off x="1477362" y="2487584"/>
              <a:ext cx="35903" cy="28570"/>
            </a:xfrm>
            <a:custGeom>
              <a:avLst/>
              <a:gdLst/>
              <a:ahLst/>
              <a:cxnLst/>
              <a:rect l="l" t="t" r="r" b="b"/>
              <a:pathLst>
                <a:path w="1792" h="1426" extrusionOk="0">
                  <a:moveTo>
                    <a:pt x="231" y="1"/>
                  </a:moveTo>
                  <a:cubicBezTo>
                    <a:pt x="155" y="1"/>
                    <a:pt x="78" y="6"/>
                    <a:pt x="0" y="18"/>
                  </a:cubicBezTo>
                  <a:lnTo>
                    <a:pt x="86" y="530"/>
                  </a:lnTo>
                  <a:cubicBezTo>
                    <a:pt x="133" y="523"/>
                    <a:pt x="181" y="519"/>
                    <a:pt x="228" y="519"/>
                  </a:cubicBezTo>
                  <a:cubicBezTo>
                    <a:pt x="732" y="519"/>
                    <a:pt x="1202" y="919"/>
                    <a:pt x="1280" y="1426"/>
                  </a:cubicBezTo>
                  <a:lnTo>
                    <a:pt x="1792" y="1341"/>
                  </a:lnTo>
                  <a:cubicBezTo>
                    <a:pt x="1676" y="565"/>
                    <a:pt x="995" y="1"/>
                    <a:pt x="2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8" name="Google Shape;568;p43"/>
          <p:cNvGrpSpPr/>
          <p:nvPr/>
        </p:nvGrpSpPr>
        <p:grpSpPr>
          <a:xfrm flipH="1">
            <a:off x="7890858" y="4118892"/>
            <a:ext cx="275004" cy="136758"/>
            <a:chOff x="-1391825" y="4240400"/>
            <a:chExt cx="522225" cy="259700"/>
          </a:xfrm>
        </p:grpSpPr>
        <p:sp>
          <p:nvSpPr>
            <p:cNvPr id="569" name="Google Shape;569;p43"/>
            <p:cNvSpPr/>
            <p:nvPr/>
          </p:nvSpPr>
          <p:spPr>
            <a:xfrm>
              <a:off x="-1391825" y="4240400"/>
              <a:ext cx="522225" cy="259700"/>
            </a:xfrm>
            <a:custGeom>
              <a:avLst/>
              <a:gdLst/>
              <a:ahLst/>
              <a:cxnLst/>
              <a:rect l="l" t="t" r="r" b="b"/>
              <a:pathLst>
                <a:path w="20889" h="10388" extrusionOk="0">
                  <a:moveTo>
                    <a:pt x="9622" y="331"/>
                  </a:moveTo>
                  <a:cubicBezTo>
                    <a:pt x="9900" y="331"/>
                    <a:pt x="10180" y="343"/>
                    <a:pt x="10463" y="368"/>
                  </a:cubicBezTo>
                  <a:cubicBezTo>
                    <a:pt x="15491" y="812"/>
                    <a:pt x="19706" y="5248"/>
                    <a:pt x="20445" y="6062"/>
                  </a:cubicBezTo>
                  <a:cubicBezTo>
                    <a:pt x="19747" y="6724"/>
                    <a:pt x="15955" y="10054"/>
                    <a:pt x="11304" y="10054"/>
                  </a:cubicBezTo>
                  <a:cubicBezTo>
                    <a:pt x="11027" y="10054"/>
                    <a:pt x="10746" y="10042"/>
                    <a:pt x="10463" y="10017"/>
                  </a:cubicBezTo>
                  <a:cubicBezTo>
                    <a:pt x="5435" y="9574"/>
                    <a:pt x="1183" y="5137"/>
                    <a:pt x="481" y="4324"/>
                  </a:cubicBezTo>
                  <a:cubicBezTo>
                    <a:pt x="1179" y="3661"/>
                    <a:pt x="4972" y="331"/>
                    <a:pt x="9622" y="331"/>
                  </a:cubicBezTo>
                  <a:close/>
                  <a:moveTo>
                    <a:pt x="9626" y="0"/>
                  </a:moveTo>
                  <a:cubicBezTo>
                    <a:pt x="4354" y="0"/>
                    <a:pt x="146" y="4141"/>
                    <a:pt x="111" y="4176"/>
                  </a:cubicBezTo>
                  <a:lnTo>
                    <a:pt x="0" y="4287"/>
                  </a:lnTo>
                  <a:lnTo>
                    <a:pt x="111" y="4435"/>
                  </a:lnTo>
                  <a:cubicBezTo>
                    <a:pt x="148" y="4472"/>
                    <a:pt x="4770" y="9870"/>
                    <a:pt x="10426" y="10350"/>
                  </a:cubicBezTo>
                  <a:cubicBezTo>
                    <a:pt x="10685" y="10387"/>
                    <a:pt x="10981" y="10387"/>
                    <a:pt x="11276" y="10387"/>
                  </a:cubicBezTo>
                  <a:cubicBezTo>
                    <a:pt x="16526" y="10387"/>
                    <a:pt x="20741" y="6246"/>
                    <a:pt x="20778" y="6209"/>
                  </a:cubicBezTo>
                  <a:lnTo>
                    <a:pt x="20889" y="6099"/>
                  </a:lnTo>
                  <a:lnTo>
                    <a:pt x="20815" y="5988"/>
                  </a:lnTo>
                  <a:cubicBezTo>
                    <a:pt x="20741" y="5914"/>
                    <a:pt x="16120" y="516"/>
                    <a:pt x="10463" y="35"/>
                  </a:cubicBezTo>
                  <a:cubicBezTo>
                    <a:pt x="10181" y="11"/>
                    <a:pt x="9902" y="0"/>
                    <a:pt x="96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3"/>
            <p:cNvSpPr/>
            <p:nvPr/>
          </p:nvSpPr>
          <p:spPr>
            <a:xfrm>
              <a:off x="-1234700" y="4244675"/>
              <a:ext cx="207975" cy="251075"/>
            </a:xfrm>
            <a:custGeom>
              <a:avLst/>
              <a:gdLst/>
              <a:ahLst/>
              <a:cxnLst/>
              <a:rect l="l" t="t" r="r" b="b"/>
              <a:pathLst>
                <a:path w="8319" h="10043" extrusionOk="0">
                  <a:moveTo>
                    <a:pt x="3895" y="1"/>
                  </a:moveTo>
                  <a:cubicBezTo>
                    <a:pt x="1735" y="1"/>
                    <a:pt x="37" y="2013"/>
                    <a:pt x="37" y="4671"/>
                  </a:cubicBezTo>
                  <a:cubicBezTo>
                    <a:pt x="0" y="7406"/>
                    <a:pt x="1849" y="9809"/>
                    <a:pt x="4141" y="10031"/>
                  </a:cubicBezTo>
                  <a:cubicBezTo>
                    <a:pt x="4238" y="10039"/>
                    <a:pt x="4334" y="10043"/>
                    <a:pt x="4429" y="10043"/>
                  </a:cubicBezTo>
                  <a:cubicBezTo>
                    <a:pt x="6621" y="10043"/>
                    <a:pt x="8319" y="8030"/>
                    <a:pt x="8319" y="5373"/>
                  </a:cubicBezTo>
                  <a:cubicBezTo>
                    <a:pt x="8319" y="2637"/>
                    <a:pt x="6507" y="234"/>
                    <a:pt x="4178" y="12"/>
                  </a:cubicBezTo>
                  <a:cubicBezTo>
                    <a:pt x="4083" y="5"/>
                    <a:pt x="3988" y="1"/>
                    <a:pt x="3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1" name="Google Shape;571;p43"/>
          <p:cNvSpPr/>
          <p:nvPr/>
        </p:nvSpPr>
        <p:spPr>
          <a:xfrm rot="9331077" flipH="1">
            <a:off x="1942478" y="3130650"/>
            <a:ext cx="248348" cy="688410"/>
          </a:xfrm>
          <a:custGeom>
            <a:avLst/>
            <a:gdLst/>
            <a:ahLst/>
            <a:cxnLst/>
            <a:rect l="l" t="t" r="r" b="b"/>
            <a:pathLst>
              <a:path w="7126" h="19753" extrusionOk="0">
                <a:moveTo>
                  <a:pt x="1579" y="0"/>
                </a:moveTo>
                <a:lnTo>
                  <a:pt x="1579" y="0"/>
                </a:lnTo>
                <a:cubicBezTo>
                  <a:pt x="1" y="6826"/>
                  <a:pt x="1451" y="14036"/>
                  <a:pt x="5504" y="19752"/>
                </a:cubicBezTo>
                <a:cubicBezTo>
                  <a:pt x="3883" y="13353"/>
                  <a:pt x="4437" y="6613"/>
                  <a:pt x="7125" y="598"/>
                </a:cubicBezTo>
                <a:lnTo>
                  <a:pt x="15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567636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FCE11A-C50D-FAD0-EC21-BE66AB2204A3}"/>
              </a:ext>
            </a:extLst>
          </p:cNvPr>
          <p:cNvSpPr>
            <a:spLocks noGrp="1"/>
          </p:cNvSpPr>
          <p:nvPr>
            <p:ph type="title"/>
          </p:nvPr>
        </p:nvSpPr>
        <p:spPr>
          <a:xfrm>
            <a:off x="4723725" y="2571750"/>
            <a:ext cx="3098700" cy="405900"/>
          </a:xfrm>
        </p:spPr>
        <p:txBody>
          <a:bodyPr/>
          <a:lstStyle/>
          <a:p>
            <a:r>
              <a:rPr lang="da-DK" sz="3000" dirty="0"/>
              <a:t>”</a:t>
            </a:r>
            <a:r>
              <a:rPr lang="da-DK" sz="3000" dirty="0" err="1"/>
              <a:t>Skill</a:t>
            </a:r>
            <a:r>
              <a:rPr lang="da-DK" sz="3000" dirty="0"/>
              <a:t>”</a:t>
            </a:r>
            <a:br>
              <a:rPr lang="da-DK" dirty="0"/>
            </a:br>
            <a:endParaRPr lang="da-DK" dirty="0"/>
          </a:p>
        </p:txBody>
      </p:sp>
      <p:sp>
        <p:nvSpPr>
          <p:cNvPr id="3" name="Undertitel 2">
            <a:extLst>
              <a:ext uri="{FF2B5EF4-FFF2-40B4-BE49-F238E27FC236}">
                <a16:creationId xmlns:a16="http://schemas.microsoft.com/office/drawing/2014/main" id="{30FD834E-5941-971F-1A0A-9B0FB3788D69}"/>
              </a:ext>
            </a:extLst>
          </p:cNvPr>
          <p:cNvSpPr>
            <a:spLocks noGrp="1"/>
          </p:cNvSpPr>
          <p:nvPr>
            <p:ph type="subTitle" idx="1"/>
          </p:nvPr>
        </p:nvSpPr>
        <p:spPr>
          <a:xfrm>
            <a:off x="0" y="1016644"/>
            <a:ext cx="6691200" cy="1478400"/>
          </a:xfrm>
        </p:spPr>
        <p:txBody>
          <a:bodyPr/>
          <a:lstStyle/>
          <a:p>
            <a:r>
              <a:rPr lang="da-DK" dirty="0"/>
              <a:t>Word of the </a:t>
            </a:r>
            <a:r>
              <a:rPr lang="da-DK" dirty="0" err="1"/>
              <a:t>day</a:t>
            </a:r>
            <a:r>
              <a:rPr lang="da-DK" dirty="0"/>
              <a:t>: </a:t>
            </a:r>
          </a:p>
        </p:txBody>
      </p:sp>
    </p:spTree>
    <p:extLst>
      <p:ext uri="{BB962C8B-B14F-4D97-AF65-F5344CB8AC3E}">
        <p14:creationId xmlns:p14="http://schemas.microsoft.com/office/powerpoint/2010/main" val="2228921625"/>
      </p:ext>
    </p:extLst>
  </p:cSld>
  <p:clrMapOvr>
    <a:masterClrMapping/>
  </p:clrMapOvr>
</p:sld>
</file>

<file path=ppt/theme/theme1.xml><?xml version="1.0" encoding="utf-8"?>
<a:theme xmlns:a="http://schemas.openxmlformats.org/drawingml/2006/main" name="Another Day Social Media by Slidesgo">
  <a:themeElements>
    <a:clrScheme name="Simple Light">
      <a:dk1>
        <a:srgbClr val="262626"/>
      </a:dk1>
      <a:lt1>
        <a:srgbClr val="FFFBEE"/>
      </a:lt1>
      <a:dk2>
        <a:srgbClr val="FAF1D9"/>
      </a:dk2>
      <a:lt2>
        <a:srgbClr val="503444"/>
      </a:lt2>
      <a:accent1>
        <a:srgbClr val="DB5A5A"/>
      </a:accent1>
      <a:accent2>
        <a:srgbClr val="AD3131"/>
      </a:accent2>
      <a:accent3>
        <a:srgbClr val="3DABC9"/>
      </a:accent3>
      <a:accent4>
        <a:srgbClr val="FAC34D"/>
      </a:accent4>
      <a:accent5>
        <a:srgbClr val="1A1A1A"/>
      </a:accent5>
      <a:accent6>
        <a:srgbClr val="FFFFFF"/>
      </a:accent6>
      <a:hlink>
        <a:srgbClr val="26262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3156</TotalTime>
  <Words>1803</Words>
  <Application>Microsoft Office PowerPoint</Application>
  <PresentationFormat>Skærmshow (16:9)</PresentationFormat>
  <Paragraphs>219</Paragraphs>
  <Slides>38</Slides>
  <Notes>30</Notes>
  <HiddenSlides>0</HiddenSlides>
  <MMClips>0</MMClips>
  <ScaleCrop>false</ScaleCrop>
  <HeadingPairs>
    <vt:vector size="6" baseType="variant">
      <vt:variant>
        <vt:lpstr>Benyttede skrifttyper</vt:lpstr>
      </vt:variant>
      <vt:variant>
        <vt:i4>10</vt:i4>
      </vt:variant>
      <vt:variant>
        <vt:lpstr>Tema</vt:lpstr>
      </vt:variant>
      <vt:variant>
        <vt:i4>1</vt:i4>
      </vt:variant>
      <vt:variant>
        <vt:lpstr>Slidetitler</vt:lpstr>
      </vt:variant>
      <vt:variant>
        <vt:i4>38</vt:i4>
      </vt:variant>
    </vt:vector>
  </HeadingPairs>
  <TitlesOfParts>
    <vt:vector size="49" baseType="lpstr">
      <vt:lpstr>GothamBook</vt:lpstr>
      <vt:lpstr>GothamBold</vt:lpstr>
      <vt:lpstr>Nunito</vt:lpstr>
      <vt:lpstr>Mukta ExtraBold</vt:lpstr>
      <vt:lpstr>NHaasGroteskTXW01-55Rg</vt:lpstr>
      <vt:lpstr>Söhne</vt:lpstr>
      <vt:lpstr>Cambria</vt:lpstr>
      <vt:lpstr>Mukta</vt:lpstr>
      <vt:lpstr>Arial</vt:lpstr>
      <vt:lpstr>Calibri</vt:lpstr>
      <vt:lpstr>Another Day Social Media by Slidesgo</vt:lpstr>
      <vt:lpstr> SOCIAL MEDIA</vt:lpstr>
      <vt:lpstr>AIM OF THIS TOPIC</vt:lpstr>
      <vt:lpstr>MIND MAPPING</vt:lpstr>
      <vt:lpstr>Mindmap 2.0</vt:lpstr>
      <vt:lpstr>Mindmap 3.0</vt:lpstr>
      <vt:lpstr>TWITTER PRESENTATIONS</vt:lpstr>
      <vt:lpstr>PowerPoint-præsentation</vt:lpstr>
      <vt:lpstr>Why is English so Hard? </vt:lpstr>
      <vt:lpstr>PowerPoint-præsentation</vt:lpstr>
      <vt:lpstr> SOCIAL MEDIA</vt:lpstr>
      <vt:lpstr>Homework and chat</vt:lpstr>
      <vt:lpstr>Homework + “Speed dating”</vt:lpstr>
      <vt:lpstr>How many hours a day do you spend using social media? </vt:lpstr>
      <vt:lpstr>Which platforms do you use? Which one is your “heroin”? </vt:lpstr>
      <vt:lpstr>Would you say that using the social media is replacing face-to-face communication? Explain.</vt:lpstr>
      <vt:lpstr>What do you get out of using the social media?</vt:lpstr>
      <vt:lpstr>Do you see any disadvantages in using social media?</vt:lpstr>
      <vt:lpstr>CLASS RULES </vt:lpstr>
      <vt:lpstr>Digital Tools</vt:lpstr>
      <vt:lpstr>PowerPoint-præsentation</vt:lpstr>
      <vt:lpstr>Ordklasser</vt:lpstr>
      <vt:lpstr>NEXT TIME</vt:lpstr>
      <vt:lpstr>Vocabulary task</vt:lpstr>
      <vt:lpstr>VOCABULARY</vt:lpstr>
      <vt:lpstr>Terminology </vt:lpstr>
      <vt:lpstr>THEME VS MESSAGE </vt:lpstr>
      <vt:lpstr>Film Analysis</vt:lpstr>
      <vt:lpstr>Film Analysis</vt:lpstr>
      <vt:lpstr>Film Analysis</vt:lpstr>
      <vt:lpstr>Ordklasser</vt:lpstr>
      <vt:lpstr> SOCIAL MEDIA</vt:lpstr>
      <vt:lpstr>Navneord/ Substantiver (/Nouns)</vt:lpstr>
      <vt:lpstr>PowerPoint-præsentation</vt:lpstr>
      <vt:lpstr>Login på www.minlaering.dk</vt:lpstr>
      <vt:lpstr>Udsagnsord/ Verber (/Verbs) </vt:lpstr>
      <vt:lpstr>Login på www.minlaering.dk</vt:lpstr>
      <vt:lpstr> SOCIAL MEDIA</vt:lpstr>
      <vt:lpstr>”Skill”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SOCIAL MEDIA</dc:title>
  <cp:lastModifiedBy>Sophie Helene Blendstrup</cp:lastModifiedBy>
  <cp:revision>1</cp:revision>
  <dcterms:modified xsi:type="dcterms:W3CDTF">2023-08-29T13:34:16Z</dcterms:modified>
</cp:coreProperties>
</file>