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69" r:id="rId3"/>
    <p:sldId id="319" r:id="rId4"/>
    <p:sldId id="310" r:id="rId5"/>
    <p:sldId id="275" r:id="rId6"/>
    <p:sldId id="311" r:id="rId7"/>
    <p:sldId id="318" r:id="rId8"/>
    <p:sldId id="312" r:id="rId9"/>
    <p:sldId id="313" r:id="rId10"/>
    <p:sldId id="315" r:id="rId11"/>
    <p:sldId id="314" r:id="rId12"/>
    <p:sldId id="278" r:id="rId13"/>
    <p:sldId id="316" r:id="rId14"/>
    <p:sldId id="279" r:id="rId15"/>
    <p:sldId id="317" r:id="rId16"/>
    <p:sldId id="297" r:id="rId17"/>
    <p:sldId id="268" r:id="rId18"/>
    <p:sldId id="273" r:id="rId19"/>
    <p:sldId id="274" r:id="rId20"/>
    <p:sldId id="299" r:id="rId21"/>
    <p:sldId id="298" r:id="rId22"/>
    <p:sldId id="285" r:id="rId23"/>
    <p:sldId id="304" r:id="rId24"/>
    <p:sldId id="257" r:id="rId25"/>
    <p:sldId id="303" r:id="rId26"/>
    <p:sldId id="284" r:id="rId27"/>
    <p:sldId id="287" r:id="rId28"/>
    <p:sldId id="286" r:id="rId29"/>
    <p:sldId id="288" r:id="rId30"/>
    <p:sldId id="289" r:id="rId31"/>
    <p:sldId id="290" r:id="rId32"/>
    <p:sldId id="292" r:id="rId33"/>
    <p:sldId id="291" r:id="rId34"/>
    <p:sldId id="293" r:id="rId35"/>
    <p:sldId id="294" r:id="rId36"/>
    <p:sldId id="295" r:id="rId37"/>
    <p:sldId id="270" r:id="rId38"/>
    <p:sldId id="305" r:id="rId39"/>
    <p:sldId id="265" r:id="rId40"/>
    <p:sldId id="259" r:id="rId41"/>
    <p:sldId id="306" r:id="rId42"/>
    <p:sldId id="307" r:id="rId43"/>
    <p:sldId id="308" r:id="rId44"/>
    <p:sldId id="300" r:id="rId45"/>
    <p:sldId id="301" r:id="rId46"/>
    <p:sldId id="309" r:id="rId47"/>
    <p:sldId id="302" r:id="rId48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03"/>
    <p:restoredTop sz="91988"/>
  </p:normalViewPr>
  <p:slideViewPr>
    <p:cSldViewPr snapToGrid="0" snapToObjects="1">
      <p:cViewPr varScale="1">
        <p:scale>
          <a:sx n="85" d="100"/>
          <a:sy n="85" d="100"/>
        </p:scale>
        <p:origin x="176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CA365-F82B-8F45-ADC0-D7F68C489CF4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AD8D1-72D4-944D-888D-5D7A19C47F1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AD8D1-72D4-944D-888D-5D7A19C47F11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1979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D215-558C-B845-B9BC-3FB88F9AD778}" type="datetimeFigureOut">
              <a:rPr lang="da-DK" smtClean="0"/>
              <a:pPr/>
              <a:t>14/08/2024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B1118-4499-C341-8A62-C220FE9E675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dk/henriette1983/embroidery/" TargetMode="External"/><Relationship Id="rId2" Type="http://schemas.openxmlformats.org/officeDocument/2006/relationships/hyperlink" Target="https://www.pinterest.dk/henriette1983/chart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jpe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jpe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38293"/>
            <a:ext cx="2065867" cy="2130774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Broderi</a:t>
            </a:r>
            <a:br>
              <a:rPr lang="da-DK" dirty="0"/>
            </a:br>
            <a:endParaRPr lang="da-DK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8334" y="0"/>
            <a:ext cx="73364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Introduktion til forskellige broderi teknikker</a:t>
            </a:r>
          </a:p>
          <a:p>
            <a:r>
              <a:rPr lang="da-DK" dirty="0"/>
              <a:t>I skal lære 3-5 forskellige</a:t>
            </a:r>
          </a:p>
          <a:p>
            <a:pPr lvl="1"/>
            <a:r>
              <a:rPr lang="da-DK" dirty="0" err="1"/>
              <a:t>Bargello</a:t>
            </a:r>
            <a:endParaRPr lang="da-DK" dirty="0"/>
          </a:p>
          <a:p>
            <a:pPr lvl="1"/>
            <a:r>
              <a:rPr lang="da-DK" dirty="0"/>
              <a:t>Korssting</a:t>
            </a:r>
          </a:p>
          <a:p>
            <a:pPr lvl="1"/>
            <a:r>
              <a:rPr lang="da-DK" dirty="0"/>
              <a:t>Frihåndsbroderi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r>
              <a:rPr lang="da-DK" dirty="0"/>
              <a:t>Rya</a:t>
            </a:r>
          </a:p>
          <a:p>
            <a:pPr lvl="1"/>
            <a:r>
              <a:rPr lang="da-DK" dirty="0"/>
              <a:t>Perlebroderi</a:t>
            </a:r>
          </a:p>
          <a:p>
            <a:r>
              <a:rPr lang="da-DK" dirty="0"/>
              <a:t>Sammenhæng mellem jeres prøver, dvs. tema, farve osv.</a:t>
            </a:r>
          </a:p>
          <a:p>
            <a:r>
              <a:rPr lang="da-DK" dirty="0"/>
              <a:t>Produkt: Samles som en del af et større projekt i en prøvemappe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C81D0F76-7453-844F-A5A1-0E1B2D324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860" t="20949" r="8185" b="11486"/>
          <a:stretch/>
        </p:blipFill>
        <p:spPr>
          <a:xfrm>
            <a:off x="659567" y="0"/>
            <a:ext cx="7480092" cy="6873596"/>
          </a:xfrm>
        </p:spPr>
      </p:pic>
    </p:spTree>
    <p:extLst>
      <p:ext uri="{BB962C8B-B14F-4D97-AF65-F5344CB8AC3E}">
        <p14:creationId xmlns:p14="http://schemas.microsoft.com/office/powerpoint/2010/main" val="278948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Moodboard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Moodboard er en samling af billeder som skal være med til at fastholde fx et farvetema, en stemning eller et udtryk</a:t>
            </a:r>
          </a:p>
          <a:p>
            <a:r>
              <a:rPr lang="da-DK" dirty="0"/>
              <a:t>I laver et moodboard med tema, fx vand, kage osv. (i må ikke finde et færdigt)</a:t>
            </a:r>
          </a:p>
          <a:p>
            <a:r>
              <a:rPr lang="da-DK" dirty="0"/>
              <a:t>Brug tid på at finde gode billeder og sætte det pænt op.</a:t>
            </a:r>
          </a:p>
          <a:p>
            <a:r>
              <a:rPr lang="da-DK" dirty="0"/>
              <a:t>I skal bruge jeres moodboard i hele broderi forløbet.</a:t>
            </a:r>
          </a:p>
          <a:p>
            <a:r>
              <a:rPr lang="da-DK" dirty="0"/>
              <a:t>Når i har lavet det skal det printes</a:t>
            </a:r>
          </a:p>
        </p:txBody>
      </p:sp>
    </p:spTree>
    <p:extLst>
      <p:ext uri="{BB962C8B-B14F-4D97-AF65-F5344CB8AC3E}">
        <p14:creationId xmlns:p14="http://schemas.microsoft.com/office/powerpoint/2010/main" val="168792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Brainstorm: Tema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Vi bruger 2 </a:t>
            </a:r>
            <a:r>
              <a:rPr lang="da-DK" dirty="0" err="1"/>
              <a:t>lek</a:t>
            </a:r>
            <a:r>
              <a:rPr lang="da-DK" dirty="0"/>
              <a:t> på at brainstorme og i finder billeder som i kan bruge som inspiration på jeres moodboard</a:t>
            </a:r>
          </a:p>
          <a:p>
            <a:pPr lvl="1"/>
            <a:r>
              <a:rPr lang="da-DK" dirty="0"/>
              <a:t>Søg fx på </a:t>
            </a:r>
            <a:r>
              <a:rPr lang="da-DK" dirty="0" err="1"/>
              <a:t>pinterest</a:t>
            </a:r>
            <a:r>
              <a:rPr lang="da-DK" dirty="0"/>
              <a:t> </a:t>
            </a:r>
          </a:p>
          <a:p>
            <a:pPr lvl="1"/>
            <a:r>
              <a:rPr lang="da-DK" dirty="0">
                <a:hlinkClick r:id="rId2"/>
              </a:rPr>
              <a:t>https://www.pinterest.dk/henriette1983/charts/</a:t>
            </a:r>
            <a:endParaRPr lang="da-DK" dirty="0"/>
          </a:p>
          <a:p>
            <a:pPr lvl="1"/>
            <a:r>
              <a:rPr lang="da-DK" dirty="0">
                <a:hlinkClick r:id="rId3"/>
              </a:rPr>
              <a:t>https://www.pinterest.dk/henriette1983/embroidery/</a:t>
            </a:r>
            <a:r>
              <a:rPr lang="da-DK" dirty="0"/>
              <a:t> </a:t>
            </a:r>
          </a:p>
          <a:p>
            <a:pPr lvl="1"/>
            <a:r>
              <a:rPr lang="da-DK" dirty="0"/>
              <a:t>Søgeord: </a:t>
            </a:r>
            <a:r>
              <a:rPr lang="da-DK" dirty="0" err="1"/>
              <a:t>cross</a:t>
            </a:r>
            <a:r>
              <a:rPr lang="da-DK" dirty="0"/>
              <a:t> </a:t>
            </a:r>
            <a:r>
              <a:rPr lang="da-DK" dirty="0" err="1"/>
              <a:t>stitch</a:t>
            </a:r>
            <a:r>
              <a:rPr lang="da-DK" dirty="0"/>
              <a:t>, </a:t>
            </a:r>
            <a:r>
              <a:rPr lang="da-DK" dirty="0" err="1"/>
              <a:t>bargello</a:t>
            </a:r>
            <a:r>
              <a:rPr lang="da-DK" dirty="0"/>
              <a:t>, </a:t>
            </a:r>
            <a:r>
              <a:rPr lang="da-DK" dirty="0" err="1"/>
              <a:t>needlepoint</a:t>
            </a:r>
            <a:endParaRPr lang="da-DK" dirty="0"/>
          </a:p>
          <a:p>
            <a:r>
              <a:rPr lang="da-DK" dirty="0"/>
              <a:t>Eksempler på temaer på følgende sider: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17BDA8F-783C-F540-A1AE-26A0B4F8DF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7958" y="0"/>
            <a:ext cx="3806042" cy="380604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8D30C78-D1D8-DF4D-817D-BB6EAD5CD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1" y="-83127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1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70084-9B4D-8843-81AD-A02D715A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3C96BC-E6A1-2743-955D-9D3DE24F1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9EBB3C3-8D92-9043-A3EF-262A294FD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4" y="274637"/>
            <a:ext cx="8741228" cy="533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6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IRCUS STRIPES by PatternCurator SS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368"/>
            <a:ext cx="4088048" cy="6789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0E7F774-F49E-9542-AC45-7C5B8F8EE24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4638"/>
            <a:ext cx="4009681" cy="602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741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30E5E2B-F65F-8D43-89CD-F54827355D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090" y="548045"/>
            <a:ext cx="6803819" cy="54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8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AD04B-74EB-004F-9888-B9765AB56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6EF791-E382-4E49-AA47-559A3D823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Sammenhæng mellem moodboard og broderiprøver kan ses på de næste slides</a:t>
            </a:r>
          </a:p>
        </p:txBody>
      </p:sp>
    </p:spTree>
    <p:extLst>
      <p:ext uri="{BB962C8B-B14F-4D97-AF65-F5344CB8AC3E}">
        <p14:creationId xmlns:p14="http://schemas.microsoft.com/office/powerpoint/2010/main" val="3173544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4629185-84B4-7840-8BA5-E6BB228F74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068" y="0"/>
            <a:ext cx="6807522" cy="680752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FF1CA51-A6F7-4841-956D-D00A9B51CE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3053" y="0"/>
            <a:ext cx="3193114" cy="2283076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A7EB528-C43F-964C-91BD-E1F65C33C91F}"/>
              </a:ext>
            </a:extLst>
          </p:cNvPr>
          <p:cNvSpPr/>
          <p:nvPr/>
        </p:nvSpPr>
        <p:spPr>
          <a:xfrm>
            <a:off x="1393053" y="5884192"/>
            <a:ext cx="3919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Pastel </a:t>
            </a:r>
            <a:r>
              <a:rPr lang="da-DK" sz="5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dream</a:t>
            </a:r>
            <a:endParaRPr lang="da-DK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235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/>
          <p:nvPr/>
        </p:nvPicPr>
        <p:blipFill>
          <a:blip r:embed="rId2" cstate="print">
            <a:lum bright="6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232" y="224366"/>
            <a:ext cx="3600893" cy="360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lede 4" descr=":8d02f43d3e55e9063d13cbe885a35f8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2100" y="223367"/>
            <a:ext cx="2260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lede 5" descr=":207fd0777d13e8b306b08a3c6033ddea.jpg"/>
          <p:cNvPicPr/>
          <p:nvPr/>
        </p:nvPicPr>
        <p:blipFill>
          <a:blip r:embed="rId4" cstate="print">
            <a:lum brigh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37840"/>
            <a:ext cx="4978400" cy="29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lede 6" descr=":e2e415b763eadbbdbd0d8915c334020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1040" y="3471333"/>
            <a:ext cx="2661660" cy="309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lede 7" descr=":a34bd3d5ddd87f87e325bff337d10b7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9125" y="223367"/>
            <a:ext cx="2782975" cy="324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61690899-0E3B-C944-B433-A3DCD3F7E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508" y="0"/>
            <a:ext cx="4635566" cy="655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4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684" y="3693619"/>
            <a:ext cx="3683000" cy="199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Billede 3" descr="13102548_249590405393825_446566659_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56" y="54532"/>
            <a:ext cx="3054761" cy="2883221"/>
          </a:xfrm>
          <a:prstGeom prst="rect">
            <a:avLst/>
          </a:prstGeom>
        </p:spPr>
      </p:pic>
      <p:pic>
        <p:nvPicPr>
          <p:cNvPr id="5" name="Billede 4" descr="0d6e5b343f3840ef525f860d9c15c2d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56" y="3010933"/>
            <a:ext cx="3483088" cy="3593080"/>
          </a:xfrm>
          <a:prstGeom prst="rect">
            <a:avLst/>
          </a:prstGeom>
        </p:spPr>
      </p:pic>
      <p:pic>
        <p:nvPicPr>
          <p:cNvPr id="6" name="Billede 5" descr="a1e048f4ef3ea36417762ef3daa153d4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3069218" y="58578"/>
            <a:ext cx="1705982" cy="2879176"/>
          </a:xfrm>
          <a:prstGeom prst="rect">
            <a:avLst/>
          </a:prstGeom>
        </p:spPr>
      </p:pic>
      <p:pic>
        <p:nvPicPr>
          <p:cNvPr id="7" name="Billede 6" descr=":Broderi:astrid-sjc3b6berg-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7544" y="3211957"/>
            <a:ext cx="2344456" cy="321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lede 7" descr=":Broderi:665fe656455f3a84d7622209e3a96d0d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684" y="58578"/>
            <a:ext cx="3568316" cy="339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EB272-E3F6-104F-9731-994485AD6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D5185A-CCFA-F44C-B2FB-0FFB3344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B03CC14-2637-6442-9C7A-B78749185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164" y="96508"/>
            <a:ext cx="4875672" cy="731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9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3600" y="65353"/>
            <a:ext cx="696853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0249" y="2798764"/>
            <a:ext cx="5873751" cy="467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353"/>
            <a:ext cx="336642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6949" y="-98955"/>
            <a:ext cx="3067051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Bargello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4916136" cy="4525963"/>
          </a:xfrm>
        </p:spPr>
        <p:txBody>
          <a:bodyPr/>
          <a:lstStyle/>
          <a:p>
            <a:r>
              <a:rPr lang="da-DK" dirty="0"/>
              <a:t>Hvad er </a:t>
            </a:r>
            <a:r>
              <a:rPr lang="da-DK" dirty="0" err="1"/>
              <a:t>bargello</a:t>
            </a:r>
            <a:r>
              <a:rPr lang="da-DK" dirty="0"/>
              <a:t>?</a:t>
            </a:r>
          </a:p>
          <a:p>
            <a:pPr lvl="1"/>
            <a:r>
              <a:rPr lang="da-DK" dirty="0"/>
              <a:t>Opfundet og anvendt i det 13. århundrede, da der var knaphed på uld.</a:t>
            </a:r>
          </a:p>
          <a:p>
            <a:pPr lvl="1"/>
            <a:r>
              <a:rPr lang="da-DK" dirty="0"/>
              <a:t>Lange sting på forsiden og korte  sting på bagsiden.</a:t>
            </a:r>
          </a:p>
          <a:p>
            <a:pPr lvl="1"/>
            <a:r>
              <a:rPr lang="da-DK" dirty="0"/>
              <a:t>Hurtig måde at udfylde flader på</a:t>
            </a:r>
          </a:p>
          <a:p>
            <a:pPr lvl="1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336" y="1756298"/>
            <a:ext cx="3770664" cy="37792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på produkter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198" y="2763264"/>
            <a:ext cx="6128304" cy="408802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69973"/>
            <a:ext cx="4403832" cy="40880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600200"/>
            <a:ext cx="4187988" cy="4525963"/>
          </a:xfrm>
        </p:spPr>
        <p:txBody>
          <a:bodyPr>
            <a:normAutofit/>
          </a:bodyPr>
          <a:lstStyle/>
          <a:p>
            <a:r>
              <a:rPr lang="da-DK" dirty="0"/>
              <a:t>Valg en pose med en farvekombination som passer til jeres moodboard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988" y="1600200"/>
            <a:ext cx="4498812" cy="44988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da-DK" dirty="0"/>
              <a:t>I skal brodere det mønster der hedder granatæble</a:t>
            </a:r>
          </a:p>
          <a:p>
            <a:r>
              <a:rPr lang="da-DK" dirty="0" err="1"/>
              <a:t>Bargello</a:t>
            </a:r>
            <a:r>
              <a:rPr lang="da-DK" dirty="0"/>
              <a:t> sys med uldgarn, som har en længde på ca. 50cm</a:t>
            </a:r>
          </a:p>
          <a:p>
            <a:r>
              <a:rPr lang="da-DK" dirty="0"/>
              <a:t>Vigtigt at i sparer på garnet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8667" y="3132667"/>
            <a:ext cx="3725333" cy="372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Hvordan?</a:t>
            </a:r>
          </a:p>
        </p:txBody>
      </p:sp>
      <p:sp>
        <p:nvSpPr>
          <p:cNvPr id="5" name="Tekstboks 4"/>
          <p:cNvSpPr txBox="1"/>
          <p:nvPr/>
        </p:nvSpPr>
        <p:spPr>
          <a:xfrm>
            <a:off x="0" y="1151467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 err="1"/>
              <a:t>Bargello</a:t>
            </a:r>
            <a:r>
              <a:rPr lang="da-DK" dirty="0"/>
              <a:t> sys i blokke af f. eks. tre-fire lodrette sting – syet tæt ved siden af hinanden. Fra en blok man kan enten arbejde sig op eller ned.  I højden kan man sy over 2-4-6 eller 8 tråde i </a:t>
            </a:r>
            <a:r>
              <a:rPr lang="da-DK" dirty="0" err="1"/>
              <a:t>stramajen</a:t>
            </a:r>
            <a:r>
              <a:rPr lang="da-DK" dirty="0"/>
              <a:t>. Jo længere stinget er – jo mere sårbart bliver det også i forhold til slid og til at ting kan hænge fast i tråden. </a:t>
            </a:r>
          </a:p>
          <a:p>
            <a:endParaRPr lang="da-DK" dirty="0"/>
          </a:p>
          <a:p>
            <a:r>
              <a:rPr lang="da-DK" dirty="0"/>
              <a:t>Når man rykker et trin op eller ned, syr man ned i de samme huller igen – så der ikke kommer mellemrum mellem stingene, hvor </a:t>
            </a:r>
            <a:r>
              <a:rPr lang="da-DK" dirty="0" err="1"/>
              <a:t>stramajen</a:t>
            </a:r>
            <a:r>
              <a:rPr lang="da-DK" dirty="0"/>
              <a:t> kan ses.</a:t>
            </a:r>
          </a:p>
          <a:p>
            <a:endParaRPr lang="da-DK" dirty="0"/>
          </a:p>
          <a:p>
            <a:r>
              <a:rPr lang="da-DK" dirty="0"/>
              <a:t>De bølgende linjer opstår ved at forskyde blokkene. Det gøres ved at rykke de lodrette sting, så man f. eks syr to tråde højere oppe/ eller nede i næste blok. </a:t>
            </a:r>
          </a:p>
          <a:p>
            <a:endParaRPr lang="da-DK" dirty="0"/>
          </a:p>
        </p:txBody>
      </p:sp>
      <p:pic>
        <p:nvPicPr>
          <p:cNvPr id="6" name="Billed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136782" y="3274032"/>
            <a:ext cx="1447292" cy="4567144"/>
          </a:xfrm>
          <a:prstGeom prst="rect">
            <a:avLst/>
          </a:prstGeom>
        </p:spPr>
      </p:pic>
      <p:pic>
        <p:nvPicPr>
          <p:cNvPr id="7" name="Billed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528477" y="3384979"/>
            <a:ext cx="1408277" cy="43062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13223"/>
            <a:ext cx="8229600" cy="1143000"/>
          </a:xfrm>
        </p:spPr>
        <p:txBody>
          <a:bodyPr/>
          <a:lstStyle/>
          <a:p>
            <a:r>
              <a:rPr lang="da-DK" dirty="0"/>
              <a:t>Korssting</a:t>
            </a:r>
          </a:p>
        </p:txBody>
      </p:sp>
      <p:pic>
        <p:nvPicPr>
          <p:cNvPr id="4" name="Billede 3" descr="Par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25077"/>
            <a:ext cx="9144000" cy="73151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07" y="2065867"/>
            <a:ext cx="4721300" cy="479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1866" y="2065867"/>
            <a:ext cx="4792133" cy="479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Eksempler på produkter</a:t>
            </a:r>
            <a:endParaRPr kumimoji="0" lang="da-DK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Korssting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Materiale</a:t>
            </a:r>
          </a:p>
          <a:p>
            <a:pPr lvl="1"/>
            <a:r>
              <a:rPr lang="da-DK" dirty="0" err="1"/>
              <a:t>Aida</a:t>
            </a:r>
            <a:r>
              <a:rPr lang="da-DK" dirty="0"/>
              <a:t> stof</a:t>
            </a:r>
          </a:p>
          <a:p>
            <a:pPr lvl="1"/>
            <a:r>
              <a:rPr lang="da-DK" dirty="0"/>
              <a:t>Garn</a:t>
            </a:r>
          </a:p>
          <a:p>
            <a:pPr lvl="2"/>
            <a:r>
              <a:rPr lang="da-DK" dirty="0"/>
              <a:t>Består af 6 tråde spundet sammen</a:t>
            </a:r>
          </a:p>
          <a:p>
            <a:pPr lvl="1"/>
            <a:r>
              <a:rPr lang="da-DK" dirty="0"/>
              <a:t>Der arbejdes med 3 tråde med en </a:t>
            </a:r>
          </a:p>
          <a:p>
            <a:pPr lvl="1">
              <a:buNone/>
            </a:pPr>
            <a:r>
              <a:rPr lang="da-DK" dirty="0"/>
              <a:t>    længde på ca. 40-50cm</a:t>
            </a:r>
          </a:p>
          <a:p>
            <a:pPr lvl="1">
              <a:buNone/>
            </a:pPr>
            <a:r>
              <a:rPr lang="da-DK" dirty="0"/>
              <a:t>	dvs. man deler garnet i to dele </a:t>
            </a:r>
          </a:p>
          <a:p>
            <a:pPr lvl="1">
              <a:buNone/>
            </a:pPr>
            <a:endParaRPr lang="da-DK" dirty="0"/>
          </a:p>
          <a:p>
            <a:pPr lvl="1">
              <a:buNone/>
            </a:pPr>
            <a:endParaRPr lang="da-DK" dirty="0"/>
          </a:p>
          <a:p>
            <a:pPr lvl="1">
              <a:buNone/>
            </a:pPr>
            <a:endParaRPr lang="da-DK" dirty="0"/>
          </a:p>
          <a:p>
            <a:pPr lvl="1">
              <a:buNone/>
            </a:pPr>
            <a:endParaRPr lang="da-DK" dirty="0"/>
          </a:p>
          <a:p>
            <a:pPr lvl="1">
              <a:buNone/>
            </a:pPr>
            <a:endParaRPr lang="da-DK" dirty="0"/>
          </a:p>
        </p:txBody>
      </p:sp>
      <p:pic>
        <p:nvPicPr>
          <p:cNvPr id="4" name="Billede 3" descr="aid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8667" y="1099027"/>
            <a:ext cx="2409218" cy="2409218"/>
          </a:xfrm>
          <a:prstGeom prst="rect">
            <a:avLst/>
          </a:prstGeom>
        </p:spPr>
      </p:pic>
      <p:pic>
        <p:nvPicPr>
          <p:cNvPr id="6" name="Pladsholder til indhold 3" descr="209392572_d8be69e8-fa42-4185-9207-a9d903127d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25" b="-2974"/>
          <a:stretch>
            <a:fillRect/>
          </a:stretch>
        </p:blipFill>
        <p:spPr>
          <a:xfrm>
            <a:off x="6667050" y="3491312"/>
            <a:ext cx="2409218" cy="249056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4327" y="0"/>
            <a:ext cx="66277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Vælg et materiale (de udklippede stykker)</a:t>
            </a:r>
          </a:p>
          <a:p>
            <a:r>
              <a:rPr lang="da-DK" dirty="0"/>
              <a:t>Vælg et mønster ikke større end 30x30 tern </a:t>
            </a:r>
          </a:p>
          <a:p>
            <a:r>
              <a:rPr lang="da-DK" dirty="0"/>
              <a:t>I kan vælge et af motiverne på de følgende sider, selv finde et på nettet eller selv tegne et på ternet papir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7600" y="4163278"/>
            <a:ext cx="2946400" cy="196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5039093"/>
            <a:ext cx="3960358" cy="704093"/>
          </a:xfrm>
        </p:spPr>
        <p:txBody>
          <a:bodyPr/>
          <a:lstStyle/>
          <a:p>
            <a:pPr>
              <a:buNone/>
            </a:pPr>
            <a:r>
              <a:rPr lang="da-DK" dirty="0"/>
              <a:t>Ca. 100x100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217" cy="508051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829" y="3967623"/>
            <a:ext cx="3013171" cy="2890377"/>
          </a:xfrm>
          <a:prstGeom prst="rect">
            <a:avLst/>
          </a:prstGeom>
        </p:spPr>
      </p:pic>
      <p:sp>
        <p:nvSpPr>
          <p:cNvPr id="7" name="Pladsholder til indhold 2"/>
          <p:cNvSpPr txBox="1">
            <a:spLocks/>
          </p:cNvSpPr>
          <p:nvPr/>
        </p:nvSpPr>
        <p:spPr>
          <a:xfrm>
            <a:off x="6130829" y="3415396"/>
            <a:ext cx="3960358" cy="70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a-DK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Ca. 25x25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834105"/>
            <a:ext cx="8229600" cy="1143000"/>
          </a:xfrm>
        </p:spPr>
        <p:txBody>
          <a:bodyPr/>
          <a:lstStyle/>
          <a:p>
            <a:r>
              <a:rPr lang="da-DK" dirty="0"/>
              <a:t>Eksempler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2292" y="0"/>
            <a:ext cx="210969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227" y="2236200"/>
            <a:ext cx="21600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3892" y="2210800"/>
            <a:ext cx="185367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1686" y="0"/>
            <a:ext cx="21600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12786" y="223620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32026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1874" y="0"/>
            <a:ext cx="167271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87087" y="2210800"/>
            <a:ext cx="21600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6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39" y="4531664"/>
            <a:ext cx="216768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7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24753" y="4531664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84753" y="4531664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9239" y="4531664"/>
            <a:ext cx="173068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32267"/>
            <a:ext cx="2592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53736"/>
            <a:ext cx="220547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9400" y="2353736"/>
            <a:ext cx="25146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43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24000" y="0"/>
            <a:ext cx="432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Billede 9" descr="537f4dae988d403477e4a47e381fec63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82" r="6901" b="9614"/>
          <a:stretch>
            <a:fillRect/>
          </a:stretch>
        </p:blipFill>
        <p:spPr>
          <a:xfrm>
            <a:off x="2636344" y="4581468"/>
            <a:ext cx="2732524" cy="2160000"/>
          </a:xfrm>
          <a:prstGeom prst="rect">
            <a:avLst/>
          </a:prstGeom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4000" y="4632267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7600" y="4632267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3999" y="0"/>
            <a:ext cx="21600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2241" y="0"/>
            <a:ext cx="21600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000" y="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4919" y="4387732"/>
            <a:ext cx="179234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5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227732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72241" y="216000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97260" y="2227732"/>
            <a:ext cx="334674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9632" y="2227732"/>
            <a:ext cx="145931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6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0000" y="4387732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8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87732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265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5060" y="4682538"/>
            <a:ext cx="176028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6520" y="0"/>
            <a:ext cx="144142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15602" y="58283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202" y="2278531"/>
            <a:ext cx="271227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5475" y="2278531"/>
            <a:ext cx="168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85475" y="4682538"/>
            <a:ext cx="23868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7717" y="4682538"/>
            <a:ext cx="23868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97635" y="4682538"/>
            <a:ext cx="171042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984000" y="2346262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33414" y="0"/>
            <a:ext cx="287772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6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519238" y="2329330"/>
            <a:ext cx="236524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6204" y="4698000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293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414" y="2436402"/>
            <a:ext cx="254117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07003" y="2351586"/>
            <a:ext cx="272842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56223" y="0"/>
            <a:ext cx="213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7" y="4698000"/>
            <a:ext cx="255945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35471" y="56122"/>
            <a:ext cx="317466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57151" y="2261598"/>
            <a:ext cx="307066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46380" y="4698000"/>
            <a:ext cx="117818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ladsholder til indhold 3" descr="5e859919acf0b3b9147b53d66a6d6984.jpg"/>
          <p:cNvPicPr>
            <a:picLocks noGrp="1" noChangeAspect="1"/>
          </p:cNvPicPr>
          <p:nvPr>
            <p:ph idx="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43" r="-2147"/>
          <a:stretch>
            <a:fillRect/>
          </a:stretch>
        </p:blipFill>
        <p:spPr>
          <a:xfrm>
            <a:off x="1553126" y="73055"/>
            <a:ext cx="1579541" cy="2160000"/>
          </a:xfr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8447" y="4698000"/>
            <a:ext cx="231168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1" y="-74507"/>
            <a:ext cx="9042400" cy="6932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2280" y="2822380"/>
            <a:ext cx="2621258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0519" y="114330"/>
            <a:ext cx="292571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75" y="4639313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9186" y="114330"/>
            <a:ext cx="246726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1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72732"/>
            <a:ext cx="250838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2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40655" y="2240464"/>
            <a:ext cx="5293106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3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2732"/>
            <a:ext cx="251943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149" y="2058402"/>
            <a:ext cx="221738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398" y="135464"/>
            <a:ext cx="217658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037" y="4455464"/>
            <a:ext cx="292022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95222" y="135464"/>
            <a:ext cx="2811134" cy="64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38985" y="4455464"/>
            <a:ext cx="27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" y="2295464"/>
            <a:ext cx="1970952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3081"/>
            <a:ext cx="1692660" cy="215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92654" y="135464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Frihåndsbroderi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600200"/>
            <a:ext cx="525780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32898"/>
            <a:ext cx="3886200" cy="3755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Frihåndsbroderi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Broderes på fx lærredsstof</a:t>
            </a:r>
          </a:p>
          <a:p>
            <a:pPr lvl="1"/>
            <a:r>
              <a:rPr lang="da-DK" dirty="0"/>
              <a:t>I kan vælge frit fra kasserne med bomuldslærred</a:t>
            </a:r>
          </a:p>
          <a:p>
            <a:pPr lvl="1"/>
            <a:r>
              <a:rPr lang="da-DK" dirty="0"/>
              <a:t>Broderes med bomuldsgarn ligesom </a:t>
            </a:r>
            <a:r>
              <a:rPr lang="da-DK" dirty="0" err="1"/>
              <a:t>korrsting</a:t>
            </a:r>
            <a:endParaRPr lang="da-DK" dirty="0"/>
          </a:p>
          <a:p>
            <a:pPr lvl="1"/>
            <a:r>
              <a:rPr lang="da-DK" dirty="0"/>
              <a:t>I får kompendium med forslag til teknikker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dsholder til indhold 3" descr="4910cec54e0e211b468a51d47b6210d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75212" y="1788048"/>
            <a:ext cx="3997455" cy="50940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a-DK" dirty="0"/>
              <a:t>Forskellige </a:t>
            </a:r>
            <a:br>
              <a:rPr lang="da-DK" dirty="0"/>
            </a:br>
            <a:r>
              <a:rPr lang="da-DK" dirty="0" err="1"/>
              <a:t>frihåndsteknikker</a:t>
            </a:r>
            <a:endParaRPr lang="da-DK" dirty="0"/>
          </a:p>
        </p:txBody>
      </p:sp>
      <p:pic>
        <p:nvPicPr>
          <p:cNvPr id="4" name="Pladsholder til indhold 3" descr="37cba3971bd46a585de520df04128b2f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373" r="-86373"/>
          <a:stretch>
            <a:fillRect/>
          </a:stretch>
        </p:blipFill>
        <p:spPr>
          <a:xfrm>
            <a:off x="-787114" y="1788048"/>
            <a:ext cx="9218740" cy="5069952"/>
          </a:xfrm>
        </p:spPr>
      </p:pic>
      <p:pic>
        <p:nvPicPr>
          <p:cNvPr id="10" name="Billede 9" descr="image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5581" y="0"/>
            <a:ext cx="3678419" cy="4224609"/>
          </a:xfrm>
          <a:prstGeom prst="rect">
            <a:avLst/>
          </a:prstGeom>
        </p:spPr>
      </p:pic>
      <p:pic>
        <p:nvPicPr>
          <p:cNvPr id="12" name="Billede 11" descr="image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171" y="3816675"/>
            <a:ext cx="3671829" cy="30654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Broderi med perler mm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88566"/>
            <a:ext cx="9272962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80123" cy="690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ladsholder til indhold 3" descr="3e4e7a7cd43724437d9f217ca0c7eaa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" r="-1882"/>
          <a:stretch>
            <a:fillRect/>
          </a:stretch>
        </p:blipFill>
        <p:spPr>
          <a:xfrm>
            <a:off x="5247854" y="0"/>
            <a:ext cx="3963877" cy="701230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36195" cy="425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2601" y="1583"/>
            <a:ext cx="4783667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94946" cy="697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4947" y="0"/>
            <a:ext cx="4549054" cy="469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Rya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17638"/>
            <a:ext cx="5715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0401" y="0"/>
            <a:ext cx="7687732" cy="1143000"/>
          </a:xfrm>
        </p:spPr>
        <p:txBody>
          <a:bodyPr/>
          <a:lstStyle/>
          <a:p>
            <a:r>
              <a:rPr lang="da-DK" dirty="0"/>
              <a:t>Rya produkter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083" y="1303543"/>
            <a:ext cx="5554457" cy="5554457"/>
          </a:xfrm>
          <a:prstGeom prst="rect">
            <a:avLst/>
          </a:prstGeom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03543"/>
            <a:ext cx="4392766" cy="5857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Rya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Stramaj eller </a:t>
            </a:r>
            <a:r>
              <a:rPr lang="da-DK" dirty="0" err="1"/>
              <a:t>aida</a:t>
            </a:r>
            <a:endParaRPr lang="da-DK" dirty="0"/>
          </a:p>
          <a:p>
            <a:r>
              <a:rPr lang="da-DK" dirty="0"/>
              <a:t>Diverse uldgarner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6159" y="1600200"/>
            <a:ext cx="5167841" cy="516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88066" y="0"/>
            <a:ext cx="5003801" cy="1143000"/>
          </a:xfrm>
        </p:spPr>
        <p:txBody>
          <a:bodyPr/>
          <a:lstStyle/>
          <a:p>
            <a:r>
              <a:rPr lang="da-DK" dirty="0"/>
              <a:t>Teknikken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6721" y="1524592"/>
            <a:ext cx="4477279" cy="453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54" y="1143000"/>
            <a:ext cx="4426479" cy="265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54" y="3793067"/>
            <a:ext cx="4463035" cy="265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9846</TotalTime>
  <Words>547</Words>
  <Application>Microsoft Macintosh PowerPoint</Application>
  <PresentationFormat>Skærmshow (4:3)</PresentationFormat>
  <Paragraphs>85</Paragraphs>
  <Slides>47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47</vt:i4>
      </vt:variant>
    </vt:vector>
  </HeadingPairs>
  <TitlesOfParts>
    <vt:vector size="50" baseType="lpstr">
      <vt:lpstr>Arial</vt:lpstr>
      <vt:lpstr>Calibri</vt:lpstr>
      <vt:lpstr>Kontortema</vt:lpstr>
      <vt:lpstr>Broderi </vt:lpstr>
      <vt:lpstr>Opgaven </vt:lpstr>
      <vt:lpstr>PowerPoint-præsentation</vt:lpstr>
      <vt:lpstr>Moodboard</vt:lpstr>
      <vt:lpstr>Brainstorm: Tema</vt:lpstr>
      <vt:lpstr>PowerPoint-præsentation</vt:lpstr>
      <vt:lpstr>PowerPoint-præsentation</vt:lpstr>
      <vt:lpstr>PowerPoint-præsentation</vt:lpstr>
      <vt:lpstr>PowerPoint-præsentation</vt:lpstr>
      <vt:lpstr>Eksempler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Bargello</vt:lpstr>
      <vt:lpstr>Eksempler på produkter</vt:lpstr>
      <vt:lpstr>Jeres opgave</vt:lpstr>
      <vt:lpstr>Hvordan?</vt:lpstr>
      <vt:lpstr>Hvordan?</vt:lpstr>
      <vt:lpstr>Korssting</vt:lpstr>
      <vt:lpstr>PowerPoint-præsentation</vt:lpstr>
      <vt:lpstr>Korssting</vt:lpstr>
      <vt:lpstr>PowerPoint-præsentation</vt:lpstr>
      <vt:lpstr>Jeres opgave</vt:lpstr>
      <vt:lpstr>PowerPoint-præsentation</vt:lpstr>
      <vt:lpstr>Eksempler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Frihåndsbroderi</vt:lpstr>
      <vt:lpstr>Frihåndsbroderi</vt:lpstr>
      <vt:lpstr>Forskellige  frihåndsteknikker</vt:lpstr>
      <vt:lpstr>Broderi med perler mm</vt:lpstr>
      <vt:lpstr>PowerPoint-præsentation</vt:lpstr>
      <vt:lpstr>PowerPoint-præsentation</vt:lpstr>
      <vt:lpstr>PowerPoint-præsentation</vt:lpstr>
      <vt:lpstr>Rya</vt:lpstr>
      <vt:lpstr>Rya produkter</vt:lpstr>
      <vt:lpstr>Rya</vt:lpstr>
      <vt:lpstr>Teknikken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Broderi</dc:title>
  <dc:creator>Henriette Nielsen</dc:creator>
  <cp:lastModifiedBy>Henriette Nielsen</cp:lastModifiedBy>
  <cp:revision>27</cp:revision>
  <cp:lastPrinted>2022-08-05T10:19:00Z</cp:lastPrinted>
  <dcterms:created xsi:type="dcterms:W3CDTF">2017-08-16T11:49:27Z</dcterms:created>
  <dcterms:modified xsi:type="dcterms:W3CDTF">2024-08-14T15:12:28Z</dcterms:modified>
</cp:coreProperties>
</file>