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92" r:id="rId3"/>
    <p:sldId id="286" r:id="rId4"/>
    <p:sldId id="257" r:id="rId5"/>
    <p:sldId id="263" r:id="rId6"/>
    <p:sldId id="260" r:id="rId7"/>
    <p:sldId id="284" r:id="rId8"/>
    <p:sldId id="293" r:id="rId9"/>
    <p:sldId id="267" r:id="rId10"/>
  </p:sldIdLst>
  <p:sldSz cx="9144000" cy="6858000" type="screen4x3"/>
  <p:notesSz cx="6858000" cy="9144000"/>
  <p:defaultTextStyle>
    <a:defPPr>
      <a:defRPr lang="da-DK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194" autoAdjust="0"/>
    <p:restoredTop sz="80415"/>
  </p:normalViewPr>
  <p:slideViewPr>
    <p:cSldViewPr snapToGrid="0" snapToObjects="1">
      <p:cViewPr varScale="1">
        <p:scale>
          <a:sx n="92" d="100"/>
          <a:sy n="92" d="100"/>
        </p:scale>
        <p:origin x="712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229B10-46BB-40D3-B42B-675D86EA26C3}" type="datetimeFigureOut">
              <a:rPr lang="da-DK" smtClean="0"/>
              <a:pPr/>
              <a:t>14/08/2024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6EAB94-C04A-4E3C-A10D-5967F3561263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31192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8929-6954-0448-A132-129D3F5E94BC}" type="datetimeFigureOut">
              <a:rPr lang="da-DK" smtClean="0"/>
              <a:pPr/>
              <a:t>14/08/2024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70EE3-7C7A-6443-B9FD-C79AC5E58270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8929-6954-0448-A132-129D3F5E94BC}" type="datetimeFigureOut">
              <a:rPr lang="da-DK" smtClean="0"/>
              <a:pPr/>
              <a:t>14/08/2024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70EE3-7C7A-6443-B9FD-C79AC5E58270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8929-6954-0448-A132-129D3F5E94BC}" type="datetimeFigureOut">
              <a:rPr lang="da-DK" smtClean="0"/>
              <a:pPr/>
              <a:t>14/08/2024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70EE3-7C7A-6443-B9FD-C79AC5E58270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8929-6954-0448-A132-129D3F5E94BC}" type="datetimeFigureOut">
              <a:rPr lang="da-DK" smtClean="0"/>
              <a:pPr/>
              <a:t>14/08/2024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70EE3-7C7A-6443-B9FD-C79AC5E58270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8929-6954-0448-A132-129D3F5E94BC}" type="datetimeFigureOut">
              <a:rPr lang="da-DK" smtClean="0"/>
              <a:pPr/>
              <a:t>14/08/2024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70EE3-7C7A-6443-B9FD-C79AC5E58270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8929-6954-0448-A132-129D3F5E94BC}" type="datetimeFigureOut">
              <a:rPr lang="da-DK" smtClean="0"/>
              <a:pPr/>
              <a:t>14/08/2024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70EE3-7C7A-6443-B9FD-C79AC5E58270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8929-6954-0448-A132-129D3F5E94BC}" type="datetimeFigureOut">
              <a:rPr lang="da-DK" smtClean="0"/>
              <a:pPr/>
              <a:t>14/08/2024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70EE3-7C7A-6443-B9FD-C79AC5E58270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8929-6954-0448-A132-129D3F5E94BC}" type="datetimeFigureOut">
              <a:rPr lang="da-DK" smtClean="0"/>
              <a:pPr/>
              <a:t>14/08/2024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70EE3-7C7A-6443-B9FD-C79AC5E58270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8929-6954-0448-A132-129D3F5E94BC}" type="datetimeFigureOut">
              <a:rPr lang="da-DK" smtClean="0"/>
              <a:pPr/>
              <a:t>14/08/2024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70EE3-7C7A-6443-B9FD-C79AC5E58270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8929-6954-0448-A132-129D3F5E94BC}" type="datetimeFigureOut">
              <a:rPr lang="da-DK" smtClean="0"/>
              <a:pPr/>
              <a:t>14/08/2024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70EE3-7C7A-6443-B9FD-C79AC5E58270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8929-6954-0448-A132-129D3F5E94BC}" type="datetimeFigureOut">
              <a:rPr lang="da-DK" smtClean="0"/>
              <a:pPr/>
              <a:t>14/08/2024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70EE3-7C7A-6443-B9FD-C79AC5E58270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028929-6954-0448-A132-129D3F5E94BC}" type="datetimeFigureOut">
              <a:rPr lang="da-DK" smtClean="0"/>
              <a:pPr/>
              <a:t>14/08/2024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A70EE3-7C7A-6443-B9FD-C79AC5E58270}" type="slidenum">
              <a:rPr lang="da-DK" smtClean="0"/>
              <a:pPr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700341"/>
            <a:ext cx="7772400" cy="1470025"/>
          </a:xfrm>
        </p:spPr>
        <p:txBody>
          <a:bodyPr>
            <a:normAutofit/>
          </a:bodyPr>
          <a:lstStyle/>
          <a:p>
            <a:r>
              <a:rPr lang="da-DK" sz="1778" dirty="0"/>
              <a:t>Design og produktion </a:t>
            </a:r>
            <a:br>
              <a:rPr lang="da-DK" dirty="0"/>
            </a:br>
            <a:r>
              <a:rPr lang="da-DK" sz="6000" dirty="0"/>
              <a:t>Tekstil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7" name="Billede 6" descr="Intelligent Camp Tent1-1550x32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4016" y="2398084"/>
            <a:ext cx="5829300" cy="3486981"/>
          </a:xfrm>
          <a:prstGeom prst="rect">
            <a:avLst/>
          </a:prstGeom>
        </p:spPr>
      </p:pic>
      <p:pic>
        <p:nvPicPr>
          <p:cNvPr id="8" name="Billede 7" descr="23a6a8f9fdb6406180adabcd5cd7006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0616" y="2398084"/>
            <a:ext cx="2153384" cy="3486981"/>
          </a:xfrm>
          <a:prstGeom prst="rect">
            <a:avLst/>
          </a:prstGeom>
        </p:spPr>
      </p:pic>
      <p:pic>
        <p:nvPicPr>
          <p:cNvPr id="12" name="Billede 11" descr="2ef0c8d5e34d211f14e82650f55ea00d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615" y="2398083"/>
            <a:ext cx="2337862" cy="348698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Agenda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Introduktion til teknik-tekstil</a:t>
            </a:r>
          </a:p>
          <a:p>
            <a:r>
              <a:rPr lang="da-DK" dirty="0"/>
              <a:t>Opstart af 1. projekt</a:t>
            </a:r>
          </a:p>
          <a:p>
            <a:endParaRPr lang="da-DK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Hvorfor har i valgt tekstil?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Interesse?</a:t>
            </a:r>
          </a:p>
          <a:p>
            <a:r>
              <a:rPr lang="da-DK" dirty="0"/>
              <a:t>Videreuddannelse indenfor området?</a:t>
            </a:r>
          </a:p>
          <a:p>
            <a:r>
              <a:rPr lang="da-DK" dirty="0"/>
              <a:t>Fravalg af andre teknikfag?</a:t>
            </a:r>
          </a:p>
          <a:p>
            <a:r>
              <a:rPr lang="da-DK" dirty="0"/>
              <a:t>Nemt?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 descr="0dbccddb200eb8bf1606cfa804c3598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56063"/>
            <a:ext cx="2070100" cy="20701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Tekstil?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idx="1"/>
          </p:nvPr>
        </p:nvSpPr>
        <p:spPr>
          <a:xfrm>
            <a:off x="304800" y="1968063"/>
            <a:ext cx="8229600" cy="4525963"/>
          </a:xfrm>
        </p:spPr>
        <p:txBody>
          <a:bodyPr>
            <a:normAutofit/>
          </a:bodyPr>
          <a:lstStyle/>
          <a:p>
            <a:r>
              <a:rPr lang="da-DK" sz="2000" dirty="0"/>
              <a:t>Beklædning</a:t>
            </a:r>
          </a:p>
          <a:p>
            <a:r>
              <a:rPr lang="da-DK" sz="2000" dirty="0"/>
              <a:t>Boligtilbehør</a:t>
            </a:r>
          </a:p>
          <a:p>
            <a:r>
              <a:rPr lang="da-DK" sz="2000" dirty="0"/>
              <a:t>Sportstilbehør</a:t>
            </a:r>
          </a:p>
          <a:p>
            <a:r>
              <a:rPr lang="da-DK" sz="2000" dirty="0" err="1"/>
              <a:t>Udeliv</a:t>
            </a:r>
            <a:endParaRPr lang="da-DK" sz="2000" dirty="0"/>
          </a:p>
          <a:p>
            <a:r>
              <a:rPr lang="da-DK" sz="2000" dirty="0"/>
              <a:t>Tasker/opbevaring</a:t>
            </a:r>
          </a:p>
          <a:p>
            <a:endParaRPr lang="da-DK" sz="2000" dirty="0"/>
          </a:p>
        </p:txBody>
      </p:sp>
      <p:pic>
        <p:nvPicPr>
          <p:cNvPr id="7" name="Billede 6" descr="1fc9cfed06ff56df97726edfb3ce8c8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8650" y="4056063"/>
            <a:ext cx="3619500" cy="2070100"/>
          </a:xfrm>
          <a:prstGeom prst="rect">
            <a:avLst/>
          </a:prstGeom>
        </p:spPr>
      </p:pic>
      <p:pic>
        <p:nvPicPr>
          <p:cNvPr id="8" name="Billede 7" descr="Hanging-fabric-baskets-2.jpg"/>
          <p:cNvPicPr>
            <a:picLocks noChangeAspect="1"/>
          </p:cNvPicPr>
          <p:nvPr/>
        </p:nvPicPr>
        <p:blipFill>
          <a:blip r:embed="rId4"/>
          <a:srcRect l="10333" t="14000" r="9333" b="11750"/>
          <a:stretch>
            <a:fillRect/>
          </a:stretch>
        </p:blipFill>
        <p:spPr>
          <a:xfrm>
            <a:off x="5816301" y="1985963"/>
            <a:ext cx="3388606" cy="2088000"/>
          </a:xfrm>
          <a:prstGeom prst="rect">
            <a:avLst/>
          </a:prstGeom>
        </p:spPr>
      </p:pic>
      <p:pic>
        <p:nvPicPr>
          <p:cNvPr id="9" name="Billede 8" descr="Protex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8150" y="4073963"/>
            <a:ext cx="1369806" cy="2070100"/>
          </a:xfrm>
          <a:prstGeom prst="rect">
            <a:avLst/>
          </a:prstGeom>
        </p:spPr>
      </p:pic>
      <p:pic>
        <p:nvPicPr>
          <p:cNvPr id="10" name="Billed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45901" y="1968063"/>
            <a:ext cx="1670400" cy="2088000"/>
          </a:xfrm>
          <a:prstGeom prst="rect">
            <a:avLst/>
          </a:prstGeom>
        </p:spPr>
      </p:pic>
      <p:pic>
        <p:nvPicPr>
          <p:cNvPr id="11" name="Billede 10"/>
          <p:cNvPicPr>
            <a:picLocks noChangeAspect="1"/>
          </p:cNvPicPr>
          <p:nvPr/>
        </p:nvPicPr>
        <p:blipFill>
          <a:blip r:embed="rId7"/>
          <a:srcRect b="10715"/>
          <a:stretch>
            <a:fillRect/>
          </a:stretch>
        </p:blipFill>
        <p:spPr>
          <a:xfrm>
            <a:off x="7063763" y="4073963"/>
            <a:ext cx="2080237" cy="209004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Undervisningsåret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/>
              <a:t>3-4 store projekter</a:t>
            </a:r>
          </a:p>
          <a:p>
            <a:pPr lvl="1"/>
            <a:r>
              <a:rPr lang="da-DK" dirty="0"/>
              <a:t>Prøvemappe</a:t>
            </a:r>
          </a:p>
          <a:p>
            <a:pPr lvl="1"/>
            <a:r>
              <a:rPr lang="da-DK" dirty="0" err="1"/>
              <a:t>Upcycling</a:t>
            </a:r>
            <a:endParaRPr lang="da-DK" dirty="0"/>
          </a:p>
          <a:p>
            <a:pPr lvl="1"/>
            <a:r>
              <a:rPr lang="da-DK" dirty="0"/>
              <a:t>Hættetrøje/skoletrøje</a:t>
            </a:r>
          </a:p>
          <a:p>
            <a:pPr lvl="1"/>
            <a:r>
              <a:rPr lang="da-DK" dirty="0"/>
              <a:t>Eksamensprojekt</a:t>
            </a:r>
          </a:p>
          <a:p>
            <a:r>
              <a:rPr lang="da-DK" dirty="0"/>
              <a:t>1-2 mindre projekter</a:t>
            </a:r>
          </a:p>
          <a:p>
            <a:pPr lvl="1"/>
            <a:r>
              <a:rPr lang="da-DK" dirty="0" err="1"/>
              <a:t>Tote</a:t>
            </a:r>
            <a:r>
              <a:rPr lang="da-DK" dirty="0"/>
              <a:t> bag</a:t>
            </a:r>
          </a:p>
          <a:p>
            <a:r>
              <a:rPr lang="da-DK" dirty="0"/>
              <a:t>SO uge i uge 37 - bæredygtighed</a:t>
            </a:r>
          </a:p>
          <a:p>
            <a:pPr marL="742950" lvl="2" indent="-342900"/>
            <a:r>
              <a:rPr lang="da-DK" dirty="0"/>
              <a:t>Teknik og dansk</a:t>
            </a:r>
          </a:p>
          <a:p>
            <a:endParaRPr lang="da-DK" dirty="0"/>
          </a:p>
          <a:p>
            <a:pPr lvl="1">
              <a:buNone/>
            </a:pPr>
            <a:endParaRPr lang="da-DK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Afleveringer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a-DK" dirty="0"/>
              <a:t>I løbet af året skal der laves 4-5  projekter, som alle afsluttes med en form for rapport og evt. produkt</a:t>
            </a:r>
          </a:p>
          <a:p>
            <a:endParaRPr lang="da-DK" dirty="0"/>
          </a:p>
          <a:p>
            <a:r>
              <a:rPr lang="da-DK" dirty="0"/>
              <a:t>Større rapporter fylder ca. 15-30 sider tekst pr person</a:t>
            </a:r>
          </a:p>
          <a:p>
            <a:r>
              <a:rPr lang="da-DK" dirty="0"/>
              <a:t>Mange tegninger (dokumentation af processen)</a:t>
            </a:r>
          </a:p>
          <a:p>
            <a:r>
              <a:rPr lang="da-DK" dirty="0"/>
              <a:t>Kollager</a:t>
            </a:r>
          </a:p>
          <a:p>
            <a:r>
              <a:rPr lang="da-DK" dirty="0"/>
              <a:t>Produkt</a:t>
            </a: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pPr lvl="1"/>
            <a:endParaRPr lang="da-DK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Generelt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Jeres ideer til projekter er velkomne</a:t>
            </a:r>
          </a:p>
          <a:p>
            <a:r>
              <a:rPr lang="da-DK" dirty="0"/>
              <a:t>Sørg for at ligge jeres ting i jeres kasse herovre</a:t>
            </a:r>
          </a:p>
          <a:p>
            <a:r>
              <a:rPr lang="da-DK" dirty="0"/>
              <a:t>Mødepligt</a:t>
            </a:r>
          </a:p>
          <a:p>
            <a:pPr lvl="1"/>
            <a:r>
              <a:rPr lang="da-DK" dirty="0" err="1"/>
              <a:t>Stofkøb</a:t>
            </a:r>
            <a:r>
              <a:rPr lang="da-DK" dirty="0"/>
              <a:t> osv. er lektier og skal aftales med lærer</a:t>
            </a:r>
          </a:p>
          <a:p>
            <a:r>
              <a:rPr lang="da-DK" dirty="0"/>
              <a:t>Vores lokaler og regler</a:t>
            </a:r>
          </a:p>
          <a:p>
            <a:r>
              <a:rPr lang="da-DK" dirty="0"/>
              <a:t>Gem alle filer jeg ligger til jer på lektionerne på </a:t>
            </a:r>
            <a:r>
              <a:rPr lang="da-DK" dirty="0" err="1"/>
              <a:t>lectio</a:t>
            </a:r>
            <a:r>
              <a:rPr lang="da-DK" dirty="0"/>
              <a:t> på jeres computer</a:t>
            </a:r>
          </a:p>
          <a:p>
            <a:endParaRPr lang="da-DK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Mine/jeres forventninger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I tjekker og læser mine beskeder på </a:t>
            </a:r>
            <a:r>
              <a:rPr lang="da-DK" dirty="0" err="1"/>
              <a:t>lectio</a:t>
            </a:r>
            <a:r>
              <a:rPr lang="da-DK" dirty="0"/>
              <a:t> (jeg har små børn og der kan opstå sygdom/forsinkelse om morgenen)</a:t>
            </a:r>
          </a:p>
          <a:p>
            <a:r>
              <a:rPr lang="da-DK" dirty="0"/>
              <a:t>I render ikke ud i utide og I deltager i undervisningen</a:t>
            </a:r>
          </a:p>
          <a:p>
            <a:r>
              <a:rPr lang="da-DK" dirty="0"/>
              <a:t>I skal arbejde og være nysgerrige</a:t>
            </a:r>
          </a:p>
          <a:p>
            <a:r>
              <a:rPr lang="da-DK" dirty="0"/>
              <a:t>Gør </a:t>
            </a:r>
            <a:r>
              <a:rPr lang="da-DK"/>
              <a:t>jer umage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099597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Spørgsmål?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12340</TotalTime>
  <Words>204</Words>
  <Application>Microsoft Macintosh PowerPoint</Application>
  <PresentationFormat>Skærmshow (4:3)</PresentationFormat>
  <Paragraphs>49</Paragraphs>
  <Slides>9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2" baseType="lpstr">
      <vt:lpstr>Arial</vt:lpstr>
      <vt:lpstr>Calibri</vt:lpstr>
      <vt:lpstr>Kontortema</vt:lpstr>
      <vt:lpstr>Design og produktion  Tekstil</vt:lpstr>
      <vt:lpstr>Agenda</vt:lpstr>
      <vt:lpstr>Hvorfor har i valgt tekstil?</vt:lpstr>
      <vt:lpstr>Tekstil?</vt:lpstr>
      <vt:lpstr>Undervisningsåret</vt:lpstr>
      <vt:lpstr>Afleveringer</vt:lpstr>
      <vt:lpstr>Generelt</vt:lpstr>
      <vt:lpstr>Mine/jeres forventninger</vt:lpstr>
      <vt:lpstr>Spørgsmål?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Teknik - Design</dc:title>
  <dc:creator>Henriette Nielsen</dc:creator>
  <cp:lastModifiedBy>Henriette Nielsen</cp:lastModifiedBy>
  <cp:revision>46</cp:revision>
  <dcterms:created xsi:type="dcterms:W3CDTF">2017-08-14T08:45:11Z</dcterms:created>
  <dcterms:modified xsi:type="dcterms:W3CDTF">2024-08-14T15:08:11Z</dcterms:modified>
</cp:coreProperties>
</file>