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1" r:id="rId3"/>
    <p:sldId id="279" r:id="rId4"/>
    <p:sldId id="280" r:id="rId5"/>
    <p:sldId id="257" r:id="rId6"/>
    <p:sldId id="273" r:id="rId7"/>
    <p:sldId id="274" r:id="rId8"/>
    <p:sldId id="275" r:id="rId9"/>
    <p:sldId id="270" r:id="rId10"/>
    <p:sldId id="276" r:id="rId11"/>
    <p:sldId id="271" r:id="rId12"/>
    <p:sldId id="260" r:id="rId13"/>
    <p:sldId id="265" r:id="rId14"/>
    <p:sldId id="264" r:id="rId15"/>
    <p:sldId id="266" r:id="rId16"/>
    <p:sldId id="267" r:id="rId17"/>
    <p:sldId id="268" r:id="rId18"/>
    <p:sldId id="262" r:id="rId19"/>
    <p:sldId id="258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1104"/>
    <p:restoredTop sz="85312"/>
  </p:normalViewPr>
  <p:slideViewPr>
    <p:cSldViewPr snapToGrid="0" snapToObjects="1">
      <p:cViewPr varScale="1">
        <p:scale>
          <a:sx n="50" d="100"/>
          <a:sy n="50" d="100"/>
        </p:scale>
        <p:origin x="168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8ACD7-68F0-E44B-895D-1914BD92B008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26D07-4425-2E40-8B8A-1F1EFC8DCCA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360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575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71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7612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0573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357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792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0260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9997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556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724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11FF1-2165-E044-9DC0-28C4AA95F55C}" type="datetimeFigureOut">
              <a:rPr lang="da-DK" smtClean="0"/>
              <a:t>28/08/2024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502A1-9A5A-9546-B039-25FA8706CB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79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609600" y="1514764"/>
            <a:ext cx="8563155" cy="2387600"/>
          </a:xfrm>
        </p:spPr>
        <p:txBody>
          <a:bodyPr/>
          <a:lstStyle/>
          <a:p>
            <a:r>
              <a:rPr lang="da-DK" dirty="0"/>
              <a:t>Tekstilproduktionen og plantefarvning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-609600" y="1052802"/>
            <a:ext cx="9144000" cy="1655762"/>
          </a:xfrm>
        </p:spPr>
        <p:txBody>
          <a:bodyPr/>
          <a:lstStyle/>
          <a:p>
            <a:r>
              <a:rPr lang="da-DK" dirty="0"/>
              <a:t>Teknik - Tekstil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694" y="0"/>
            <a:ext cx="4802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0E47EC-E23B-CE41-8553-C7E84B121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Selve projektet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6CC6E9-B901-7240-8353-3E2F568B9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kombination af teknik alm. timer og et SO projekt</a:t>
            </a:r>
          </a:p>
          <a:p>
            <a:r>
              <a:rPr lang="da-DK" dirty="0"/>
              <a:t>Vi starter i dag men det hele afleveres når SO ugen (uge 37) er slut</a:t>
            </a:r>
          </a:p>
        </p:txBody>
      </p:sp>
    </p:spTree>
    <p:extLst>
      <p:ext uri="{BB962C8B-B14F-4D97-AF65-F5344CB8AC3E}">
        <p14:creationId xmlns:p14="http://schemas.microsoft.com/office/powerpoint/2010/main" val="122685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Jeres opgave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4"/>
            <a:ext cx="10379529" cy="4812919"/>
          </a:xfrm>
        </p:spPr>
        <p:txBody>
          <a:bodyPr>
            <a:normAutofit/>
          </a:bodyPr>
          <a:lstStyle/>
          <a:p>
            <a:r>
              <a:rPr lang="da-DK" dirty="0"/>
              <a:t>I skal farve x antal stof/garn</a:t>
            </a:r>
          </a:p>
          <a:p>
            <a:r>
              <a:rPr lang="da-DK" dirty="0"/>
              <a:t>I planlægger hvilken type forsøg i vil lave</a:t>
            </a:r>
          </a:p>
          <a:p>
            <a:r>
              <a:rPr lang="da-DK" dirty="0"/>
              <a:t>Lav et flowdiagram til jeres forsøg (måske man skal lave flere hvis noget ændres i forsøget)</a:t>
            </a:r>
          </a:p>
          <a:p>
            <a:r>
              <a:rPr lang="da-DK" dirty="0"/>
              <a:t>Planlæg jeres forsøg ned til mindste detalje og minut</a:t>
            </a:r>
          </a:p>
          <a:p>
            <a:pPr lvl="1"/>
            <a:r>
              <a:rPr lang="da-DK" dirty="0"/>
              <a:t>Nogle forsøg kræver at farvesuppen står natten over</a:t>
            </a:r>
          </a:p>
          <a:p>
            <a:pPr lvl="1"/>
            <a:r>
              <a:rPr lang="da-DK" dirty="0"/>
              <a:t>Hvornår skal i indsamle farvemateriale?</a:t>
            </a:r>
          </a:p>
          <a:p>
            <a:pPr lvl="1"/>
            <a:r>
              <a:rPr lang="da-DK" dirty="0" err="1"/>
              <a:t>Osv</a:t>
            </a:r>
            <a:r>
              <a:rPr lang="da-DK" dirty="0"/>
              <a:t> </a:t>
            </a:r>
          </a:p>
          <a:p>
            <a:r>
              <a:rPr lang="da-DK" dirty="0"/>
              <a:t>I skal læse/skimme de dokumenter omkring plantefarvning</a:t>
            </a:r>
          </a:p>
          <a:p>
            <a:pPr lvl="1"/>
            <a:r>
              <a:rPr lang="da-DK" dirty="0"/>
              <a:t>Læs dem sådan at i kan få et overblik over processen – hvad er det der er vigtigt når man skal farve</a:t>
            </a:r>
          </a:p>
        </p:txBody>
      </p:sp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Aflevering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5970814" cy="4351338"/>
          </a:xfrm>
        </p:spPr>
        <p:txBody>
          <a:bodyPr/>
          <a:lstStyle/>
          <a:p>
            <a:r>
              <a:rPr lang="da-DK" dirty="0"/>
              <a:t>Følgende ting afleveres torsdag i uge 37</a:t>
            </a:r>
          </a:p>
          <a:p>
            <a:pPr lvl="0"/>
            <a:r>
              <a:rPr lang="da-DK" dirty="0"/>
              <a:t>Tidsplan for hele projektet</a:t>
            </a:r>
          </a:p>
          <a:p>
            <a:pPr lvl="0"/>
            <a:r>
              <a:rPr lang="da-DK" dirty="0"/>
              <a:t>Flowdiagram</a:t>
            </a:r>
          </a:p>
          <a:p>
            <a:pPr lvl="0"/>
            <a:r>
              <a:rPr lang="da-DK" dirty="0"/>
              <a:t>Problemanalyse</a:t>
            </a:r>
          </a:p>
          <a:p>
            <a:r>
              <a:rPr lang="da-DK" dirty="0"/>
              <a:t>Prøvemappe</a:t>
            </a:r>
          </a:p>
        </p:txBody>
      </p:sp>
      <p:pic>
        <p:nvPicPr>
          <p:cNvPr id="4" name="Picture 2" descr="https://www.rhskole.dk/wp-content/uploads/2019/10/grundkursus-i-plantefarvning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44" y="1825625"/>
            <a:ext cx="5229256" cy="345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Forfængelighed og behovet for at pynte sig har været en del af mennesket natur altid.</a:t>
            </a:r>
          </a:p>
          <a:p>
            <a:r>
              <a:rPr lang="da-DK" dirty="0"/>
              <a:t>Behov for at skille sig ud. Historisk har farverne fx symboliseret status</a:t>
            </a:r>
          </a:p>
          <a:p>
            <a:r>
              <a:rPr lang="da-DK" dirty="0"/>
              <a:t>Selve plantefarvningen som håndværk har ikke ændret sig meget.</a:t>
            </a:r>
          </a:p>
          <a:p>
            <a:r>
              <a:rPr lang="da-DK" dirty="0"/>
              <a:t>Førhen var håndværk og fremstilling af tekstiler en nødvendighed i husholdningen.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Oldtiden 1700 </a:t>
            </a:r>
            <a:r>
              <a:rPr lang="da-DK" dirty="0" err="1"/>
              <a:t>f.kr</a:t>
            </a:r>
            <a:r>
              <a:rPr lang="da-DK" dirty="0"/>
              <a:t>- 1050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bronzealder, jernalder og vikingetid fremstillede man tøj helt fra bunden i alle husholdninger. </a:t>
            </a:r>
          </a:p>
          <a:p>
            <a:r>
              <a:rPr lang="da-DK" dirty="0"/>
              <a:t>Det var kvindernes opgave at klippe fårene, sortere ulden, karte og spinde og væve stoffet.</a:t>
            </a:r>
          </a:p>
          <a:p>
            <a:r>
              <a:rPr lang="da-DK" dirty="0"/>
              <a:t>Farven kom fra naturen eller kunne købes dyrt på et marked</a:t>
            </a:r>
          </a:p>
          <a:p>
            <a:r>
              <a:rPr lang="da-DK" dirty="0"/>
              <a:t>En farverig dragt kunne have samme værdi som en Ferrari eller en </a:t>
            </a:r>
            <a:r>
              <a:rPr lang="da-DK" dirty="0" err="1"/>
              <a:t>prada</a:t>
            </a:r>
            <a:r>
              <a:rPr lang="da-DK" dirty="0"/>
              <a:t> taske. </a:t>
            </a:r>
          </a:p>
          <a:p>
            <a:r>
              <a:rPr lang="da-DK" dirty="0"/>
              <a:t>Det ses både i jernalder og vikingetid meget prangende dragter</a:t>
            </a:r>
          </a:p>
        </p:txBody>
      </p:sp>
    </p:spTree>
    <p:extLst>
      <p:ext uri="{BB962C8B-B14F-4D97-AF65-F5344CB8AC3E}">
        <p14:creationId xmlns:p14="http://schemas.microsoft.com/office/powerpoint/2010/main" val="395738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Middelalderen 1000-1536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 middelalderen skete der store ændringer, hvorpå beklædning blev fremstillet.</a:t>
            </a:r>
          </a:p>
          <a:p>
            <a:r>
              <a:rPr lang="da-DK" dirty="0"/>
              <a:t>Processerne indenfor tekstilarbejde blev professionaliseret.</a:t>
            </a:r>
          </a:p>
          <a:p>
            <a:r>
              <a:rPr lang="da-DK" dirty="0"/>
              <a:t>De mange mennesker der boede i byerne, skabte grundlag for professionelle håndværk, og det blev langsomt til reelle erhverv med egne </a:t>
            </a:r>
            <a:r>
              <a:rPr lang="da-DK" dirty="0" err="1"/>
              <a:t>håndværkerlaug</a:t>
            </a:r>
            <a:r>
              <a:rPr lang="da-DK" dirty="0"/>
              <a:t>.</a:t>
            </a:r>
          </a:p>
          <a:p>
            <a:r>
              <a:rPr lang="da-DK" dirty="0"/>
              <a:t>I middelalderen var farver som rød, blå og sort anset som særlig fornemme.</a:t>
            </a:r>
          </a:p>
          <a:p>
            <a:r>
              <a:rPr lang="da-DK" dirty="0"/>
              <a:t>Farverne signalerede ens sociale status, og nogle farver skulle man gøre sig fortjent til at bære, mens andre vidnede om en lav status.</a:t>
            </a:r>
          </a:p>
        </p:txBody>
      </p:sp>
    </p:spTree>
    <p:extLst>
      <p:ext uri="{BB962C8B-B14F-4D97-AF65-F5344CB8AC3E}">
        <p14:creationId xmlns:p14="http://schemas.microsoft.com/office/powerpoint/2010/main" val="1672289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 lære at farve sort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forskellige håndværk i byerne udviklede sig til mandefag.</a:t>
            </a:r>
          </a:p>
          <a:p>
            <a:r>
              <a:rPr lang="da-DK" dirty="0"/>
              <a:t>Man skulle stå i lære hos en farvemester.</a:t>
            </a:r>
          </a:p>
          <a:p>
            <a:r>
              <a:rPr lang="da-DK" dirty="0"/>
              <a:t>For at opnå mesterstatus skulle man lære at farve en god dækkende sort</a:t>
            </a:r>
          </a:p>
          <a:p>
            <a:r>
              <a:rPr lang="da-DK" dirty="0"/>
              <a:t>På landet vævede og farvede kvinderne stadig deres eget stof.</a:t>
            </a:r>
          </a:p>
        </p:txBody>
      </p:sp>
    </p:spTree>
    <p:extLst>
      <p:ext uri="{BB962C8B-B14F-4D97-AF65-F5344CB8AC3E}">
        <p14:creationId xmlns:p14="http://schemas.microsoft.com/office/powerpoint/2010/main" val="1514346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Industrialiseringen 1850-1920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Med industrialiseringen kom de kemiske farver i midten fra 1800-tallet.</a:t>
            </a:r>
          </a:p>
          <a:p>
            <a:r>
              <a:rPr lang="da-DK" dirty="0"/>
              <a:t>Farvernes erhverv blev erstattet af masseproduktion og maskiner.</a:t>
            </a:r>
          </a:p>
          <a:p>
            <a:r>
              <a:rPr lang="da-DK" dirty="0"/>
              <a:t>I starten af 1900-tallet var de fleste danske farvergårde lukket og plantefarvning gik i glemmebogen.</a:t>
            </a:r>
          </a:p>
        </p:txBody>
      </p:sp>
    </p:spTree>
    <p:extLst>
      <p:ext uri="{BB962C8B-B14F-4D97-AF65-F5344CB8AC3E}">
        <p14:creationId xmlns:p14="http://schemas.microsoft.com/office/powerpoint/2010/main" val="1331601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60’erne og 70’erne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gamle tekstilhåndværk blev genopdaget af kreative kvinder i 60’erne og 70’erne.</a:t>
            </a:r>
          </a:p>
          <a:p>
            <a:r>
              <a:rPr lang="da-DK" dirty="0"/>
              <a:t>Plantefarvning dukkede op på ny og blev en vigtig del af de kvindelige fællesskaber.</a:t>
            </a:r>
          </a:p>
        </p:txBody>
      </p:sp>
    </p:spTree>
    <p:extLst>
      <p:ext uri="{BB962C8B-B14F-4D97-AF65-F5344CB8AC3E}">
        <p14:creationId xmlns:p14="http://schemas.microsoft.com/office/powerpoint/2010/main" val="1948223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skal vi plantefarve i dag?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Lever i en verden hvor fordybelse og det omhyggelig håndværk har måttet vige pladsen for teknologi og masseproduktion.</a:t>
            </a:r>
          </a:p>
          <a:p>
            <a:r>
              <a:rPr lang="da-DK" dirty="0"/>
              <a:t>Selv at skabe og farve fx garn er på vej frem igen</a:t>
            </a:r>
          </a:p>
          <a:p>
            <a:endParaRPr lang="da-DK" dirty="0"/>
          </a:p>
          <a:p>
            <a:r>
              <a:rPr lang="da-DK" dirty="0"/>
              <a:t>Er plantefarvning miljøvenligt?</a:t>
            </a:r>
          </a:p>
          <a:p>
            <a:pPr lvl="1"/>
            <a:r>
              <a:rPr lang="da-DK" dirty="0"/>
              <a:t>Der bruges en del vand i processen – man kan opsamle regnvand og bruge</a:t>
            </a:r>
          </a:p>
          <a:p>
            <a:r>
              <a:rPr lang="da-DK" dirty="0" err="1"/>
              <a:t>Slow</a:t>
            </a:r>
            <a:r>
              <a:rPr lang="da-DK" dirty="0"/>
              <a:t> </a:t>
            </a:r>
            <a:r>
              <a:rPr lang="da-DK" dirty="0" err="1"/>
              <a:t>fashion</a:t>
            </a:r>
            <a:r>
              <a:rPr lang="da-DK" dirty="0"/>
              <a:t> vs fast </a:t>
            </a:r>
            <a:r>
              <a:rPr lang="da-DK" dirty="0" err="1"/>
              <a:t>fashion</a:t>
            </a:r>
            <a:endParaRPr lang="da-DK" dirty="0"/>
          </a:p>
          <a:p>
            <a:r>
              <a:rPr lang="da-DK" dirty="0"/>
              <a:t>Glæden ved resultatet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449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581891" y="1218967"/>
            <a:ext cx="1454727" cy="457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/>
              <a:t>Materiale</a:t>
            </a:r>
            <a:endParaRPr lang="da-DK" sz="2400" dirty="0"/>
          </a:p>
        </p:txBody>
      </p:sp>
      <p:sp>
        <p:nvSpPr>
          <p:cNvPr id="5" name="Tekstfelt 4"/>
          <p:cNvSpPr txBox="1"/>
          <p:nvPr/>
        </p:nvSpPr>
        <p:spPr>
          <a:xfrm>
            <a:off x="2673927" y="1214502"/>
            <a:ext cx="1454727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dirty="0"/>
              <a:t>Bejdsning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4613562" y="1233054"/>
            <a:ext cx="18288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dirty="0"/>
              <a:t>Farvesuppe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9019305" y="1233054"/>
            <a:ext cx="232756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dirty="0"/>
              <a:t>Efterbehandling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6927270" y="1233053"/>
            <a:ext cx="1454727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dirty="0"/>
              <a:t>Farvning</a:t>
            </a:r>
          </a:p>
        </p:txBody>
      </p:sp>
      <p:cxnSp>
        <p:nvCxnSpPr>
          <p:cNvPr id="10" name="Lige pilforbindelse 9"/>
          <p:cNvCxnSpPr>
            <a:stCxn id="4" idx="3"/>
            <a:endCxn id="5" idx="1"/>
          </p:cNvCxnSpPr>
          <p:nvPr/>
        </p:nvCxnSpPr>
        <p:spPr>
          <a:xfrm flipV="1">
            <a:off x="2036618" y="1445335"/>
            <a:ext cx="637309" cy="22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Lige pilforbindelse 11"/>
          <p:cNvCxnSpPr>
            <a:stCxn id="5" idx="3"/>
            <a:endCxn id="6" idx="1"/>
          </p:cNvCxnSpPr>
          <p:nvPr/>
        </p:nvCxnSpPr>
        <p:spPr>
          <a:xfrm>
            <a:off x="4128654" y="1445335"/>
            <a:ext cx="484908" cy="185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Lige pilforbindelse 13"/>
          <p:cNvCxnSpPr>
            <a:stCxn id="6" idx="3"/>
            <a:endCxn id="8" idx="1"/>
          </p:cNvCxnSpPr>
          <p:nvPr/>
        </p:nvCxnSpPr>
        <p:spPr>
          <a:xfrm flipV="1">
            <a:off x="6442362" y="1463886"/>
            <a:ext cx="484908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Lige pilforbindelse 15"/>
          <p:cNvCxnSpPr>
            <a:stCxn id="8" idx="3"/>
            <a:endCxn id="7" idx="1"/>
          </p:cNvCxnSpPr>
          <p:nvPr/>
        </p:nvCxnSpPr>
        <p:spPr>
          <a:xfrm>
            <a:off x="8381997" y="1463886"/>
            <a:ext cx="637308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kstfelt 16"/>
          <p:cNvSpPr txBox="1"/>
          <p:nvPr/>
        </p:nvSpPr>
        <p:spPr>
          <a:xfrm>
            <a:off x="581892" y="2092036"/>
            <a:ext cx="1454727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Hvilket materiale?</a:t>
            </a:r>
          </a:p>
          <a:p>
            <a:endParaRPr lang="da-DK" dirty="0"/>
          </a:p>
          <a:p>
            <a:r>
              <a:rPr lang="da-DK" dirty="0"/>
              <a:t>Hvor meget?</a:t>
            </a:r>
          </a:p>
        </p:txBody>
      </p:sp>
      <p:sp>
        <p:nvSpPr>
          <p:cNvPr id="18" name="Tekstfelt 17"/>
          <p:cNvSpPr txBox="1"/>
          <p:nvPr/>
        </p:nvSpPr>
        <p:spPr>
          <a:xfrm>
            <a:off x="2673927" y="2092036"/>
            <a:ext cx="1454727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Skal mit materiale </a:t>
            </a:r>
            <a:r>
              <a:rPr lang="da-DK" dirty="0" err="1"/>
              <a:t>bejdes</a:t>
            </a:r>
            <a:r>
              <a:rPr lang="da-DK" dirty="0"/>
              <a:t>?</a:t>
            </a:r>
          </a:p>
          <a:p>
            <a:endParaRPr lang="da-DK" dirty="0"/>
          </a:p>
          <a:p>
            <a:r>
              <a:rPr lang="da-DK" dirty="0"/>
              <a:t>Hvordan skal det </a:t>
            </a:r>
            <a:r>
              <a:rPr lang="da-DK" dirty="0" err="1"/>
              <a:t>bejdes</a:t>
            </a:r>
            <a:r>
              <a:rPr lang="da-DK" dirty="0"/>
              <a:t>?</a:t>
            </a:r>
          </a:p>
        </p:txBody>
      </p:sp>
      <p:sp>
        <p:nvSpPr>
          <p:cNvPr id="19" name="Tekstfelt 18"/>
          <p:cNvSpPr txBox="1"/>
          <p:nvPr/>
        </p:nvSpPr>
        <p:spPr>
          <a:xfrm>
            <a:off x="4613563" y="2092036"/>
            <a:ext cx="1828800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Hvilket materiale skal jeg farve med?</a:t>
            </a:r>
          </a:p>
          <a:p>
            <a:endParaRPr lang="da-DK" dirty="0"/>
          </a:p>
          <a:p>
            <a:r>
              <a:rPr lang="da-DK" dirty="0"/>
              <a:t>Hvor meget materiale?</a:t>
            </a:r>
          </a:p>
          <a:p>
            <a:endParaRPr lang="da-DK" dirty="0"/>
          </a:p>
          <a:p>
            <a:r>
              <a:rPr lang="da-DK" dirty="0"/>
              <a:t>Hvor længe?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20" name="Tekstfelt 19"/>
          <p:cNvSpPr txBox="1"/>
          <p:nvPr/>
        </p:nvSpPr>
        <p:spPr>
          <a:xfrm>
            <a:off x="6927270" y="2092036"/>
            <a:ext cx="145472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Hvor længe?</a:t>
            </a:r>
          </a:p>
          <a:p>
            <a:endParaRPr lang="da-DK" dirty="0"/>
          </a:p>
          <a:p>
            <a:r>
              <a:rPr lang="da-DK" dirty="0"/>
              <a:t>Vandets hårdhed?</a:t>
            </a:r>
          </a:p>
          <a:p>
            <a:endParaRPr lang="da-DK" dirty="0"/>
          </a:p>
        </p:txBody>
      </p:sp>
      <p:sp>
        <p:nvSpPr>
          <p:cNvPr id="21" name="Tekstfelt 20"/>
          <p:cNvSpPr txBox="1"/>
          <p:nvPr/>
        </p:nvSpPr>
        <p:spPr>
          <a:xfrm>
            <a:off x="9019305" y="2092036"/>
            <a:ext cx="2327564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Skylning</a:t>
            </a:r>
          </a:p>
          <a:p>
            <a:endParaRPr lang="da-DK" dirty="0"/>
          </a:p>
          <a:p>
            <a:r>
              <a:rPr lang="da-DK" dirty="0"/>
              <a:t>Vask</a:t>
            </a:r>
          </a:p>
          <a:p>
            <a:endParaRPr lang="da-DK" dirty="0"/>
          </a:p>
          <a:p>
            <a:r>
              <a:rPr lang="da-DK" dirty="0"/>
              <a:t>Efterbehandling med kemikalier?</a:t>
            </a:r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Materiale - tekstil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4"/>
            <a:ext cx="5416296" cy="4721479"/>
          </a:xfrm>
        </p:spPr>
        <p:txBody>
          <a:bodyPr/>
          <a:lstStyle/>
          <a:p>
            <a:r>
              <a:rPr lang="da-DK" dirty="0"/>
              <a:t>Hvilket materiale vil jeg indfarve?</a:t>
            </a:r>
          </a:p>
          <a:p>
            <a:pPr lvl="1"/>
            <a:r>
              <a:rPr lang="da-DK" dirty="0"/>
              <a:t>Garn eller stof</a:t>
            </a:r>
          </a:p>
          <a:p>
            <a:r>
              <a:rPr lang="da-DK" dirty="0"/>
              <a:t>Uld, viskose, bomuld, hør</a:t>
            </a:r>
          </a:p>
          <a:p>
            <a:r>
              <a:rPr lang="da-DK" dirty="0"/>
              <a:t>Hvilken farvemetode vil egne sig til det valgte materiale?</a:t>
            </a:r>
          </a:p>
          <a:p>
            <a:r>
              <a:rPr lang="da-DK" dirty="0"/>
              <a:t>Er der noget man skal passe på når man farver det valgte materiale?</a:t>
            </a:r>
          </a:p>
          <a:p>
            <a:pPr lvl="1"/>
            <a:r>
              <a:rPr lang="da-DK" dirty="0"/>
              <a:t>Fx kan uld ikke lide pludselige temperaturskift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968" y="1825624"/>
            <a:ext cx="6193497" cy="412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92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Bejdsning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Alun</a:t>
            </a:r>
          </a:p>
          <a:p>
            <a:r>
              <a:rPr lang="da-DK" dirty="0"/>
              <a:t>Soyamælk</a:t>
            </a:r>
          </a:p>
          <a:p>
            <a:r>
              <a:rPr lang="da-DK" dirty="0"/>
              <a:t>Jernvitriol</a:t>
            </a:r>
          </a:p>
          <a:p>
            <a:r>
              <a:rPr lang="da-DK" dirty="0"/>
              <a:t>Vinsten</a:t>
            </a:r>
          </a:p>
          <a:p>
            <a:r>
              <a:rPr lang="da-DK" dirty="0"/>
              <a:t>Tannin</a:t>
            </a:r>
          </a:p>
          <a:p>
            <a:r>
              <a:rPr lang="da-DK" dirty="0"/>
              <a:t>Ingen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340" y="0"/>
            <a:ext cx="5549660" cy="832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63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Farvemateriale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8972550" cy="4351338"/>
          </a:xfrm>
        </p:spPr>
        <p:txBody>
          <a:bodyPr/>
          <a:lstStyle/>
          <a:p>
            <a:r>
              <a:rPr lang="da-DK" dirty="0"/>
              <a:t>Hvad vil i farve med?</a:t>
            </a:r>
          </a:p>
          <a:p>
            <a:r>
              <a:rPr lang="da-DK" dirty="0"/>
              <a:t>Hvor kan i skaffe det?</a:t>
            </a:r>
          </a:p>
          <a:p>
            <a:r>
              <a:rPr lang="da-DK" dirty="0"/>
              <a:t>Hvor meget skal i bruge?</a:t>
            </a:r>
          </a:p>
          <a:p>
            <a:r>
              <a:rPr lang="da-DK" dirty="0"/>
              <a:t>Hvordan kan vi opbevare det indtil det skal bruges? Skal det tørres eller fryses ned?</a:t>
            </a:r>
          </a:p>
          <a:p>
            <a:endParaRPr lang="da-DK" dirty="0"/>
          </a:p>
          <a:p>
            <a:r>
              <a:rPr lang="da-DK" dirty="0"/>
              <a:t>Hvis i finder planter i naturen, så skal i klippe det af i skal bruge, sådan at rødderne bliver i jorden og kan vokse igen næste år.</a:t>
            </a:r>
          </a:p>
          <a:p>
            <a:endParaRPr lang="da-DK" dirty="0"/>
          </a:p>
          <a:p>
            <a:pPr lvl="1"/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5620" y="2666761"/>
            <a:ext cx="3327400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3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Farvningen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 redskaber har vi brug for?</a:t>
            </a:r>
          </a:p>
          <a:p>
            <a:r>
              <a:rPr lang="da-DK" dirty="0"/>
              <a:t>Opskrift?</a:t>
            </a:r>
          </a:p>
          <a:p>
            <a:r>
              <a:rPr lang="da-DK" dirty="0"/>
              <a:t>Vand</a:t>
            </a:r>
          </a:p>
          <a:p>
            <a:pPr lvl="1"/>
            <a:r>
              <a:rPr lang="da-DK" dirty="0"/>
              <a:t>Hvilken type vand?</a:t>
            </a:r>
          </a:p>
          <a:p>
            <a:pPr lvl="1"/>
            <a:r>
              <a:rPr lang="da-DK" dirty="0"/>
              <a:t>Hvilken pH værdi?</a:t>
            </a:r>
          </a:p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653" y="0"/>
            <a:ext cx="38533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92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Efterbehandling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5526024" cy="4351338"/>
          </a:xfrm>
        </p:spPr>
        <p:txBody>
          <a:bodyPr/>
          <a:lstStyle/>
          <a:p>
            <a:r>
              <a:rPr lang="da-DK" dirty="0"/>
              <a:t>Skylning</a:t>
            </a:r>
          </a:p>
          <a:p>
            <a:r>
              <a:rPr lang="da-DK" dirty="0"/>
              <a:t>Vask ?</a:t>
            </a:r>
          </a:p>
          <a:p>
            <a:r>
              <a:rPr lang="da-DK" dirty="0"/>
              <a:t>Efterbehandling med kemikalier?</a:t>
            </a:r>
          </a:p>
          <a:p>
            <a:r>
              <a:rPr lang="da-DK" dirty="0"/>
              <a:t>Mal med jernvand?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93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Hvilken type forsøg vil i lave?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5187043" cy="4351338"/>
          </a:xfrm>
        </p:spPr>
        <p:txBody>
          <a:bodyPr>
            <a:normAutofit fontScale="92500"/>
          </a:bodyPr>
          <a:lstStyle/>
          <a:p>
            <a:r>
              <a:rPr lang="da-DK" dirty="0"/>
              <a:t>Mange forsøg med et farvemateriale?</a:t>
            </a:r>
          </a:p>
          <a:p>
            <a:pPr lvl="1"/>
            <a:r>
              <a:rPr lang="da-DK" dirty="0"/>
              <a:t>Fx forsøg kun med birk – birkeblade – birkegrene og så eksperimentere med vandets hårdhed, vandets surhedsgrad, bejdsning/ikke bejdsning, efterbehandling</a:t>
            </a:r>
          </a:p>
          <a:p>
            <a:r>
              <a:rPr lang="da-DK" dirty="0"/>
              <a:t>Færre forsøg men med flere forskellige farvematerialer?</a:t>
            </a:r>
          </a:p>
          <a:p>
            <a:pPr lvl="1"/>
            <a:r>
              <a:rPr lang="da-DK" dirty="0"/>
              <a:t>Fx mange forskellige farvematerialer, men færre forsøg med hver enkelt</a:t>
            </a:r>
          </a:p>
        </p:txBody>
      </p:sp>
      <p:pic>
        <p:nvPicPr>
          <p:cNvPr id="1026" name="Picture 2" descr="https://upload.wikimedia.org/wikipedia/commons/4/42/Naturally_dyed_skein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5" b="22385"/>
          <a:stretch/>
        </p:blipFill>
        <p:spPr bwMode="auto">
          <a:xfrm>
            <a:off x="5879344" y="1825625"/>
            <a:ext cx="6312656" cy="375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324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hvad?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591056"/>
            <a:ext cx="1795273" cy="4351338"/>
          </a:xfrm>
        </p:spPr>
        <p:txBody>
          <a:bodyPr/>
          <a:lstStyle/>
          <a:p>
            <a:r>
              <a:rPr lang="da-DK" dirty="0"/>
              <a:t>Sørg for at have styr på jeres prøver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123" y="1325563"/>
            <a:ext cx="4149328" cy="5532437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3" t="14191" r="26849" b="14855"/>
          <a:stretch/>
        </p:blipFill>
        <p:spPr>
          <a:xfrm>
            <a:off x="7144786" y="0"/>
            <a:ext cx="5040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4703</TotalTime>
  <Words>807</Words>
  <Application>Microsoft Macintosh PowerPoint</Application>
  <PresentationFormat>Widescreen</PresentationFormat>
  <Paragraphs>122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Kontortema</vt:lpstr>
      <vt:lpstr>Tekstilproduktionen og plantefarvning</vt:lpstr>
      <vt:lpstr>Selve projektet</vt:lpstr>
      <vt:lpstr>Jeres opgave</vt:lpstr>
      <vt:lpstr>Aflevering</vt:lpstr>
      <vt:lpstr>Historie</vt:lpstr>
      <vt:lpstr>Oldtiden 1700 f.kr- 1050</vt:lpstr>
      <vt:lpstr>Middelalderen 1000-1536</vt:lpstr>
      <vt:lpstr>At lære at farve sort</vt:lpstr>
      <vt:lpstr>Industrialiseringen 1850-1920</vt:lpstr>
      <vt:lpstr>60’erne og 70’erne</vt:lpstr>
      <vt:lpstr>Hvorfor skal vi plantefarve i dag?</vt:lpstr>
      <vt:lpstr>PowerPoint-præsentation</vt:lpstr>
      <vt:lpstr>Materiale - tekstil</vt:lpstr>
      <vt:lpstr>Bejdsning</vt:lpstr>
      <vt:lpstr>Farvemateriale</vt:lpstr>
      <vt:lpstr>Farvningen</vt:lpstr>
      <vt:lpstr>Efterbehandling</vt:lpstr>
      <vt:lpstr>Hvilken type forsøg vil i lave?</vt:lpstr>
      <vt:lpstr>Hvad er hvad?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Plantefarvning</dc:title>
  <dc:creator>Henriette Nielsen</dc:creator>
  <cp:lastModifiedBy>Henriette Nielsen</cp:lastModifiedBy>
  <cp:revision>37</cp:revision>
  <cp:lastPrinted>2020-08-23T17:25:55Z</cp:lastPrinted>
  <dcterms:created xsi:type="dcterms:W3CDTF">2020-08-18T14:22:07Z</dcterms:created>
  <dcterms:modified xsi:type="dcterms:W3CDTF">2024-08-28T08:42:15Z</dcterms:modified>
</cp:coreProperties>
</file>