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Skulpturforløb 2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6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Tidlig klassisk tid 480-450 f.v.t – historisk kontekst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Starter ved afslutningen af den første krig mod perserne i år 479 f.v.t, hvor Athens </a:t>
            </a:r>
            <a:r>
              <a:rPr lang="da-DK" dirty="0" err="1" smtClean="0"/>
              <a:t>akropolis</a:t>
            </a:r>
            <a:r>
              <a:rPr lang="da-DK" dirty="0" smtClean="0"/>
              <a:t> blev ødelagt. </a:t>
            </a:r>
            <a:r>
              <a:rPr lang="da-DK" dirty="0" smtClean="0"/>
              <a:t>Grækerne </a:t>
            </a:r>
            <a:r>
              <a:rPr lang="da-DK" dirty="0" smtClean="0"/>
              <a:t>svor aldrig at bebygge </a:t>
            </a:r>
            <a:r>
              <a:rPr lang="da-DK" dirty="0" err="1" smtClean="0"/>
              <a:t>akroplis</a:t>
            </a:r>
            <a:r>
              <a:rPr lang="da-DK" dirty="0" smtClean="0"/>
              <a:t> igen.</a:t>
            </a:r>
          </a:p>
          <a:p>
            <a:r>
              <a:rPr lang="da-DK" dirty="0" smtClean="0"/>
              <a:t>Fred -&gt; kulturel opblomstring</a:t>
            </a:r>
          </a:p>
          <a:p>
            <a:r>
              <a:rPr lang="da-DK" dirty="0"/>
              <a:t>Boom indenfor litteratur og </a:t>
            </a:r>
            <a:r>
              <a:rPr lang="da-DK" dirty="0" smtClean="0"/>
              <a:t>kunst</a:t>
            </a:r>
          </a:p>
        </p:txBody>
      </p:sp>
    </p:spTree>
    <p:extLst>
      <p:ext uri="{BB962C8B-B14F-4D97-AF65-F5344CB8AC3E}">
        <p14:creationId xmlns:p14="http://schemas.microsoft.com/office/powerpoint/2010/main" val="12790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Tidlig klassisk tid - nøglebegreber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smtClean="0"/>
              <a:t>Kontrapost</a:t>
            </a:r>
            <a:r>
              <a:rPr lang="da-DK" dirty="0" smtClean="0"/>
              <a:t> - vægt på det ene ben. Mere afslappet positur</a:t>
            </a:r>
          </a:p>
          <a:p>
            <a:r>
              <a:rPr lang="da-DK" b="1" dirty="0" smtClean="0"/>
              <a:t>Den strenge stil </a:t>
            </a:r>
            <a:r>
              <a:rPr lang="da-DK" dirty="0" smtClean="0"/>
              <a:t>– betydelig tyngde i hagepartiet og i øjenlågene. </a:t>
            </a:r>
            <a:endParaRPr lang="da-DK" dirty="0" smtClean="0"/>
          </a:p>
          <a:p>
            <a:r>
              <a:rPr lang="da-DK" b="1" dirty="0"/>
              <a:t>Muskulatur</a:t>
            </a:r>
            <a:r>
              <a:rPr lang="da-DK" dirty="0"/>
              <a:t> i kroppen afspejler ikke den bevægelse kroppen er i gang med. </a:t>
            </a:r>
            <a:endParaRPr lang="da-DK" dirty="0" smtClean="0"/>
          </a:p>
          <a:p>
            <a:r>
              <a:rPr lang="da-DK" b="1" dirty="0" smtClean="0"/>
              <a:t>Generelt </a:t>
            </a:r>
            <a:r>
              <a:rPr lang="da-DK" b="1" dirty="0" smtClean="0"/>
              <a:t>i den klassiske periode </a:t>
            </a:r>
            <a:r>
              <a:rPr lang="da-DK" dirty="0" smtClean="0"/>
              <a:t>– udtryksløst og neutralt ansigtsudtryk, som skal udtrykke den idéelle ro og indre harmoni. Det arkaiske smil er forsvundet. </a:t>
            </a:r>
            <a:endParaRPr lang="da-DK" b="1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357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84727"/>
            <a:ext cx="7729728" cy="1099129"/>
          </a:xfrm>
        </p:spPr>
        <p:txBody>
          <a:bodyPr>
            <a:normAutofit/>
          </a:bodyPr>
          <a:lstStyle/>
          <a:p>
            <a:r>
              <a:rPr lang="da-DK" sz="3600" dirty="0" smtClean="0"/>
              <a:t>Kontrapost</a:t>
            </a:r>
            <a:endParaRPr lang="da-DK" sz="3600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378" y="1597891"/>
            <a:ext cx="3282372" cy="5251795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50" y="1597891"/>
            <a:ext cx="2512291" cy="523992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041" y="1618077"/>
            <a:ext cx="3892959" cy="5239923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6597"/>
            <a:ext cx="2231136" cy="5262881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230909" y="1606597"/>
            <a:ext cx="1662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Arkaisk tid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23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600364"/>
            <a:ext cx="7729728" cy="997527"/>
          </a:xfrm>
        </p:spPr>
        <p:txBody>
          <a:bodyPr>
            <a:normAutofit/>
          </a:bodyPr>
          <a:lstStyle/>
          <a:p>
            <a:r>
              <a:rPr lang="da-DK" sz="3600" dirty="0" smtClean="0"/>
              <a:t>Den strenge stil</a:t>
            </a:r>
            <a:endParaRPr lang="da-DK" sz="3600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7" y="1868422"/>
            <a:ext cx="3273670" cy="457856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05" y="1737369"/>
            <a:ext cx="3381849" cy="4838922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28" y="1868422"/>
            <a:ext cx="3937554" cy="49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9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71" y="72483"/>
            <a:ext cx="6964219" cy="661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21900" y="157018"/>
            <a:ext cx="7729728" cy="988291"/>
          </a:xfrm>
        </p:spPr>
        <p:txBody>
          <a:bodyPr>
            <a:normAutofit/>
          </a:bodyPr>
          <a:lstStyle/>
          <a:p>
            <a:r>
              <a:rPr lang="da-DK" dirty="0" smtClean="0"/>
              <a:t>Det rolige og udtryksløse ansigt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64" y="1157565"/>
            <a:ext cx="4940377" cy="5700435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" y="1145309"/>
            <a:ext cx="4073237" cy="574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9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3736</TotalTime>
  <Words>126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Parcel</vt:lpstr>
      <vt:lpstr>Skulpturforløb 2</vt:lpstr>
      <vt:lpstr>Tidlig klassisk tid 480-450 f.v.t – historisk kontekst</vt:lpstr>
      <vt:lpstr>Tidlig klassisk tid - nøglebegreber</vt:lpstr>
      <vt:lpstr>Kontrapost</vt:lpstr>
      <vt:lpstr>Den strenge stil</vt:lpstr>
      <vt:lpstr>PowerPoint-præsentation</vt:lpstr>
      <vt:lpstr>Det rolige og udtryksløse ansigt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Skulpturforløb 2</dc:title>
  <dc:creator>Nikolaj Tarp Gregersen</dc:creator>
  <cp:lastModifiedBy>Nikolaj Tarp Gregersen</cp:lastModifiedBy>
  <cp:revision>13</cp:revision>
  <dcterms:created xsi:type="dcterms:W3CDTF">2022-04-25T17:59:26Z</dcterms:created>
  <dcterms:modified xsi:type="dcterms:W3CDTF">2024-02-05T09:16:07Z</dcterms:modified>
</cp:coreProperties>
</file>