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Skulpturforløb 3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070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Højklassisk tid (450-400 f.v.t) – Historisk kontekst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Starter ved slutningen af den anden perserkrig.</a:t>
            </a:r>
          </a:p>
          <a:p>
            <a:r>
              <a:rPr lang="da-DK" dirty="0" smtClean="0"/>
              <a:t>Højdepunktet og kulminationen for den opblomstringsperiode, der startede i tidlig klassisk tid.</a:t>
            </a:r>
          </a:p>
          <a:p>
            <a:r>
              <a:rPr lang="da-DK" dirty="0" smtClean="0"/>
              <a:t>Perioden præges af Den Peloponnesiske Krig mellem Athen og Sparta (431-404 f.v.t), som Athen taber</a:t>
            </a:r>
          </a:p>
          <a:p>
            <a:r>
              <a:rPr lang="da-DK" dirty="0" smtClean="0"/>
              <a:t>Demokrati vs. Oligarki -&gt; værdikrise</a:t>
            </a:r>
          </a:p>
          <a:p>
            <a:r>
              <a:rPr lang="da-DK" dirty="0" smtClean="0"/>
              <a:t>Værdikrise behandles bl.a. i Euripides tragedier og i Sokrates og Platons filosofi</a:t>
            </a:r>
          </a:p>
          <a:p>
            <a:r>
              <a:rPr lang="da-DK" dirty="0" smtClean="0"/>
              <a:t>Genopbygning efter persernes ødelæggelse af Akropolis-&gt; byggeboom -&gt; hurtig udvikling indenfor skulptur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6065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Nøglebegreber – Højklassisk tid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Stadig roligt og ophøjet ansigtsudtryk – </a:t>
            </a:r>
            <a:r>
              <a:rPr lang="da-DK" i="1" dirty="0" err="1" smtClean="0"/>
              <a:t>Kalagatía</a:t>
            </a:r>
            <a:r>
              <a:rPr lang="da-DK" i="1" dirty="0" smtClean="0"/>
              <a:t> – </a:t>
            </a:r>
            <a:r>
              <a:rPr lang="da-DK" dirty="0" smtClean="0"/>
              <a:t>smuk-og-godhed</a:t>
            </a:r>
          </a:p>
          <a:p>
            <a:r>
              <a:rPr lang="da-DK" dirty="0" smtClean="0"/>
              <a:t>Kroppens naturalistiske udseende </a:t>
            </a:r>
            <a:r>
              <a:rPr lang="da-DK" dirty="0" smtClean="0"/>
              <a:t>perfektioneres</a:t>
            </a:r>
          </a:p>
          <a:p>
            <a:r>
              <a:rPr lang="da-DK" dirty="0" smtClean="0"/>
              <a:t>Statuer som dele af bygninger – friser frem for </a:t>
            </a:r>
            <a:r>
              <a:rPr lang="da-DK" smtClean="0"/>
              <a:t>fritstående statuer</a:t>
            </a:r>
            <a:endParaRPr lang="da-DK" dirty="0" smtClean="0"/>
          </a:p>
          <a:p>
            <a:r>
              <a:rPr lang="da-DK" dirty="0" smtClean="0"/>
              <a:t>Dynamikken i positurerne </a:t>
            </a:r>
            <a:r>
              <a:rPr lang="da-DK" dirty="0"/>
              <a:t>b</a:t>
            </a:r>
            <a:r>
              <a:rPr lang="da-DK" dirty="0" smtClean="0"/>
              <a:t>lev yderligere udforsket</a:t>
            </a:r>
          </a:p>
          <a:p>
            <a:r>
              <a:rPr lang="da-DK" dirty="0" smtClean="0"/>
              <a:t>Flere folder – dybere folder i kvindernes klædedragt</a:t>
            </a:r>
          </a:p>
          <a:p>
            <a:r>
              <a:rPr lang="da-DK" dirty="0" smtClean="0"/>
              <a:t>Våddraperi – påklædte kvindeskulpturer kunne fremstå nærmest nøgne</a:t>
            </a:r>
          </a:p>
          <a:p>
            <a:r>
              <a:rPr lang="da-DK" dirty="0" smtClean="0"/>
              <a:t>Fuldendelsen af kontrapost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164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129310"/>
            <a:ext cx="7729728" cy="766618"/>
          </a:xfrm>
        </p:spPr>
        <p:txBody>
          <a:bodyPr/>
          <a:lstStyle/>
          <a:p>
            <a:r>
              <a:rPr lang="da-DK" dirty="0" smtClean="0"/>
              <a:t>Parthenontemplet på Akropolis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716" y="998865"/>
            <a:ext cx="8699547" cy="5718503"/>
          </a:xfrm>
        </p:spPr>
      </p:pic>
    </p:spTree>
    <p:extLst>
      <p:ext uri="{BB962C8B-B14F-4D97-AF65-F5344CB8AC3E}">
        <p14:creationId xmlns:p14="http://schemas.microsoft.com/office/powerpoint/2010/main" val="132646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129309"/>
            <a:ext cx="7729728" cy="628073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Parthenonfrisen 440 </a:t>
            </a:r>
            <a:r>
              <a:rPr lang="da-DK" dirty="0" err="1" smtClean="0"/>
              <a:t>fvt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24" y="969819"/>
            <a:ext cx="9519176" cy="5775680"/>
          </a:xfrm>
        </p:spPr>
      </p:pic>
    </p:spTree>
    <p:extLst>
      <p:ext uri="{BB962C8B-B14F-4D97-AF65-F5344CB8AC3E}">
        <p14:creationId xmlns:p14="http://schemas.microsoft.com/office/powerpoint/2010/main" val="41514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101600"/>
            <a:ext cx="7729728" cy="646545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Mere </a:t>
            </a:r>
            <a:r>
              <a:rPr lang="da-DK" dirty="0" err="1" smtClean="0"/>
              <a:t>parthonon</a:t>
            </a:r>
            <a:r>
              <a:rPr lang="da-DK" dirty="0" smtClean="0"/>
              <a:t>-frise </a:t>
            </a:r>
            <a:r>
              <a:rPr lang="da-DK" dirty="0" smtClean="0"/>
              <a:t>440 </a:t>
            </a:r>
            <a:r>
              <a:rPr lang="da-DK" dirty="0" err="1" smtClean="0"/>
              <a:t>fvt</a:t>
            </a:r>
            <a:r>
              <a:rPr lang="da-DK" dirty="0" smtClean="0"/>
              <a:t> 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492" y="822037"/>
            <a:ext cx="7176182" cy="5934364"/>
          </a:xfrm>
        </p:spPr>
      </p:pic>
    </p:spTree>
    <p:extLst>
      <p:ext uri="{BB962C8B-B14F-4D97-AF65-F5344CB8AC3E}">
        <p14:creationId xmlns:p14="http://schemas.microsoft.com/office/powerpoint/2010/main" val="120599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203200"/>
            <a:ext cx="7729728" cy="812800"/>
          </a:xfrm>
        </p:spPr>
        <p:txBody>
          <a:bodyPr/>
          <a:lstStyle/>
          <a:p>
            <a:r>
              <a:rPr lang="da-DK" dirty="0" err="1" smtClean="0"/>
              <a:t>Erechteiontemplet</a:t>
            </a:r>
            <a:r>
              <a:rPr lang="da-DK" dirty="0" smtClean="0"/>
              <a:t> på </a:t>
            </a:r>
            <a:r>
              <a:rPr lang="da-DK" dirty="0" err="1" smtClean="0"/>
              <a:t>akropolis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859" y="1133735"/>
            <a:ext cx="8492282" cy="5624759"/>
          </a:xfrm>
        </p:spPr>
      </p:pic>
    </p:spTree>
    <p:extLst>
      <p:ext uri="{BB962C8B-B14F-4D97-AF65-F5344CB8AC3E}">
        <p14:creationId xmlns:p14="http://schemas.microsoft.com/office/powerpoint/2010/main" val="291451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1136" y="101600"/>
            <a:ext cx="7729728" cy="701964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Karyatide 420 </a:t>
            </a:r>
            <a:r>
              <a:rPr lang="da-DK" dirty="0" err="1" smtClean="0"/>
              <a:t>fvt</a:t>
            </a:r>
            <a:r>
              <a:rPr lang="da-DK" dirty="0" smtClean="0"/>
              <a:t> fra </a:t>
            </a:r>
            <a:r>
              <a:rPr lang="da-DK" dirty="0" err="1" smtClean="0"/>
              <a:t>Erechteion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036" y="841165"/>
            <a:ext cx="4027055" cy="6057412"/>
          </a:xfrm>
        </p:spPr>
      </p:pic>
    </p:spTree>
    <p:extLst>
      <p:ext uri="{BB962C8B-B14F-4D97-AF65-F5344CB8AC3E}">
        <p14:creationId xmlns:p14="http://schemas.microsoft.com/office/powerpoint/2010/main" val="316801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4982" y="110836"/>
            <a:ext cx="8085882" cy="1071419"/>
          </a:xfrm>
        </p:spPr>
        <p:txBody>
          <a:bodyPr>
            <a:normAutofit/>
          </a:bodyPr>
          <a:lstStyle/>
          <a:p>
            <a:r>
              <a:rPr lang="da-DK" dirty="0" smtClean="0"/>
              <a:t>Perfektion af kontraposten 440 f.v.t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60" y="1280680"/>
            <a:ext cx="2443421" cy="5579059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700" y="1289654"/>
            <a:ext cx="3842327" cy="557008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043" y="1273508"/>
            <a:ext cx="3722994" cy="5584492"/>
          </a:xfrm>
          <a:prstGeom prst="rect">
            <a:avLst/>
          </a:prstGeom>
        </p:spPr>
      </p:pic>
      <p:sp>
        <p:nvSpPr>
          <p:cNvPr id="8" name="Tekstfelt 7"/>
          <p:cNvSpPr txBox="1"/>
          <p:nvPr/>
        </p:nvSpPr>
        <p:spPr>
          <a:xfrm>
            <a:off x="461819" y="1376218"/>
            <a:ext cx="95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440 f.v.t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9" name="Tekstfelt 8"/>
          <p:cNvSpPr txBox="1"/>
          <p:nvPr/>
        </p:nvSpPr>
        <p:spPr>
          <a:xfrm>
            <a:off x="3553044" y="1376218"/>
            <a:ext cx="778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1500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0" name="Tekstfelt 9"/>
          <p:cNvSpPr txBox="1"/>
          <p:nvPr/>
        </p:nvSpPr>
        <p:spPr>
          <a:xfrm>
            <a:off x="8039699" y="1376218"/>
            <a:ext cx="166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1800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80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881</TotalTime>
  <Words>162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Parcel</vt:lpstr>
      <vt:lpstr>Skulpturforløb 3</vt:lpstr>
      <vt:lpstr>Højklassisk tid (450-400 f.v.t) – Historisk kontekst</vt:lpstr>
      <vt:lpstr>Nøglebegreber – Højklassisk tid</vt:lpstr>
      <vt:lpstr>Parthenontemplet på Akropolis</vt:lpstr>
      <vt:lpstr>Parthenonfrisen 440 fvt</vt:lpstr>
      <vt:lpstr>Mere parthonon-frise 440 fvt </vt:lpstr>
      <vt:lpstr>Erechteiontemplet på akropolis</vt:lpstr>
      <vt:lpstr>Karyatide 420 fvt fra Erechteion</vt:lpstr>
      <vt:lpstr>Perfektion af kontraposten 440 f.v.t</vt:lpstr>
    </vt:vector>
  </TitlesOfParts>
  <Company>Next Uddannelse København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Skulpturforløb 3</dc:title>
  <dc:creator>Nikolaj Tarp Gregersen</dc:creator>
  <cp:lastModifiedBy>Nikolaj Tarp Gregersen</cp:lastModifiedBy>
  <cp:revision>8</cp:revision>
  <dcterms:created xsi:type="dcterms:W3CDTF">2022-05-05T17:05:45Z</dcterms:created>
  <dcterms:modified xsi:type="dcterms:W3CDTF">2023-11-07T09:24:54Z</dcterms:modified>
</cp:coreProperties>
</file>