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11/21/2023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11/21/2023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11/21/2023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Skulpturforløb 4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070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Senklassisk tid (400-323 f.v.t) – Historisk kontekst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Starter i slutningen af den Peloponnesiske </a:t>
            </a:r>
            <a:r>
              <a:rPr lang="da-DK" dirty="0"/>
              <a:t>K</a:t>
            </a:r>
            <a:r>
              <a:rPr lang="da-DK" dirty="0" smtClean="0"/>
              <a:t>rig mellem Athen og Sparta</a:t>
            </a:r>
          </a:p>
          <a:p>
            <a:r>
              <a:rPr lang="da-DK" dirty="0" smtClean="0"/>
              <a:t>Sparta vinder krigen og demokratiet bliver for en kort tid afskaffet og derefter indført </a:t>
            </a:r>
            <a:r>
              <a:rPr lang="da-DK" dirty="0"/>
              <a:t>igen. Værdikrisen bliver forstærket </a:t>
            </a:r>
            <a:endParaRPr lang="da-DK" dirty="0" smtClean="0"/>
          </a:p>
          <a:p>
            <a:r>
              <a:rPr lang="da-DK" dirty="0" smtClean="0"/>
              <a:t>Ny mentalitet – fra kollektiv fællesfølelse til fokus på individ og personlige </a:t>
            </a:r>
            <a:r>
              <a:rPr lang="da-DK" dirty="0" smtClean="0"/>
              <a:t>karaktertræk</a:t>
            </a:r>
            <a:endParaRPr lang="da-DK" dirty="0" smtClean="0"/>
          </a:p>
          <a:p>
            <a:r>
              <a:rPr lang="da-DK" dirty="0" smtClean="0"/>
              <a:t>Filosofferne beskæftiger sig ikke længere med menneskets rolle i staten (som Sokrates), men med mennesketyper og psykologi (</a:t>
            </a:r>
            <a:r>
              <a:rPr lang="da-DK" dirty="0" err="1" smtClean="0"/>
              <a:t>Teofrast</a:t>
            </a:r>
            <a:r>
              <a:rPr lang="da-DK" dirty="0" smtClean="0"/>
              <a:t> og Aristoteles)</a:t>
            </a:r>
          </a:p>
          <a:p>
            <a:r>
              <a:rPr lang="da-DK" dirty="0" smtClean="0"/>
              <a:t>Perioden slutter ved den makedonske konge Aleksander d. Stores overtagelse af hele Grækenland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6065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Nøglebegreber – senklassisk tid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Individualisering</a:t>
            </a:r>
          </a:p>
          <a:p>
            <a:r>
              <a:rPr lang="da-DK" dirty="0"/>
              <a:t>Kunstnerne blev optaget af at skildre følelsesmæssige tilstande og menneskets </a:t>
            </a:r>
            <a:r>
              <a:rPr lang="da-DK" dirty="0" smtClean="0"/>
              <a:t>forskellige livsaldre</a:t>
            </a:r>
          </a:p>
          <a:p>
            <a:r>
              <a:rPr lang="da-DK" dirty="0" smtClean="0"/>
              <a:t>Figurerne </a:t>
            </a:r>
            <a:r>
              <a:rPr lang="da-DK" dirty="0"/>
              <a:t>var ikke længere kun følelsesmæssigt neutrale og </a:t>
            </a:r>
            <a:r>
              <a:rPr lang="da-DK" dirty="0" err="1"/>
              <a:t>evigt-unge</a:t>
            </a:r>
            <a:r>
              <a:rPr lang="da-DK" dirty="0"/>
              <a:t> som tidligere</a:t>
            </a:r>
            <a:endParaRPr lang="da-DK" dirty="0" smtClean="0"/>
          </a:p>
          <a:p>
            <a:r>
              <a:rPr lang="da-DK" dirty="0"/>
              <a:t>Portrættet som kunstnerisk genre </a:t>
            </a:r>
            <a:r>
              <a:rPr lang="da-DK" dirty="0" smtClean="0"/>
              <a:t>opstod – behov for portrætter af kendte og historiske personer</a:t>
            </a:r>
          </a:p>
          <a:p>
            <a:r>
              <a:rPr lang="da-DK" dirty="0" smtClean="0"/>
              <a:t>Figurerne er ikke længere indadvendte, men vender sig ud imod beskueren og kommunikerer udadtil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164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idx="1"/>
          </p:nvPr>
        </p:nvSpPr>
        <p:spPr>
          <a:xfrm>
            <a:off x="1583436" y="1099129"/>
            <a:ext cx="4270248" cy="406399"/>
          </a:xfrm>
        </p:spPr>
        <p:txBody>
          <a:bodyPr/>
          <a:lstStyle/>
          <a:p>
            <a:r>
              <a:rPr lang="da-DK" dirty="0" smtClean="0"/>
              <a:t>højklassisk</a:t>
            </a:r>
            <a:endParaRPr lang="da-DK" dirty="0"/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890" y="1445455"/>
            <a:ext cx="2881745" cy="5356445"/>
          </a:xfrm>
        </p:spPr>
      </p:pic>
      <p:pic>
        <p:nvPicPr>
          <p:cNvPr id="8" name="Pladsholder til indhold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655" y="1489537"/>
            <a:ext cx="2346036" cy="5374591"/>
          </a:xfrm>
        </p:spPr>
      </p:pic>
      <p:sp>
        <p:nvSpPr>
          <p:cNvPr id="5" name="Pladsholder til tekst 4"/>
          <p:cNvSpPr>
            <a:spLocks noGrp="1"/>
          </p:cNvSpPr>
          <p:nvPr>
            <p:ph type="body" sz="quarter" idx="13"/>
          </p:nvPr>
        </p:nvSpPr>
        <p:spPr>
          <a:xfrm>
            <a:off x="6338316" y="1099128"/>
            <a:ext cx="4270248" cy="406400"/>
          </a:xfrm>
        </p:spPr>
        <p:txBody>
          <a:bodyPr/>
          <a:lstStyle/>
          <a:p>
            <a:r>
              <a:rPr lang="da-DK" dirty="0" smtClean="0"/>
              <a:t>Senklassisk</a:t>
            </a:r>
            <a:endParaRPr lang="da-DK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2231136" y="221674"/>
            <a:ext cx="7729728" cy="794326"/>
          </a:xfrm>
        </p:spPr>
        <p:txBody>
          <a:bodyPr>
            <a:normAutofit/>
          </a:bodyPr>
          <a:lstStyle/>
          <a:p>
            <a:r>
              <a:rPr lang="da-DK" dirty="0" smtClean="0"/>
              <a:t>Naturalisme og udadvendthed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3088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31136" y="101600"/>
            <a:ext cx="7729728" cy="775855"/>
          </a:xfrm>
        </p:spPr>
        <p:txBody>
          <a:bodyPr/>
          <a:lstStyle/>
          <a:p>
            <a:r>
              <a:rPr lang="da-DK" dirty="0" smtClean="0"/>
              <a:t>Udadvendthed - kommunikation</a:t>
            </a:r>
            <a:endParaRPr lang="da-DK" dirty="0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982" y="935863"/>
            <a:ext cx="4277761" cy="5922137"/>
          </a:xfr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328" y="875270"/>
            <a:ext cx="2872508" cy="6010993"/>
          </a:xfrm>
        </p:spPr>
      </p:pic>
    </p:spTree>
    <p:extLst>
      <p:ext uri="{BB962C8B-B14F-4D97-AF65-F5344CB8AC3E}">
        <p14:creationId xmlns:p14="http://schemas.microsoft.com/office/powerpoint/2010/main" val="10130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550072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Portræt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991" y="1514764"/>
            <a:ext cx="4549700" cy="5330837"/>
          </a:xfrm>
        </p:spPr>
      </p:pic>
    </p:spTree>
    <p:extLst>
      <p:ext uri="{BB962C8B-B14F-4D97-AF65-F5344CB8AC3E}">
        <p14:creationId xmlns:p14="http://schemas.microsoft.com/office/powerpoint/2010/main" val="16542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TM10001115[[fn=Pakke]]</Template>
  <TotalTime>5178</TotalTime>
  <Words>158</Words>
  <Application>Microsoft Office PowerPoint</Application>
  <PresentationFormat>Widescreen</PresentationFormat>
  <Paragraphs>18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Parcel</vt:lpstr>
      <vt:lpstr>Skulpturforløb 4</vt:lpstr>
      <vt:lpstr>Senklassisk tid (400-323 f.v.t) – Historisk kontekst</vt:lpstr>
      <vt:lpstr>Nøglebegreber – senklassisk tid</vt:lpstr>
      <vt:lpstr>Naturalisme og udadvendthed</vt:lpstr>
      <vt:lpstr>Udadvendthed - kommunikation</vt:lpstr>
      <vt:lpstr>Portræt</vt:lpstr>
    </vt:vector>
  </TitlesOfParts>
  <Company>Next Uddannelse København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Skulpturforløb 3</dc:title>
  <dc:creator>Nikolaj Tarp Gregersen</dc:creator>
  <cp:lastModifiedBy>Nikolaj Tarp Gregersen</cp:lastModifiedBy>
  <cp:revision>12</cp:revision>
  <dcterms:created xsi:type="dcterms:W3CDTF">2022-05-05T17:05:45Z</dcterms:created>
  <dcterms:modified xsi:type="dcterms:W3CDTF">2023-11-24T07:58:08Z</dcterms:modified>
</cp:coreProperties>
</file>