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Skulpturforløb </a:t>
            </a:r>
            <a:r>
              <a:rPr lang="da-DK" dirty="0" smtClean="0"/>
              <a:t>5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070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Hellenismen (323-31 f.v.t) – Historisk kontekst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Starter ved Aleksander d. Stores </a:t>
            </a:r>
            <a:r>
              <a:rPr lang="da-DK" dirty="0" smtClean="0"/>
              <a:t>erobring </a:t>
            </a:r>
            <a:r>
              <a:rPr lang="da-DK" dirty="0" smtClean="0"/>
              <a:t>af hele </a:t>
            </a:r>
            <a:r>
              <a:rPr lang="da-DK" dirty="0"/>
              <a:t>G</a:t>
            </a:r>
            <a:r>
              <a:rPr lang="da-DK" dirty="0" smtClean="0"/>
              <a:t>rækenland.</a:t>
            </a:r>
          </a:p>
          <a:p>
            <a:r>
              <a:rPr lang="da-DK" dirty="0" smtClean="0"/>
              <a:t>Aleksander udvider sit rige (og dermed græsk kultur) helt til Indien</a:t>
            </a:r>
          </a:p>
          <a:p>
            <a:r>
              <a:rPr lang="da-DK" dirty="0" smtClean="0"/>
              <a:t>Aleksanders rige bryder sammen ved hans død, men den græske – hellenistiske – kultur bliver hængende i århundreder</a:t>
            </a:r>
          </a:p>
          <a:p>
            <a:r>
              <a:rPr lang="da-DK" dirty="0" smtClean="0"/>
              <a:t>Undervejs indtages </a:t>
            </a:r>
            <a:r>
              <a:rPr lang="da-DK" dirty="0"/>
              <a:t>G</a:t>
            </a:r>
            <a:r>
              <a:rPr lang="da-DK" dirty="0" smtClean="0"/>
              <a:t>rækenland af det fremadstormende </a:t>
            </a:r>
            <a:r>
              <a:rPr lang="da-DK" dirty="0"/>
              <a:t>R</a:t>
            </a:r>
            <a:r>
              <a:rPr lang="da-DK" dirty="0" smtClean="0"/>
              <a:t>omerrige</a:t>
            </a:r>
          </a:p>
          <a:p>
            <a:r>
              <a:rPr lang="da-DK" dirty="0" smtClean="0"/>
              <a:t>Perioden slutter ved begyndelsen af romersk kejsertid</a:t>
            </a:r>
          </a:p>
        </p:txBody>
      </p:sp>
    </p:spTree>
    <p:extLst>
      <p:ext uri="{BB962C8B-B14F-4D97-AF65-F5344CB8AC3E}">
        <p14:creationId xmlns:p14="http://schemas.microsoft.com/office/powerpoint/2010/main" val="366065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Nøglebegreber – hellenistisk tid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231135" y="2419928"/>
            <a:ext cx="8353737" cy="4128654"/>
          </a:xfrm>
        </p:spPr>
        <p:txBody>
          <a:bodyPr>
            <a:normAutofit/>
          </a:bodyPr>
          <a:lstStyle/>
          <a:p>
            <a:r>
              <a:rPr lang="da-DK" dirty="0" smtClean="0"/>
              <a:t>Øget individualisering</a:t>
            </a:r>
          </a:p>
          <a:p>
            <a:r>
              <a:rPr lang="da-DK" dirty="0" smtClean="0"/>
              <a:t>Mere dynamik og bevægelse – nu bliver det vildt</a:t>
            </a:r>
          </a:p>
          <a:p>
            <a:r>
              <a:rPr lang="da-DK" dirty="0" smtClean="0"/>
              <a:t>Bevægelserne har større </a:t>
            </a:r>
            <a:r>
              <a:rPr lang="da-DK" dirty="0"/>
              <a:t>indflydelse på de afbildede </a:t>
            </a:r>
            <a:r>
              <a:rPr lang="da-DK" dirty="0" smtClean="0"/>
              <a:t>kroppe</a:t>
            </a:r>
          </a:p>
          <a:p>
            <a:r>
              <a:rPr lang="da-DK" dirty="0" smtClean="0"/>
              <a:t>Skulpturgrupper blev mere almindelige (mere mulighed for dynamik og bevægelse)</a:t>
            </a:r>
          </a:p>
          <a:p>
            <a:r>
              <a:rPr lang="da-DK" dirty="0"/>
              <a:t>O</a:t>
            </a:r>
            <a:r>
              <a:rPr lang="da-DK" dirty="0" smtClean="0"/>
              <a:t>verdreven </a:t>
            </a:r>
            <a:r>
              <a:rPr lang="da-DK" dirty="0" err="1"/>
              <a:t>muskuløsitet</a:t>
            </a:r>
            <a:r>
              <a:rPr lang="da-DK" dirty="0"/>
              <a:t> eller en yderst menneskelig </a:t>
            </a:r>
            <a:r>
              <a:rPr lang="da-DK" dirty="0" smtClean="0"/>
              <a:t>realisme - </a:t>
            </a:r>
            <a:r>
              <a:rPr lang="da-DK" dirty="0"/>
              <a:t>svulmende muskler, dybe folder i klædedragten eller forvredne ansigtstræk</a:t>
            </a:r>
            <a:endParaRPr lang="da-DK" dirty="0" smtClean="0"/>
          </a:p>
          <a:p>
            <a:r>
              <a:rPr lang="da-DK" dirty="0"/>
              <a:t>R</a:t>
            </a:r>
            <a:r>
              <a:rPr lang="da-DK" dirty="0" smtClean="0"/>
              <a:t>ealisme </a:t>
            </a:r>
            <a:r>
              <a:rPr lang="da-DK" dirty="0"/>
              <a:t>– ofte forenet med ansigter, der udtrykker stærke følelser i form af glæde, smerte eller </a:t>
            </a:r>
            <a:r>
              <a:rPr lang="da-DK" dirty="0" smtClean="0"/>
              <a:t>afmagt</a:t>
            </a:r>
          </a:p>
          <a:p>
            <a:r>
              <a:rPr lang="da-DK" dirty="0" smtClean="0"/>
              <a:t>Bliver også kaldt </a:t>
            </a:r>
            <a:r>
              <a:rPr lang="da-DK" i="1" dirty="0"/>
              <a:t>hellenistisk </a:t>
            </a:r>
            <a:r>
              <a:rPr lang="da-DK" i="1" dirty="0" smtClean="0"/>
              <a:t>barok - </a:t>
            </a:r>
            <a:r>
              <a:rPr lang="da-DK"/>
              <a:t>udtrykker </a:t>
            </a:r>
            <a:r>
              <a:rPr lang="da-DK" smtClean="0"/>
              <a:t>sig, </a:t>
            </a:r>
            <a:r>
              <a:rPr lang="da-DK" dirty="0" smtClean="0"/>
              <a:t>ligesom den </a:t>
            </a:r>
            <a:r>
              <a:rPr lang="da-DK" smtClean="0"/>
              <a:t>senere barok, </a:t>
            </a:r>
            <a:r>
              <a:rPr lang="da-DK" dirty="0"/>
              <a:t>i et udtryksfuldt og voldsomt formsprog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98164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40" y="83820"/>
            <a:ext cx="5532120" cy="6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69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5" y="0"/>
            <a:ext cx="3888508" cy="6858000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0"/>
            <a:ext cx="4221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9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585"/>
            <a:ext cx="4627417" cy="6800415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727" y="0"/>
            <a:ext cx="4802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64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05" y="110836"/>
            <a:ext cx="10254439" cy="67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7609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928</TotalTime>
  <Words>159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Parcel</vt:lpstr>
      <vt:lpstr>Skulpturforløb 5</vt:lpstr>
      <vt:lpstr>Hellenismen (323-31 f.v.t) – Historisk kontekst</vt:lpstr>
      <vt:lpstr>Nøglebegreber – hellenistisk tid</vt:lpstr>
      <vt:lpstr>PowerPoint-præsentation</vt:lpstr>
      <vt:lpstr>PowerPoint-præsentation</vt:lpstr>
      <vt:lpstr>PowerPoint-præsentation</vt:lpstr>
      <vt:lpstr>PowerPoint-præsentation</vt:lpstr>
    </vt:vector>
  </TitlesOfParts>
  <Company>Next Uddannelse København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Skulpturforløb 3</dc:title>
  <dc:creator>Nikolaj Tarp Gregersen</dc:creator>
  <cp:lastModifiedBy>Nikolaj Tarp Gregersen</cp:lastModifiedBy>
  <cp:revision>15</cp:revision>
  <dcterms:created xsi:type="dcterms:W3CDTF">2022-05-05T17:05:45Z</dcterms:created>
  <dcterms:modified xsi:type="dcterms:W3CDTF">2024-02-14T07:10:40Z</dcterms:modified>
</cp:coreProperties>
</file>