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85" r:id="rId3"/>
    <p:sldId id="283" r:id="rId4"/>
    <p:sldId id="282" r:id="rId5"/>
    <p:sldId id="257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EBA0F-F44A-40AA-8A62-A40B4E6A4BF2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BAE1A-72E7-48C4-900D-4F91413047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9065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882892-FBBC-4EA0-9322-1098AD3D762A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9583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94A4E-8482-2F30-1F77-80B4A0BC9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89C79C4-2883-5BB3-AF2B-B9A8522DE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D09783-3DCE-3D09-B56C-B5ACD897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BA31DD-5154-E60F-C5BF-E1D2BE58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E6D5EB-8552-953B-1296-E3B768AD2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020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1EE48-7798-4FE3-CAE9-BD19DE801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BCB342-8770-69AA-5337-16A1C7676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297480-ED27-07E7-F0A7-733DA0C46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738F1EE-099A-9A57-8FA1-6E9AECF21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F00189-8AC8-623B-0261-9010346D1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6567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E4630A-319D-CB2E-F916-1959C10B0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79125E5-8C17-B325-DDB6-B35299925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C3A32C-4075-4577-49F3-8DA9ACF8F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5B3D54-51AA-42F2-307F-6B4A7BD54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48CD2C-4987-2204-0D9E-9C88EA9CC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064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0CA001-32CA-67E0-E430-44129B5EB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69D18C-3A8E-FEF0-26D8-5A6483450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6A878DD-B246-314C-344E-6B2212021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3E76B57-F7A0-62D9-0CFA-FFD7E2E25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20FCD62-C6FC-A254-66F8-7A913B0F0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5EFE43-137E-62A3-15DC-214F2B54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9796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78746D-93E4-BE0F-7975-15D56DC9A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227A7DC-F498-2EDD-E9CA-9A91ADC8E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B310043-9AF2-8AE5-B5B8-4C5034FBA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323ED29-30F4-30BD-9AAE-883024CF5E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542EE2A-D7F6-66D6-3872-EB810710E1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9E14FF0-E66B-C9AF-5198-3106AFAF3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8199535-5161-E6AA-6CA1-C39ADD8C4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1DBF993-5D80-9C4C-16BB-D1C65E507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080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A83356-FF8D-DCB6-092B-028C35D0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31617EC-3E8B-657C-8BC2-385A3127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D7E83E5-4347-441B-1AC8-C01BA3082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E25DEC9-686D-C302-8D98-7F699BDE1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3220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C18171F-5C3B-E9FB-F3A9-BA545B7C4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C46C428-CF56-AAD0-D338-D81349F66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1C078BD-59E7-F8CC-FEA9-C1EAC315C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12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A010D-1D35-83BF-A6AB-CE82CEF5C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2480CB-9688-7187-0EF7-F8E9005D7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35CB3BD-4D67-1316-4BAB-54933D162F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F678324-8638-CF6D-3DD9-EC15272A9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AB05250-9563-1386-95F1-F519477E6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9B16DFF-36C0-CFB1-0F08-1B51DC920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9758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C50DB9-670A-2F8F-B234-F408BFDE7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936952A-2EDF-C80A-0ADD-CD116F5BDD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08E3289-28E2-1F5F-2309-90081C0CF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AB8335C-BC79-D1C5-9D8B-A2F4EBC1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A5023C3-8ACA-626A-9134-CBBB6B1F4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367A22D-0579-0BD7-8BF3-1EBE3EBD1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819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34B5A0-7797-5CB8-97F2-DD5ED2632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37764C3-413E-98CC-7759-749A720DC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CB5FA4-1D5B-245B-71E9-8FE3C4C6E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4B1D99-89CD-F28F-A3EE-87EB4DFF6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0484FF-DBF8-9214-569B-C6F942260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7587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F7875AE-F334-25E9-3C89-B7831353D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6ABD099-CA84-B881-C32D-464DB118F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E901C0-5486-54F2-1FFC-0164165EF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A52150-AEC6-52C9-E7C9-A4BCF43ED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A96B9B3-29FA-71A0-5FF9-2ED56D211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20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4884130-9E88-A46D-A6F5-DDF5EC8CB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4770A43-3169-8F29-2FAE-4C303FFAC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EBD572E-816F-D946-EFFB-01A71464C4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A409F7-6851-4723-AB6B-70C144C03DB8}" type="datetimeFigureOut">
              <a:rPr lang="da-DK" smtClean="0"/>
              <a:t>11-02-2025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A496D2C-2296-CE6F-ED2A-022EC9319C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ADE0A2-3288-B3AA-4545-0F8D24702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9E817B-9AC3-4F7E-AA16-F029CA5B02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593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lex.dk/hypofys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volution.dk/evolution/biologisk-evolution/genetik-og-nedarvning/de-mendelske-arvelov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83189C-649C-73FC-C50A-43E81BCBB6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Selected</a:t>
            </a:r>
            <a:r>
              <a:rPr lang="da-DK" dirty="0"/>
              <a:t> slides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71CC79D-0C6D-CEF2-C4EA-EE701BDFA6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br>
              <a:rPr lang="da-DK" dirty="0"/>
            </a:br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need</a:t>
            </a:r>
            <a:r>
              <a:rPr lang="da-DK" dirty="0"/>
              <a:t> to </a:t>
            </a:r>
            <a:r>
              <a:rPr lang="da-DK" dirty="0" err="1"/>
              <a:t>know</a:t>
            </a:r>
            <a:r>
              <a:rPr lang="da-DK" dirty="0"/>
              <a:t>,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able</a:t>
            </a:r>
            <a:r>
              <a:rPr lang="da-DK" dirty="0"/>
              <a:t> to </a:t>
            </a:r>
            <a:r>
              <a:rPr lang="da-DK" dirty="0" err="1"/>
              <a:t>explain</a:t>
            </a:r>
            <a:r>
              <a:rPr lang="da-DK" dirty="0"/>
              <a:t> and </a:t>
            </a:r>
            <a:r>
              <a:rPr lang="da-DK" dirty="0" err="1"/>
              <a:t>reflect</a:t>
            </a:r>
            <a:r>
              <a:rPr lang="da-DK"/>
              <a:t> upon…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04214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8F7912-FD46-FF8F-14E5-424414F66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3307" cy="1325563"/>
          </a:xfrm>
        </p:spPr>
        <p:txBody>
          <a:bodyPr/>
          <a:lstStyle/>
          <a:p>
            <a:r>
              <a:rPr lang="en-US" sz="4400" dirty="0"/>
              <a:t>Hypothalamus-</a:t>
            </a:r>
            <a:r>
              <a:rPr lang="en-US" sz="4400" dirty="0" err="1"/>
              <a:t>Hypofyse</a:t>
            </a:r>
            <a:r>
              <a:rPr lang="en-US" sz="4400" dirty="0"/>
              <a:t>-</a:t>
            </a:r>
            <a:r>
              <a:rPr lang="en-US" sz="4400" dirty="0" err="1"/>
              <a:t>Endokrin</a:t>
            </a:r>
            <a:r>
              <a:rPr lang="en-US" sz="4400" dirty="0"/>
              <a:t> </a:t>
            </a:r>
            <a:r>
              <a:rPr lang="en-US" sz="4400" dirty="0" err="1"/>
              <a:t>kirtel</a:t>
            </a:r>
            <a:r>
              <a:rPr lang="en-US" sz="4400" dirty="0"/>
              <a:t> (HPA)</a:t>
            </a: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FC31E677-1763-14CC-A9FC-4EBA470F847B}"/>
              </a:ext>
            </a:extLst>
          </p:cNvPr>
          <p:cNvSpPr txBox="1"/>
          <p:nvPr/>
        </p:nvSpPr>
        <p:spPr>
          <a:xfrm>
            <a:off x="4499597" y="6073723"/>
            <a:ext cx="2483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hlinkClick r:id="rId2"/>
              </a:rPr>
              <a:t>https://lex.dk/hypofyse</a:t>
            </a:r>
            <a:endParaRPr lang="da-DK" dirty="0"/>
          </a:p>
          <a:p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3F9940B0-16A2-9CFE-6A83-3D3558FB6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579" y="2018416"/>
            <a:ext cx="4348842" cy="372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36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8301A9-F556-1D34-AF5D-E43CAD1F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46325"/>
            <a:ext cx="5772150" cy="1325563"/>
          </a:xfrm>
        </p:spPr>
        <p:txBody>
          <a:bodyPr>
            <a:normAutofit fontScale="90000"/>
          </a:bodyPr>
          <a:lstStyle/>
          <a:p>
            <a:r>
              <a:rPr lang="da-DK" dirty="0"/>
              <a:t>Menstruationscyklus – endnu et sikkert eksamensspørgsmål…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9AB3B28C-55EB-981A-D65F-DEA88D970C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196" y="365125"/>
            <a:ext cx="4835304" cy="608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86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24D45B-53FB-B080-506E-F0DCBBFE1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Meiosen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9DB0119-462B-CA3E-844A-5C55131FF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24" y="1565638"/>
            <a:ext cx="5625076" cy="5058317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BCD51F59-0E82-1E34-4B59-F221CE195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665" y="1690688"/>
            <a:ext cx="4953185" cy="493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08EB8E-B4A2-CCA1-1587-45E99C86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Mendels love – der er mindst 2…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7978FD-334B-75B0-9CBB-6B7999736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https://www.evolution.dk/evolution/biologisk-evolution/genetik-og-nedarvning/de-mendelske-arvelove/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7338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62</Words>
  <Application>Microsoft Office PowerPoint</Application>
  <PresentationFormat>Widescreen</PresentationFormat>
  <Paragraphs>9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Selected slides</vt:lpstr>
      <vt:lpstr>Hypothalamus-Hypofyse-Endokrin kirtel (HPA)</vt:lpstr>
      <vt:lpstr>Menstruationscyklus – endnu et sikkert eksamensspørgsmål…</vt:lpstr>
      <vt:lpstr>Meiosen</vt:lpstr>
      <vt:lpstr>Mendels love – der er mindst 2…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Morten Vejlsted</dc:creator>
  <cp:lastModifiedBy>Morten Vejlsted</cp:lastModifiedBy>
  <cp:revision>3</cp:revision>
  <dcterms:created xsi:type="dcterms:W3CDTF">2025-02-10T17:06:05Z</dcterms:created>
  <dcterms:modified xsi:type="dcterms:W3CDTF">2025-02-11T11:54:02Z</dcterms:modified>
</cp:coreProperties>
</file>