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336EC-43D2-4480-8694-69E8043CB09D}" v="109" dt="2025-02-27T07:05:51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ha Nielsen de la Cruz" userId="318c99d8-15dc-4b5a-8c9f-c0e9c9951e03" providerId="ADAL" clId="{B24336EC-43D2-4480-8694-69E8043CB09D}"/>
    <pc:docChg chg="custSel addSld delSld modSld">
      <pc:chgData name="Natasha Nielsen de la Cruz" userId="318c99d8-15dc-4b5a-8c9f-c0e9c9951e03" providerId="ADAL" clId="{B24336EC-43D2-4480-8694-69E8043CB09D}" dt="2025-02-27T07:05:51.906" v="638" actId="20577"/>
      <pc:docMkLst>
        <pc:docMk/>
      </pc:docMkLst>
      <pc:sldChg chg="modSp mod">
        <pc:chgData name="Natasha Nielsen de la Cruz" userId="318c99d8-15dc-4b5a-8c9f-c0e9c9951e03" providerId="ADAL" clId="{B24336EC-43D2-4480-8694-69E8043CB09D}" dt="2025-02-25T09:16:19.567" v="602" actId="20577"/>
        <pc:sldMkLst>
          <pc:docMk/>
          <pc:sldMk cId="274790109" sldId="256"/>
        </pc:sldMkLst>
        <pc:graphicFrameChg chg="mod">
          <ac:chgData name="Natasha Nielsen de la Cruz" userId="318c99d8-15dc-4b5a-8c9f-c0e9c9951e03" providerId="ADAL" clId="{B24336EC-43D2-4480-8694-69E8043CB09D}" dt="2025-02-23T15:03:46.165" v="546"/>
          <ac:graphicFrameMkLst>
            <pc:docMk/>
            <pc:sldMk cId="274790109" sldId="256"/>
            <ac:graphicFrameMk id="6" creationId="{F15B8B1C-374D-9863-F8C8-83CCF464C5E1}"/>
          </ac:graphicFrameMkLst>
        </pc:graphicFrameChg>
        <pc:graphicFrameChg chg="mod">
          <ac:chgData name="Natasha Nielsen de la Cruz" userId="318c99d8-15dc-4b5a-8c9f-c0e9c9951e03" providerId="ADAL" clId="{B24336EC-43D2-4480-8694-69E8043CB09D}" dt="2025-02-25T09:16:19.567" v="602" actId="20577"/>
          <ac:graphicFrameMkLst>
            <pc:docMk/>
            <pc:sldMk cId="274790109" sldId="256"/>
            <ac:graphicFrameMk id="7" creationId="{7AF9B276-4BB9-C242-7CF5-E20A52A83299}"/>
          </ac:graphicFrameMkLst>
        </pc:graphicFrameChg>
      </pc:sldChg>
      <pc:sldChg chg="modSp del">
        <pc:chgData name="Natasha Nielsen de la Cruz" userId="318c99d8-15dc-4b5a-8c9f-c0e9c9951e03" providerId="ADAL" clId="{B24336EC-43D2-4480-8694-69E8043CB09D}" dt="2025-02-25T09:15:14.396" v="577" actId="2696"/>
        <pc:sldMkLst>
          <pc:docMk/>
          <pc:sldMk cId="2208530501" sldId="257"/>
        </pc:sldMkLst>
      </pc:sldChg>
      <pc:sldChg chg="modSp">
        <pc:chgData name="Natasha Nielsen de la Cruz" userId="318c99d8-15dc-4b5a-8c9f-c0e9c9951e03" providerId="ADAL" clId="{B24336EC-43D2-4480-8694-69E8043CB09D}" dt="2025-02-25T09:17:17.187" v="637" actId="20577"/>
        <pc:sldMkLst>
          <pc:docMk/>
          <pc:sldMk cId="973913350" sldId="259"/>
        </pc:sldMkLst>
        <pc:graphicFrameChg chg="mod">
          <ac:chgData name="Natasha Nielsen de la Cruz" userId="318c99d8-15dc-4b5a-8c9f-c0e9c9951e03" providerId="ADAL" clId="{B24336EC-43D2-4480-8694-69E8043CB09D}" dt="2025-02-25T09:17:17.187" v="637" actId="20577"/>
          <ac:graphicFrameMkLst>
            <pc:docMk/>
            <pc:sldMk cId="973913350" sldId="259"/>
            <ac:graphicFrameMk id="5" creationId="{0639E98E-F5F3-580E-4226-A3DC508D9AE2}"/>
          </ac:graphicFrameMkLst>
        </pc:graphicFrameChg>
      </pc:sldChg>
      <pc:sldChg chg="modSp del">
        <pc:chgData name="Natasha Nielsen de la Cruz" userId="318c99d8-15dc-4b5a-8c9f-c0e9c9951e03" providerId="ADAL" clId="{B24336EC-43D2-4480-8694-69E8043CB09D}" dt="2025-02-25T09:16:23.477" v="603" actId="47"/>
        <pc:sldMkLst>
          <pc:docMk/>
          <pc:sldMk cId="2581630857" sldId="260"/>
        </pc:sldMkLst>
      </pc:sldChg>
      <pc:sldChg chg="addSp delSp modSp mod">
        <pc:chgData name="Natasha Nielsen de la Cruz" userId="318c99d8-15dc-4b5a-8c9f-c0e9c9951e03" providerId="ADAL" clId="{B24336EC-43D2-4480-8694-69E8043CB09D}" dt="2025-02-23T14:38:24.220" v="26" actId="404"/>
        <pc:sldMkLst>
          <pc:docMk/>
          <pc:sldMk cId="3996214784" sldId="263"/>
        </pc:sldMkLst>
        <pc:graphicFrameChg chg="add mod modGraphic">
          <ac:chgData name="Natasha Nielsen de la Cruz" userId="318c99d8-15dc-4b5a-8c9f-c0e9c9951e03" providerId="ADAL" clId="{B24336EC-43D2-4480-8694-69E8043CB09D}" dt="2025-02-23T14:38:12.608" v="22" actId="404"/>
          <ac:graphicFrameMkLst>
            <pc:docMk/>
            <pc:sldMk cId="3996214784" sldId="263"/>
            <ac:graphicFrameMk id="4" creationId="{6F93ECEE-9826-D6FF-A639-F349812255C3}"/>
          </ac:graphicFrameMkLst>
        </pc:graphicFrameChg>
        <pc:graphicFrameChg chg="add mod modGraphic">
          <ac:chgData name="Natasha Nielsen de la Cruz" userId="318c99d8-15dc-4b5a-8c9f-c0e9c9951e03" providerId="ADAL" clId="{B24336EC-43D2-4480-8694-69E8043CB09D}" dt="2025-02-23T14:38:24.220" v="26" actId="404"/>
          <ac:graphicFrameMkLst>
            <pc:docMk/>
            <pc:sldMk cId="3996214784" sldId="263"/>
            <ac:graphicFrameMk id="5" creationId="{04E5C8E5-58A3-68BA-169E-BB61722F144B}"/>
          </ac:graphicFrameMkLst>
        </pc:graphicFrameChg>
      </pc:sldChg>
      <pc:sldChg chg="addSp delSp modSp new mod">
        <pc:chgData name="Natasha Nielsen de la Cruz" userId="318c99d8-15dc-4b5a-8c9f-c0e9c9951e03" providerId="ADAL" clId="{B24336EC-43D2-4480-8694-69E8043CB09D}" dt="2025-02-23T14:38:56.275" v="43" actId="1076"/>
        <pc:sldMkLst>
          <pc:docMk/>
          <pc:sldMk cId="1347006232" sldId="264"/>
        </pc:sldMkLst>
        <pc:graphicFrameChg chg="add mod">
          <ac:chgData name="Natasha Nielsen de la Cruz" userId="318c99d8-15dc-4b5a-8c9f-c0e9c9951e03" providerId="ADAL" clId="{B24336EC-43D2-4480-8694-69E8043CB09D}" dt="2025-02-23T14:38:56.275" v="43" actId="1076"/>
          <ac:graphicFrameMkLst>
            <pc:docMk/>
            <pc:sldMk cId="1347006232" sldId="264"/>
            <ac:graphicFrameMk id="4" creationId="{7B62B636-4DED-614A-C31B-9C129E858724}"/>
          </ac:graphicFrameMkLst>
        </pc:graphicFrameChg>
      </pc:sldChg>
      <pc:sldChg chg="addSp delSp modSp new mod">
        <pc:chgData name="Natasha Nielsen de la Cruz" userId="318c99d8-15dc-4b5a-8c9f-c0e9c9951e03" providerId="ADAL" clId="{B24336EC-43D2-4480-8694-69E8043CB09D}" dt="2025-02-23T14:52:49.347" v="266" actId="20577"/>
        <pc:sldMkLst>
          <pc:docMk/>
          <pc:sldMk cId="2513273553" sldId="265"/>
        </pc:sldMkLst>
        <pc:graphicFrameChg chg="add mod">
          <ac:chgData name="Natasha Nielsen de la Cruz" userId="318c99d8-15dc-4b5a-8c9f-c0e9c9951e03" providerId="ADAL" clId="{B24336EC-43D2-4480-8694-69E8043CB09D}" dt="2025-02-23T14:47:46.774" v="220" actId="20577"/>
          <ac:graphicFrameMkLst>
            <pc:docMk/>
            <pc:sldMk cId="2513273553" sldId="265"/>
            <ac:graphicFrameMk id="4" creationId="{BBFCEA34-745D-1800-D458-8CF63F7E029C}"/>
          </ac:graphicFrameMkLst>
        </pc:graphicFrameChg>
        <pc:graphicFrameChg chg="add mod modGraphic">
          <ac:chgData name="Natasha Nielsen de la Cruz" userId="318c99d8-15dc-4b5a-8c9f-c0e9c9951e03" providerId="ADAL" clId="{B24336EC-43D2-4480-8694-69E8043CB09D}" dt="2025-02-23T14:52:49.347" v="266" actId="20577"/>
          <ac:graphicFrameMkLst>
            <pc:docMk/>
            <pc:sldMk cId="2513273553" sldId="265"/>
            <ac:graphicFrameMk id="5" creationId="{55B37DDA-1CA8-22F1-C700-96E37D1B9165}"/>
          </ac:graphicFrameMkLst>
        </pc:graphicFrameChg>
      </pc:sldChg>
      <pc:sldChg chg="addSp delSp modSp new mod">
        <pc:chgData name="Natasha Nielsen de la Cruz" userId="318c99d8-15dc-4b5a-8c9f-c0e9c9951e03" providerId="ADAL" clId="{B24336EC-43D2-4480-8694-69E8043CB09D}" dt="2025-02-27T07:05:51.906" v="638" actId="20577"/>
        <pc:sldMkLst>
          <pc:docMk/>
          <pc:sldMk cId="2031315357" sldId="266"/>
        </pc:sldMkLst>
        <pc:graphicFrameChg chg="add mod modGraphic">
          <ac:chgData name="Natasha Nielsen de la Cruz" userId="318c99d8-15dc-4b5a-8c9f-c0e9c9951e03" providerId="ADAL" clId="{B24336EC-43D2-4480-8694-69E8043CB09D}" dt="2025-02-23T14:54:17.719" v="343" actId="404"/>
          <ac:graphicFrameMkLst>
            <pc:docMk/>
            <pc:sldMk cId="2031315357" sldId="266"/>
            <ac:graphicFrameMk id="4" creationId="{3ACE5B6B-C0B7-2CB2-7C61-10526B717367}"/>
          </ac:graphicFrameMkLst>
        </pc:graphicFrameChg>
        <pc:graphicFrameChg chg="add mod modGraphic">
          <ac:chgData name="Natasha Nielsen de la Cruz" userId="318c99d8-15dc-4b5a-8c9f-c0e9c9951e03" providerId="ADAL" clId="{B24336EC-43D2-4480-8694-69E8043CB09D}" dt="2025-02-27T07:05:51.906" v="638" actId="20577"/>
          <ac:graphicFrameMkLst>
            <pc:docMk/>
            <pc:sldMk cId="2031315357" sldId="266"/>
            <ac:graphicFrameMk id="5" creationId="{6AB264A7-8C5A-F2A6-E637-98543DB51057}"/>
          </ac:graphicFrameMkLst>
        </pc:graphicFrameChg>
      </pc:sldChg>
    </pc:docChg>
  </pc:docChgLst>
</pc:chgInfo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https://quizlet.com/dk/1009506033/palabras-claves-han-despertado-el-toro-espanol-flash-cards/?i=43pl3e&amp;x=1qqt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https://quizlet.com/dk/1009506033/palabras-claves-han-despertado-el-toro-espanol-flash-cards/?i=43pl3e&amp;x=1qqt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7BE152-5411-40EC-A56C-B53FE2BDF82A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da-DK"/>
        </a:p>
      </dgm:t>
    </dgm:pt>
    <dgm:pt modelId="{DD594B58-5283-4262-BFF2-B8243568E793}">
      <dgm:prSet custT="1"/>
      <dgm:spPr/>
      <dgm:t>
        <a:bodyPr/>
        <a:lstStyle/>
        <a:p>
          <a:r>
            <a:rPr lang="da-DK" sz="3600" dirty="0"/>
            <a:t>El plan de </a:t>
          </a:r>
          <a:r>
            <a:rPr lang="da-DK" sz="3600" dirty="0" err="1"/>
            <a:t>hoy</a:t>
          </a:r>
          <a:r>
            <a:rPr lang="da-DK" sz="3600" dirty="0"/>
            <a:t>:</a:t>
          </a:r>
        </a:p>
      </dgm:t>
    </dgm:pt>
    <dgm:pt modelId="{69955E0D-D377-4842-946C-6D09D16F0B3D}" type="parTrans" cxnId="{752B8C00-C0D6-4DE6-BF61-84C9F9B8596A}">
      <dgm:prSet/>
      <dgm:spPr/>
      <dgm:t>
        <a:bodyPr/>
        <a:lstStyle/>
        <a:p>
          <a:endParaRPr lang="da-DK"/>
        </a:p>
      </dgm:t>
    </dgm:pt>
    <dgm:pt modelId="{BE6434E0-A949-45A3-AF57-47A32997EEFA}" type="sibTrans" cxnId="{752B8C00-C0D6-4DE6-BF61-84C9F9B8596A}">
      <dgm:prSet/>
      <dgm:spPr/>
      <dgm:t>
        <a:bodyPr/>
        <a:lstStyle/>
        <a:p>
          <a:endParaRPr lang="da-DK"/>
        </a:p>
      </dgm:t>
    </dgm:pt>
    <dgm:pt modelId="{447F5D58-9EE7-4608-9946-9EFC0A61F46A}" type="pres">
      <dgm:prSet presAssocID="{B57BE152-5411-40EC-A56C-B53FE2BDF82A}" presName="linear" presStyleCnt="0">
        <dgm:presLayoutVars>
          <dgm:animLvl val="lvl"/>
          <dgm:resizeHandles val="exact"/>
        </dgm:presLayoutVars>
      </dgm:prSet>
      <dgm:spPr/>
    </dgm:pt>
    <dgm:pt modelId="{0E296989-6CA7-4E60-B9E4-52E2E63DABBA}" type="pres">
      <dgm:prSet presAssocID="{DD594B58-5283-4262-BFF2-B8243568E793}" presName="parentText" presStyleLbl="node1" presStyleIdx="0" presStyleCnt="1" custLinFactNeighborX="-4560" custLinFactNeighborY="-11909">
        <dgm:presLayoutVars>
          <dgm:chMax val="0"/>
          <dgm:bulletEnabled val="1"/>
        </dgm:presLayoutVars>
      </dgm:prSet>
      <dgm:spPr/>
    </dgm:pt>
  </dgm:ptLst>
  <dgm:cxnLst>
    <dgm:cxn modelId="{752B8C00-C0D6-4DE6-BF61-84C9F9B8596A}" srcId="{B57BE152-5411-40EC-A56C-B53FE2BDF82A}" destId="{DD594B58-5283-4262-BFF2-B8243568E793}" srcOrd="0" destOrd="0" parTransId="{69955E0D-D377-4842-946C-6D09D16F0B3D}" sibTransId="{BE6434E0-A949-45A3-AF57-47A32997EEFA}"/>
    <dgm:cxn modelId="{FA9A9D30-7F08-4E36-BCFD-E381BF367F8A}" type="presOf" srcId="{DD594B58-5283-4262-BFF2-B8243568E793}" destId="{0E296989-6CA7-4E60-B9E4-52E2E63DABBA}" srcOrd="0" destOrd="0" presId="urn:microsoft.com/office/officeart/2005/8/layout/vList2"/>
    <dgm:cxn modelId="{FA81A3BF-E57D-4174-8300-182D7535E173}" type="presOf" srcId="{B57BE152-5411-40EC-A56C-B53FE2BDF82A}" destId="{447F5D58-9EE7-4608-9946-9EFC0A61F46A}" srcOrd="0" destOrd="0" presId="urn:microsoft.com/office/officeart/2005/8/layout/vList2"/>
    <dgm:cxn modelId="{661C2580-1708-46AD-A3D8-E78F880D88DE}" type="presParOf" srcId="{447F5D58-9EE7-4608-9946-9EFC0A61F46A}" destId="{0E296989-6CA7-4E60-B9E4-52E2E63DABB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F4BDA2-D605-4191-9CF4-5BE752429CD8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a-DK"/>
        </a:p>
      </dgm:t>
    </dgm:pt>
    <dgm:pt modelId="{09D84440-A130-42DB-AD3B-05A662A63266}">
      <dgm:prSet/>
      <dgm:spPr/>
      <dgm:t>
        <a:bodyPr/>
        <a:lstStyle/>
        <a:p>
          <a:r>
            <a:rPr lang="da-DK" dirty="0" err="1"/>
            <a:t>Repaso</a:t>
          </a:r>
          <a:r>
            <a:rPr lang="da-DK" dirty="0"/>
            <a:t> de 15M (10)</a:t>
          </a:r>
        </a:p>
      </dgm:t>
    </dgm:pt>
    <dgm:pt modelId="{74A62656-9DD1-4892-B52C-92A75008CD13}" type="parTrans" cxnId="{74A977FE-DCAA-4FA4-9A7B-4013DE23B647}">
      <dgm:prSet/>
      <dgm:spPr/>
      <dgm:t>
        <a:bodyPr/>
        <a:lstStyle/>
        <a:p>
          <a:endParaRPr lang="da-DK"/>
        </a:p>
      </dgm:t>
    </dgm:pt>
    <dgm:pt modelId="{1EAF357A-6D38-45E3-9DAD-586181FD9190}" type="sibTrans" cxnId="{74A977FE-DCAA-4FA4-9A7B-4013DE23B647}">
      <dgm:prSet/>
      <dgm:spPr/>
      <dgm:t>
        <a:bodyPr/>
        <a:lstStyle/>
        <a:p>
          <a:endParaRPr lang="da-DK"/>
        </a:p>
      </dgm:t>
    </dgm:pt>
    <dgm:pt modelId="{D9505BCC-ABCA-4BD4-B2C5-E87E4F38EDF5}">
      <dgm:prSet/>
      <dgm:spPr/>
      <dgm:t>
        <a:bodyPr/>
        <a:lstStyle/>
        <a:p>
          <a:r>
            <a:rPr lang="da-DK" dirty="0" err="1"/>
            <a:t>Repaso</a:t>
          </a:r>
          <a:r>
            <a:rPr lang="da-DK" dirty="0"/>
            <a:t> del </a:t>
          </a:r>
          <a:r>
            <a:rPr lang="da-DK" dirty="0" err="1"/>
            <a:t>deber</a:t>
          </a:r>
          <a:r>
            <a:rPr lang="da-DK" dirty="0"/>
            <a:t> de </a:t>
          </a:r>
          <a:r>
            <a:rPr lang="da-DK" dirty="0" err="1"/>
            <a:t>hoy</a:t>
          </a:r>
          <a:r>
            <a:rPr lang="da-DK" dirty="0"/>
            <a:t> (10)</a:t>
          </a:r>
        </a:p>
      </dgm:t>
    </dgm:pt>
    <dgm:pt modelId="{5EC9CFAE-BAB0-4C6C-A3D6-4C211BE7BCC5}" type="parTrans" cxnId="{2FC3DCF0-8EC8-41F5-BBBE-B79B505DE310}">
      <dgm:prSet/>
      <dgm:spPr/>
      <dgm:t>
        <a:bodyPr/>
        <a:lstStyle/>
        <a:p>
          <a:endParaRPr lang="da-DK"/>
        </a:p>
      </dgm:t>
    </dgm:pt>
    <dgm:pt modelId="{A52043DB-3A01-40DF-9424-64C1E55FAC9A}" type="sibTrans" cxnId="{2FC3DCF0-8EC8-41F5-BBBE-B79B505DE310}">
      <dgm:prSet/>
      <dgm:spPr/>
      <dgm:t>
        <a:bodyPr/>
        <a:lstStyle/>
        <a:p>
          <a:endParaRPr lang="da-DK"/>
        </a:p>
      </dgm:t>
    </dgm:pt>
    <dgm:pt modelId="{D1B43459-C65F-4FBD-B2F8-6441084C4B1B}">
      <dgm:prSet/>
      <dgm:spPr/>
      <dgm:t>
        <a:bodyPr/>
        <a:lstStyle/>
        <a:p>
          <a:r>
            <a:rPr lang="da-DK" dirty="0" err="1"/>
            <a:t>Practicamos</a:t>
          </a:r>
          <a:r>
            <a:rPr lang="da-DK" dirty="0"/>
            <a:t> </a:t>
          </a:r>
          <a:r>
            <a:rPr lang="da-DK" dirty="0" err="1"/>
            <a:t>palabras</a:t>
          </a:r>
          <a:r>
            <a:rPr lang="da-DK" dirty="0"/>
            <a:t> </a:t>
          </a:r>
          <a:r>
            <a:rPr lang="da-DK" dirty="0" err="1"/>
            <a:t>claves</a:t>
          </a:r>
          <a:r>
            <a:rPr lang="da-DK" dirty="0"/>
            <a:t> </a:t>
          </a:r>
          <a:r>
            <a:rPr lang="da-DK" dirty="0" err="1"/>
            <a:t>para</a:t>
          </a:r>
          <a:r>
            <a:rPr lang="da-DK" dirty="0"/>
            <a:t> el </a:t>
          </a:r>
          <a:r>
            <a:rPr lang="da-DK" dirty="0" err="1"/>
            <a:t>texto</a:t>
          </a:r>
          <a:r>
            <a:rPr lang="da-DK" dirty="0"/>
            <a:t> </a:t>
          </a:r>
          <a:r>
            <a:rPr lang="da-DK" dirty="0" err="1"/>
            <a:t>que</a:t>
          </a:r>
          <a:r>
            <a:rPr lang="da-DK" dirty="0"/>
            <a:t> </a:t>
          </a:r>
          <a:r>
            <a:rPr lang="da-DK" dirty="0" err="1"/>
            <a:t>vamos</a:t>
          </a:r>
          <a:r>
            <a:rPr lang="da-DK" dirty="0"/>
            <a:t> a leer (15)</a:t>
          </a:r>
        </a:p>
      </dgm:t>
    </dgm:pt>
    <dgm:pt modelId="{7A306374-1705-419A-987D-B9DF8D9FE046}" type="parTrans" cxnId="{87189892-196E-4BE8-B6B2-69AC07B1167E}">
      <dgm:prSet/>
      <dgm:spPr/>
      <dgm:t>
        <a:bodyPr/>
        <a:lstStyle/>
        <a:p>
          <a:endParaRPr lang="da-DK"/>
        </a:p>
      </dgm:t>
    </dgm:pt>
    <dgm:pt modelId="{B506AEB4-01A5-4190-B374-CD5A2B4EE7AD}" type="sibTrans" cxnId="{87189892-196E-4BE8-B6B2-69AC07B1167E}">
      <dgm:prSet/>
      <dgm:spPr/>
      <dgm:t>
        <a:bodyPr/>
        <a:lstStyle/>
        <a:p>
          <a:endParaRPr lang="da-DK"/>
        </a:p>
      </dgm:t>
    </dgm:pt>
    <dgm:pt modelId="{6D6B510B-3ADB-4E34-8729-A4742A623E89}">
      <dgm:prSet/>
      <dgm:spPr/>
      <dgm:t>
        <a:bodyPr/>
        <a:lstStyle/>
        <a:p>
          <a:r>
            <a:rPr lang="da-DK" dirty="0" err="1"/>
            <a:t>Contestais</a:t>
          </a:r>
          <a:r>
            <a:rPr lang="da-DK" dirty="0"/>
            <a:t> </a:t>
          </a:r>
          <a:r>
            <a:rPr lang="da-DK" dirty="0" err="1"/>
            <a:t>unas</a:t>
          </a:r>
          <a:r>
            <a:rPr lang="da-DK" dirty="0"/>
            <a:t> </a:t>
          </a:r>
          <a:r>
            <a:rPr lang="da-DK" dirty="0" err="1"/>
            <a:t>preguntas</a:t>
          </a:r>
          <a:r>
            <a:rPr lang="da-DK" dirty="0"/>
            <a:t> en </a:t>
          </a:r>
          <a:r>
            <a:rPr lang="da-DK" dirty="0" err="1"/>
            <a:t>relación</a:t>
          </a:r>
          <a:r>
            <a:rPr lang="da-DK" dirty="0"/>
            <a:t> con el </a:t>
          </a:r>
          <a:r>
            <a:rPr lang="da-DK" dirty="0" err="1"/>
            <a:t>texto</a:t>
          </a:r>
          <a:r>
            <a:rPr lang="da-DK" dirty="0"/>
            <a:t> 20)</a:t>
          </a:r>
        </a:p>
      </dgm:t>
    </dgm:pt>
    <dgm:pt modelId="{871B3A9A-BA8D-4F64-9C31-E402BB46AD20}" type="parTrans" cxnId="{11B4F100-3D6E-4A6B-BB0F-089EAA1F64EC}">
      <dgm:prSet/>
      <dgm:spPr/>
      <dgm:t>
        <a:bodyPr/>
        <a:lstStyle/>
        <a:p>
          <a:endParaRPr lang="da-DK"/>
        </a:p>
      </dgm:t>
    </dgm:pt>
    <dgm:pt modelId="{54CDAC00-6728-418D-99F8-EB459B6FA47D}" type="sibTrans" cxnId="{11B4F100-3D6E-4A6B-BB0F-089EAA1F64EC}">
      <dgm:prSet/>
      <dgm:spPr/>
      <dgm:t>
        <a:bodyPr/>
        <a:lstStyle/>
        <a:p>
          <a:endParaRPr lang="da-DK"/>
        </a:p>
      </dgm:t>
    </dgm:pt>
    <dgm:pt modelId="{995DC269-CD26-45DE-8CCC-15490C1D0C4E}">
      <dgm:prSet/>
      <dgm:spPr/>
      <dgm:t>
        <a:bodyPr/>
        <a:lstStyle/>
        <a:p>
          <a:r>
            <a:rPr lang="da-DK" dirty="0" err="1"/>
            <a:t>Pausa</a:t>
          </a:r>
          <a:r>
            <a:rPr lang="da-DK" dirty="0"/>
            <a:t> (5)</a:t>
          </a:r>
        </a:p>
      </dgm:t>
    </dgm:pt>
    <dgm:pt modelId="{F850F154-12D2-4F56-914B-74F769BD74B6}" type="parTrans" cxnId="{FDA1FD56-5D97-4FDD-9E58-3441CC617E19}">
      <dgm:prSet/>
      <dgm:spPr/>
      <dgm:t>
        <a:bodyPr/>
        <a:lstStyle/>
        <a:p>
          <a:endParaRPr lang="da-DK"/>
        </a:p>
      </dgm:t>
    </dgm:pt>
    <dgm:pt modelId="{5CEDD9B2-6992-4632-96C8-99858BF33943}" type="sibTrans" cxnId="{FDA1FD56-5D97-4FDD-9E58-3441CC617E19}">
      <dgm:prSet/>
      <dgm:spPr/>
      <dgm:t>
        <a:bodyPr/>
        <a:lstStyle/>
        <a:p>
          <a:endParaRPr lang="da-DK"/>
        </a:p>
      </dgm:t>
    </dgm:pt>
    <dgm:pt modelId="{1AC1542E-CDB0-4180-9753-7C3F40D617ED}">
      <dgm:prSet/>
      <dgm:spPr/>
      <dgm:t>
        <a:bodyPr/>
        <a:lstStyle/>
        <a:p>
          <a:r>
            <a:rPr lang="da-DK" dirty="0" err="1"/>
            <a:t>Leéis</a:t>
          </a:r>
          <a:r>
            <a:rPr lang="da-DK" dirty="0"/>
            <a:t> el </a:t>
          </a:r>
          <a:r>
            <a:rPr lang="da-DK" dirty="0" err="1"/>
            <a:t>texto</a:t>
          </a:r>
          <a:r>
            <a:rPr lang="da-DK" dirty="0"/>
            <a:t> </a:t>
          </a:r>
          <a:r>
            <a:rPr lang="da-DK" dirty="0" err="1"/>
            <a:t>individualmente</a:t>
          </a:r>
          <a:r>
            <a:rPr lang="da-DK" dirty="0"/>
            <a:t> (20)</a:t>
          </a:r>
        </a:p>
      </dgm:t>
    </dgm:pt>
    <dgm:pt modelId="{4DBD9297-34EB-4D41-87EB-46E2F29C1694}" type="parTrans" cxnId="{9502F77D-2D54-49EA-BE82-9DE10B49E9DF}">
      <dgm:prSet/>
      <dgm:spPr/>
      <dgm:t>
        <a:bodyPr/>
        <a:lstStyle/>
        <a:p>
          <a:endParaRPr lang="da-DK"/>
        </a:p>
      </dgm:t>
    </dgm:pt>
    <dgm:pt modelId="{F5C62F03-9D36-4AC9-8410-C67A353E6845}" type="sibTrans" cxnId="{9502F77D-2D54-49EA-BE82-9DE10B49E9DF}">
      <dgm:prSet/>
      <dgm:spPr/>
      <dgm:t>
        <a:bodyPr/>
        <a:lstStyle/>
        <a:p>
          <a:endParaRPr lang="da-DK"/>
        </a:p>
      </dgm:t>
    </dgm:pt>
    <dgm:pt modelId="{E97CB3BC-857B-426E-B39B-FC83318107CA}" type="pres">
      <dgm:prSet presAssocID="{2EF4BDA2-D605-4191-9CF4-5BE752429CD8}" presName="linear" presStyleCnt="0">
        <dgm:presLayoutVars>
          <dgm:animLvl val="lvl"/>
          <dgm:resizeHandles val="exact"/>
        </dgm:presLayoutVars>
      </dgm:prSet>
      <dgm:spPr/>
    </dgm:pt>
    <dgm:pt modelId="{1DC127D1-B842-4742-BC66-F7A0C6C93B6D}" type="pres">
      <dgm:prSet presAssocID="{09D84440-A130-42DB-AD3B-05A662A6326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72C354C-EA72-42FC-B23A-91C1EF6E2691}" type="pres">
      <dgm:prSet presAssocID="{1EAF357A-6D38-45E3-9DAD-586181FD9190}" presName="spacer" presStyleCnt="0"/>
      <dgm:spPr/>
    </dgm:pt>
    <dgm:pt modelId="{4B255CE9-1D12-4E01-A8F2-CFDE2962C664}" type="pres">
      <dgm:prSet presAssocID="{D9505BCC-ABCA-4BD4-B2C5-E87E4F38EDF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80611E7-8F98-4778-A12B-B22A96583BA6}" type="pres">
      <dgm:prSet presAssocID="{A52043DB-3A01-40DF-9424-64C1E55FAC9A}" presName="spacer" presStyleCnt="0"/>
      <dgm:spPr/>
    </dgm:pt>
    <dgm:pt modelId="{25445E10-C654-4986-A16D-B398627BB3C3}" type="pres">
      <dgm:prSet presAssocID="{D1B43459-C65F-4FBD-B2F8-6441084C4B1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94A7577-F1BC-4E73-AEA0-5CBCB810EB97}" type="pres">
      <dgm:prSet presAssocID="{B506AEB4-01A5-4190-B374-CD5A2B4EE7AD}" presName="spacer" presStyleCnt="0"/>
      <dgm:spPr/>
    </dgm:pt>
    <dgm:pt modelId="{AE2C8BDF-8325-4494-9306-AEA15CB8EAEE}" type="pres">
      <dgm:prSet presAssocID="{995DC269-CD26-45DE-8CCC-15490C1D0C4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CBB0897-4128-42B6-9CCA-DEFF9E7F158F}" type="pres">
      <dgm:prSet presAssocID="{5CEDD9B2-6992-4632-96C8-99858BF33943}" presName="spacer" presStyleCnt="0"/>
      <dgm:spPr/>
    </dgm:pt>
    <dgm:pt modelId="{E7BB50B2-44BB-4D80-AF75-FCB2F1F73F4B}" type="pres">
      <dgm:prSet presAssocID="{1AC1542E-CDB0-4180-9753-7C3F40D617E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D8C4D80-F70C-463E-B30C-E260B556CFB1}" type="pres">
      <dgm:prSet presAssocID="{F5C62F03-9D36-4AC9-8410-C67A353E6845}" presName="spacer" presStyleCnt="0"/>
      <dgm:spPr/>
    </dgm:pt>
    <dgm:pt modelId="{D920B5E4-5F71-4A0E-8FFA-84270E7E8402}" type="pres">
      <dgm:prSet presAssocID="{6D6B510B-3ADB-4E34-8729-A4742A623E8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1B4F100-3D6E-4A6B-BB0F-089EAA1F64EC}" srcId="{2EF4BDA2-D605-4191-9CF4-5BE752429CD8}" destId="{6D6B510B-3ADB-4E34-8729-A4742A623E89}" srcOrd="5" destOrd="0" parTransId="{871B3A9A-BA8D-4F64-9C31-E402BB46AD20}" sibTransId="{54CDAC00-6728-418D-99F8-EB459B6FA47D}"/>
    <dgm:cxn modelId="{C8AC7D0E-963F-446F-BA42-E89DFA1F02C5}" type="presOf" srcId="{09D84440-A130-42DB-AD3B-05A662A63266}" destId="{1DC127D1-B842-4742-BC66-F7A0C6C93B6D}" srcOrd="0" destOrd="0" presId="urn:microsoft.com/office/officeart/2005/8/layout/vList2"/>
    <dgm:cxn modelId="{04B49A15-6C83-4C55-A264-5ABDF767820E}" type="presOf" srcId="{2EF4BDA2-D605-4191-9CF4-5BE752429CD8}" destId="{E97CB3BC-857B-426E-B39B-FC83318107CA}" srcOrd="0" destOrd="0" presId="urn:microsoft.com/office/officeart/2005/8/layout/vList2"/>
    <dgm:cxn modelId="{FFA2A62F-22B3-4BDD-8BD3-193C2CED3EFA}" type="presOf" srcId="{995DC269-CD26-45DE-8CCC-15490C1D0C4E}" destId="{AE2C8BDF-8325-4494-9306-AEA15CB8EAEE}" srcOrd="0" destOrd="0" presId="urn:microsoft.com/office/officeart/2005/8/layout/vList2"/>
    <dgm:cxn modelId="{19E5433D-010B-486F-B50B-EA7D44415FBF}" type="presOf" srcId="{D1B43459-C65F-4FBD-B2F8-6441084C4B1B}" destId="{25445E10-C654-4986-A16D-B398627BB3C3}" srcOrd="0" destOrd="0" presId="urn:microsoft.com/office/officeart/2005/8/layout/vList2"/>
    <dgm:cxn modelId="{8095AA68-1B99-4D9B-A110-03DB87B0A7FF}" type="presOf" srcId="{D9505BCC-ABCA-4BD4-B2C5-E87E4F38EDF5}" destId="{4B255CE9-1D12-4E01-A8F2-CFDE2962C664}" srcOrd="0" destOrd="0" presId="urn:microsoft.com/office/officeart/2005/8/layout/vList2"/>
    <dgm:cxn modelId="{FDA1FD56-5D97-4FDD-9E58-3441CC617E19}" srcId="{2EF4BDA2-D605-4191-9CF4-5BE752429CD8}" destId="{995DC269-CD26-45DE-8CCC-15490C1D0C4E}" srcOrd="3" destOrd="0" parTransId="{F850F154-12D2-4F56-914B-74F769BD74B6}" sibTransId="{5CEDD9B2-6992-4632-96C8-99858BF33943}"/>
    <dgm:cxn modelId="{9502F77D-2D54-49EA-BE82-9DE10B49E9DF}" srcId="{2EF4BDA2-D605-4191-9CF4-5BE752429CD8}" destId="{1AC1542E-CDB0-4180-9753-7C3F40D617ED}" srcOrd="4" destOrd="0" parTransId="{4DBD9297-34EB-4D41-87EB-46E2F29C1694}" sibTransId="{F5C62F03-9D36-4AC9-8410-C67A353E6845}"/>
    <dgm:cxn modelId="{87189892-196E-4BE8-B6B2-69AC07B1167E}" srcId="{2EF4BDA2-D605-4191-9CF4-5BE752429CD8}" destId="{D1B43459-C65F-4FBD-B2F8-6441084C4B1B}" srcOrd="2" destOrd="0" parTransId="{7A306374-1705-419A-987D-B9DF8D9FE046}" sibTransId="{B506AEB4-01A5-4190-B374-CD5A2B4EE7AD}"/>
    <dgm:cxn modelId="{4D28C8BF-4C7E-4A6C-8073-0C792361AF6A}" type="presOf" srcId="{1AC1542E-CDB0-4180-9753-7C3F40D617ED}" destId="{E7BB50B2-44BB-4D80-AF75-FCB2F1F73F4B}" srcOrd="0" destOrd="0" presId="urn:microsoft.com/office/officeart/2005/8/layout/vList2"/>
    <dgm:cxn modelId="{185C12E6-CA9B-407C-9819-A37C30A877A4}" type="presOf" srcId="{6D6B510B-3ADB-4E34-8729-A4742A623E89}" destId="{D920B5E4-5F71-4A0E-8FFA-84270E7E8402}" srcOrd="0" destOrd="0" presId="urn:microsoft.com/office/officeart/2005/8/layout/vList2"/>
    <dgm:cxn modelId="{2FC3DCF0-8EC8-41F5-BBBE-B79B505DE310}" srcId="{2EF4BDA2-D605-4191-9CF4-5BE752429CD8}" destId="{D9505BCC-ABCA-4BD4-B2C5-E87E4F38EDF5}" srcOrd="1" destOrd="0" parTransId="{5EC9CFAE-BAB0-4C6C-A3D6-4C211BE7BCC5}" sibTransId="{A52043DB-3A01-40DF-9424-64C1E55FAC9A}"/>
    <dgm:cxn modelId="{74A977FE-DCAA-4FA4-9A7B-4013DE23B647}" srcId="{2EF4BDA2-D605-4191-9CF4-5BE752429CD8}" destId="{09D84440-A130-42DB-AD3B-05A662A63266}" srcOrd="0" destOrd="0" parTransId="{74A62656-9DD1-4892-B52C-92A75008CD13}" sibTransId="{1EAF357A-6D38-45E3-9DAD-586181FD9190}"/>
    <dgm:cxn modelId="{D0D636B1-B888-4742-B9FA-5E3655C416E8}" type="presParOf" srcId="{E97CB3BC-857B-426E-B39B-FC83318107CA}" destId="{1DC127D1-B842-4742-BC66-F7A0C6C93B6D}" srcOrd="0" destOrd="0" presId="urn:microsoft.com/office/officeart/2005/8/layout/vList2"/>
    <dgm:cxn modelId="{9C85A6A8-2381-4C63-8E84-05B7E7CB97A1}" type="presParOf" srcId="{E97CB3BC-857B-426E-B39B-FC83318107CA}" destId="{872C354C-EA72-42FC-B23A-91C1EF6E2691}" srcOrd="1" destOrd="0" presId="urn:microsoft.com/office/officeart/2005/8/layout/vList2"/>
    <dgm:cxn modelId="{2B1BBA20-5238-461B-A80E-ECADEDA43BE6}" type="presParOf" srcId="{E97CB3BC-857B-426E-B39B-FC83318107CA}" destId="{4B255CE9-1D12-4E01-A8F2-CFDE2962C664}" srcOrd="2" destOrd="0" presId="urn:microsoft.com/office/officeart/2005/8/layout/vList2"/>
    <dgm:cxn modelId="{39FC5F0E-DBD7-45F3-B381-F877C08A62AB}" type="presParOf" srcId="{E97CB3BC-857B-426E-B39B-FC83318107CA}" destId="{580611E7-8F98-4778-A12B-B22A96583BA6}" srcOrd="3" destOrd="0" presId="urn:microsoft.com/office/officeart/2005/8/layout/vList2"/>
    <dgm:cxn modelId="{24DB5DC2-8D16-4814-AE6F-A8CD04711959}" type="presParOf" srcId="{E97CB3BC-857B-426E-B39B-FC83318107CA}" destId="{25445E10-C654-4986-A16D-B398627BB3C3}" srcOrd="4" destOrd="0" presId="urn:microsoft.com/office/officeart/2005/8/layout/vList2"/>
    <dgm:cxn modelId="{884B246D-9FAB-4CD2-96D1-C26CC4D4EFAF}" type="presParOf" srcId="{E97CB3BC-857B-426E-B39B-FC83318107CA}" destId="{294A7577-F1BC-4E73-AEA0-5CBCB810EB97}" srcOrd="5" destOrd="0" presId="urn:microsoft.com/office/officeart/2005/8/layout/vList2"/>
    <dgm:cxn modelId="{22AD59EB-F824-4906-975A-C71ABF4FAA53}" type="presParOf" srcId="{E97CB3BC-857B-426E-B39B-FC83318107CA}" destId="{AE2C8BDF-8325-4494-9306-AEA15CB8EAEE}" srcOrd="6" destOrd="0" presId="urn:microsoft.com/office/officeart/2005/8/layout/vList2"/>
    <dgm:cxn modelId="{D5DDBAFE-A3C9-4AB8-A22F-E9D031CC76EB}" type="presParOf" srcId="{E97CB3BC-857B-426E-B39B-FC83318107CA}" destId="{ACBB0897-4128-42B6-9CCA-DEFF9E7F158F}" srcOrd="7" destOrd="0" presId="urn:microsoft.com/office/officeart/2005/8/layout/vList2"/>
    <dgm:cxn modelId="{8B1E050C-CC77-4586-8F40-03027124DEF0}" type="presParOf" srcId="{E97CB3BC-857B-426E-B39B-FC83318107CA}" destId="{E7BB50B2-44BB-4D80-AF75-FCB2F1F73F4B}" srcOrd="8" destOrd="0" presId="urn:microsoft.com/office/officeart/2005/8/layout/vList2"/>
    <dgm:cxn modelId="{9D060575-A3BB-44D3-B5E0-B944A96577CD}" type="presParOf" srcId="{E97CB3BC-857B-426E-B39B-FC83318107CA}" destId="{6D8C4D80-F70C-463E-B30C-E260B556CFB1}" srcOrd="9" destOrd="0" presId="urn:microsoft.com/office/officeart/2005/8/layout/vList2"/>
    <dgm:cxn modelId="{B7DD9706-8278-4EA3-BC27-A49C55292FCD}" type="presParOf" srcId="{E97CB3BC-857B-426E-B39B-FC83318107CA}" destId="{D920B5E4-5F71-4A0E-8FFA-84270E7E840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A4E8EB-085E-4447-8077-8FCBE86C872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a-DK"/>
        </a:p>
      </dgm:t>
    </dgm:pt>
    <dgm:pt modelId="{BF45F00E-8E0F-41E2-B3EE-EF6DB6A181E7}">
      <dgm:prSet custT="1"/>
      <dgm:spPr/>
      <dgm:t>
        <a:bodyPr/>
        <a:lstStyle/>
        <a:p>
          <a:r>
            <a:rPr lang="da-DK" sz="4400" dirty="0" err="1"/>
            <a:t>Repaso</a:t>
          </a:r>
          <a:r>
            <a:rPr lang="da-DK" sz="4400" dirty="0"/>
            <a:t> del </a:t>
          </a:r>
          <a:r>
            <a:rPr lang="da-DK" sz="4400" dirty="0" err="1"/>
            <a:t>movimiento</a:t>
          </a:r>
          <a:r>
            <a:rPr lang="da-DK" sz="4400" dirty="0"/>
            <a:t> 15M (10)</a:t>
          </a:r>
        </a:p>
      </dgm:t>
    </dgm:pt>
    <dgm:pt modelId="{CD179069-2918-4F79-A5CE-429F1D2C5EAD}" type="parTrans" cxnId="{DB9F8418-9C41-48E8-943E-E646B36BB417}">
      <dgm:prSet/>
      <dgm:spPr/>
      <dgm:t>
        <a:bodyPr/>
        <a:lstStyle/>
        <a:p>
          <a:endParaRPr lang="da-DK"/>
        </a:p>
      </dgm:t>
    </dgm:pt>
    <dgm:pt modelId="{4E917EE1-EEC9-45E3-A271-CDC57E9F0930}" type="sibTrans" cxnId="{DB9F8418-9C41-48E8-943E-E646B36BB417}">
      <dgm:prSet/>
      <dgm:spPr/>
      <dgm:t>
        <a:bodyPr/>
        <a:lstStyle/>
        <a:p>
          <a:endParaRPr lang="da-DK"/>
        </a:p>
      </dgm:t>
    </dgm:pt>
    <dgm:pt modelId="{E8C60535-BB55-4A6A-97F0-9C9AD5126AC5}" type="pres">
      <dgm:prSet presAssocID="{C1A4E8EB-085E-4447-8077-8FCBE86C8729}" presName="linear" presStyleCnt="0">
        <dgm:presLayoutVars>
          <dgm:animLvl val="lvl"/>
          <dgm:resizeHandles val="exact"/>
        </dgm:presLayoutVars>
      </dgm:prSet>
      <dgm:spPr/>
    </dgm:pt>
    <dgm:pt modelId="{EAD1586C-4C7D-4971-9854-D1B27C7D108B}" type="pres">
      <dgm:prSet presAssocID="{BF45F00E-8E0F-41E2-B3EE-EF6DB6A181E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B9F8418-9C41-48E8-943E-E646B36BB417}" srcId="{C1A4E8EB-085E-4447-8077-8FCBE86C8729}" destId="{BF45F00E-8E0F-41E2-B3EE-EF6DB6A181E7}" srcOrd="0" destOrd="0" parTransId="{CD179069-2918-4F79-A5CE-429F1D2C5EAD}" sibTransId="{4E917EE1-EEC9-45E3-A271-CDC57E9F0930}"/>
    <dgm:cxn modelId="{FD384768-27D0-4783-8223-6A405F7E7AA7}" type="presOf" srcId="{BF45F00E-8E0F-41E2-B3EE-EF6DB6A181E7}" destId="{EAD1586C-4C7D-4971-9854-D1B27C7D108B}" srcOrd="0" destOrd="0" presId="urn:microsoft.com/office/officeart/2005/8/layout/vList2"/>
    <dgm:cxn modelId="{6E3D04B1-0556-44F6-B627-C3B01889FC81}" type="presOf" srcId="{C1A4E8EB-085E-4447-8077-8FCBE86C8729}" destId="{E8C60535-BB55-4A6A-97F0-9C9AD5126AC5}" srcOrd="0" destOrd="0" presId="urn:microsoft.com/office/officeart/2005/8/layout/vList2"/>
    <dgm:cxn modelId="{1C9207A9-1F90-4CDF-9590-E3DACFD4F13A}" type="presParOf" srcId="{E8C60535-BB55-4A6A-97F0-9C9AD5126AC5}" destId="{EAD1586C-4C7D-4971-9854-D1B27C7D108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F8AC1F-405A-40E6-86FF-E3FB1C7CC7E1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a-DK"/>
        </a:p>
      </dgm:t>
    </dgm:pt>
    <dgm:pt modelId="{08C8C727-6BA2-4B98-9C24-318DCE2B1A14}">
      <dgm:prSet custT="1"/>
      <dgm:spPr/>
      <dgm:t>
        <a:bodyPr/>
        <a:lstStyle/>
        <a:p>
          <a:r>
            <a:rPr lang="da-DK" sz="3600" dirty="0" err="1"/>
            <a:t>Escribe</a:t>
          </a:r>
          <a:r>
            <a:rPr lang="da-DK" sz="3600" dirty="0"/>
            <a:t> 3 frases sobre la </a:t>
          </a:r>
          <a:r>
            <a:rPr lang="da-DK" sz="3600" dirty="0" err="1"/>
            <a:t>historia</a:t>
          </a:r>
          <a:r>
            <a:rPr lang="da-DK" sz="3600" dirty="0"/>
            <a:t> </a:t>
          </a:r>
          <a:r>
            <a:rPr lang="da-DK" sz="3600" dirty="0" err="1"/>
            <a:t>detrás</a:t>
          </a:r>
          <a:r>
            <a:rPr lang="da-DK" sz="3600" dirty="0"/>
            <a:t> el </a:t>
          </a:r>
          <a:r>
            <a:rPr lang="da-DK" sz="3600" dirty="0" err="1"/>
            <a:t>movimiento</a:t>
          </a:r>
          <a:r>
            <a:rPr lang="da-DK" sz="3600" dirty="0"/>
            <a:t> 15M</a:t>
          </a:r>
        </a:p>
      </dgm:t>
    </dgm:pt>
    <dgm:pt modelId="{9C5FBA55-91B6-4FE9-8250-2DD992696E0F}" type="parTrans" cxnId="{1415B56B-F341-4E00-928F-54A19E9C5C0A}">
      <dgm:prSet/>
      <dgm:spPr/>
      <dgm:t>
        <a:bodyPr/>
        <a:lstStyle/>
        <a:p>
          <a:endParaRPr lang="da-DK"/>
        </a:p>
      </dgm:t>
    </dgm:pt>
    <dgm:pt modelId="{7A03623F-75E7-4CA3-A263-BF0A5904805F}" type="sibTrans" cxnId="{1415B56B-F341-4E00-928F-54A19E9C5C0A}">
      <dgm:prSet/>
      <dgm:spPr/>
      <dgm:t>
        <a:bodyPr/>
        <a:lstStyle/>
        <a:p>
          <a:endParaRPr lang="da-DK"/>
        </a:p>
      </dgm:t>
    </dgm:pt>
    <dgm:pt modelId="{A60690AF-5DCB-4B69-8DE7-65C157149199}">
      <dgm:prSet custT="1"/>
      <dgm:spPr/>
      <dgm:t>
        <a:bodyPr/>
        <a:lstStyle/>
        <a:p>
          <a:r>
            <a:rPr lang="da-DK" sz="3600" dirty="0" err="1"/>
            <a:t>Hazlo</a:t>
          </a:r>
          <a:r>
            <a:rPr lang="da-DK" sz="3600" dirty="0"/>
            <a:t> en </a:t>
          </a:r>
          <a:r>
            <a:rPr lang="da-DK" sz="3600" dirty="0" err="1"/>
            <a:t>parejas</a:t>
          </a:r>
          <a:r>
            <a:rPr lang="da-DK" sz="3600" dirty="0"/>
            <a:t> </a:t>
          </a:r>
          <a:r>
            <a:rPr lang="da-DK" sz="3600" dirty="0">
              <a:sym typeface="Wingdings" panose="05000000000000000000" pitchFamily="2" charset="2"/>
            </a:rPr>
            <a:t></a:t>
          </a:r>
          <a:r>
            <a:rPr lang="da-DK" sz="3600" dirty="0"/>
            <a:t> </a:t>
          </a:r>
        </a:p>
      </dgm:t>
    </dgm:pt>
    <dgm:pt modelId="{A67CC573-2882-4815-934B-C43E7BF1CD8A}" type="parTrans" cxnId="{76A21012-049A-43AF-9749-161462CFB0E6}">
      <dgm:prSet/>
      <dgm:spPr/>
      <dgm:t>
        <a:bodyPr/>
        <a:lstStyle/>
        <a:p>
          <a:endParaRPr lang="da-DK"/>
        </a:p>
      </dgm:t>
    </dgm:pt>
    <dgm:pt modelId="{E1332491-A339-4B9C-BDA6-D2B8EE68C70E}" type="sibTrans" cxnId="{76A21012-049A-43AF-9749-161462CFB0E6}">
      <dgm:prSet/>
      <dgm:spPr/>
      <dgm:t>
        <a:bodyPr/>
        <a:lstStyle/>
        <a:p>
          <a:endParaRPr lang="da-DK"/>
        </a:p>
      </dgm:t>
    </dgm:pt>
    <dgm:pt modelId="{E93902D4-ED61-4284-A565-7EFD7E285942}" type="pres">
      <dgm:prSet presAssocID="{59F8AC1F-405A-40E6-86FF-E3FB1C7CC7E1}" presName="linear" presStyleCnt="0">
        <dgm:presLayoutVars>
          <dgm:animLvl val="lvl"/>
          <dgm:resizeHandles val="exact"/>
        </dgm:presLayoutVars>
      </dgm:prSet>
      <dgm:spPr/>
    </dgm:pt>
    <dgm:pt modelId="{51D6D0A7-F1CF-4A75-B403-394FE5E72B62}" type="pres">
      <dgm:prSet presAssocID="{08C8C727-6BA2-4B98-9C24-318DCE2B1A1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28753F5-3E75-4156-A474-B24BCF51B9DF}" type="pres">
      <dgm:prSet presAssocID="{7A03623F-75E7-4CA3-A263-BF0A5904805F}" presName="spacer" presStyleCnt="0"/>
      <dgm:spPr/>
    </dgm:pt>
    <dgm:pt modelId="{E586763E-5896-43D3-AE2D-134A7A54C9C3}" type="pres">
      <dgm:prSet presAssocID="{A60690AF-5DCB-4B69-8DE7-65C15714919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6A21012-049A-43AF-9749-161462CFB0E6}" srcId="{59F8AC1F-405A-40E6-86FF-E3FB1C7CC7E1}" destId="{A60690AF-5DCB-4B69-8DE7-65C157149199}" srcOrd="1" destOrd="0" parTransId="{A67CC573-2882-4815-934B-C43E7BF1CD8A}" sibTransId="{E1332491-A339-4B9C-BDA6-D2B8EE68C70E}"/>
    <dgm:cxn modelId="{F3508A1C-8F0A-4B0F-9D77-B623D58CB8DD}" type="presOf" srcId="{59F8AC1F-405A-40E6-86FF-E3FB1C7CC7E1}" destId="{E93902D4-ED61-4284-A565-7EFD7E285942}" srcOrd="0" destOrd="0" presId="urn:microsoft.com/office/officeart/2005/8/layout/vList2"/>
    <dgm:cxn modelId="{1415B56B-F341-4E00-928F-54A19E9C5C0A}" srcId="{59F8AC1F-405A-40E6-86FF-E3FB1C7CC7E1}" destId="{08C8C727-6BA2-4B98-9C24-318DCE2B1A14}" srcOrd="0" destOrd="0" parTransId="{9C5FBA55-91B6-4FE9-8250-2DD992696E0F}" sibTransId="{7A03623F-75E7-4CA3-A263-BF0A5904805F}"/>
    <dgm:cxn modelId="{DC273254-0E2D-40E9-AA34-D69B605A7B5E}" type="presOf" srcId="{08C8C727-6BA2-4B98-9C24-318DCE2B1A14}" destId="{51D6D0A7-F1CF-4A75-B403-394FE5E72B62}" srcOrd="0" destOrd="0" presId="urn:microsoft.com/office/officeart/2005/8/layout/vList2"/>
    <dgm:cxn modelId="{BFE9B7E8-3C47-471E-8A02-702545C96537}" type="presOf" srcId="{A60690AF-5DCB-4B69-8DE7-65C157149199}" destId="{E586763E-5896-43D3-AE2D-134A7A54C9C3}" srcOrd="0" destOrd="0" presId="urn:microsoft.com/office/officeart/2005/8/layout/vList2"/>
    <dgm:cxn modelId="{FC457AAE-9F6B-450C-A96E-AEA749C86ED3}" type="presParOf" srcId="{E93902D4-ED61-4284-A565-7EFD7E285942}" destId="{51D6D0A7-F1CF-4A75-B403-394FE5E72B62}" srcOrd="0" destOrd="0" presId="urn:microsoft.com/office/officeart/2005/8/layout/vList2"/>
    <dgm:cxn modelId="{43520A7F-D5E0-46B9-94CB-E9FA72B38F21}" type="presParOf" srcId="{E93902D4-ED61-4284-A565-7EFD7E285942}" destId="{328753F5-3E75-4156-A474-B24BCF51B9DF}" srcOrd="1" destOrd="0" presId="urn:microsoft.com/office/officeart/2005/8/layout/vList2"/>
    <dgm:cxn modelId="{EFAD73FB-A122-4878-B2D0-FDDCA4F5DA4D}" type="presParOf" srcId="{E93902D4-ED61-4284-A565-7EFD7E285942}" destId="{E586763E-5896-43D3-AE2D-134A7A54C9C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99919A-363F-4261-88DE-D4D13D671C5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a-DK"/>
        </a:p>
      </dgm:t>
    </dgm:pt>
    <dgm:pt modelId="{60CA6996-D9BB-4281-AB17-7FF0EF26614D}">
      <dgm:prSet custT="1"/>
      <dgm:spPr/>
      <dgm:t>
        <a:bodyPr/>
        <a:lstStyle/>
        <a:p>
          <a:r>
            <a:rPr lang="da-DK" sz="4000" dirty="0" err="1"/>
            <a:t>Repaso</a:t>
          </a:r>
          <a:r>
            <a:rPr lang="da-DK" sz="4000" dirty="0"/>
            <a:t> del </a:t>
          </a:r>
          <a:r>
            <a:rPr lang="da-DK" sz="4000" dirty="0" err="1"/>
            <a:t>deber</a:t>
          </a:r>
          <a:r>
            <a:rPr lang="da-DK" sz="4000" dirty="0"/>
            <a:t> de </a:t>
          </a:r>
          <a:r>
            <a:rPr lang="da-DK" sz="4000" dirty="0" err="1"/>
            <a:t>hoy</a:t>
          </a:r>
          <a:r>
            <a:rPr lang="da-DK" sz="4000" dirty="0"/>
            <a:t> (10)</a:t>
          </a:r>
        </a:p>
      </dgm:t>
    </dgm:pt>
    <dgm:pt modelId="{887F28B0-9255-413F-91BE-6EB84B587EEA}" type="parTrans" cxnId="{9360DFD8-949C-456A-B9FC-C92B836BE65D}">
      <dgm:prSet/>
      <dgm:spPr/>
      <dgm:t>
        <a:bodyPr/>
        <a:lstStyle/>
        <a:p>
          <a:endParaRPr lang="da-DK"/>
        </a:p>
      </dgm:t>
    </dgm:pt>
    <dgm:pt modelId="{638BAA91-2823-42D8-8E5F-A182FEA2928B}" type="sibTrans" cxnId="{9360DFD8-949C-456A-B9FC-C92B836BE65D}">
      <dgm:prSet/>
      <dgm:spPr/>
      <dgm:t>
        <a:bodyPr/>
        <a:lstStyle/>
        <a:p>
          <a:endParaRPr lang="da-DK"/>
        </a:p>
      </dgm:t>
    </dgm:pt>
    <dgm:pt modelId="{3F11E4EC-22C3-4B4F-A5CF-8F97712C04B0}" type="pres">
      <dgm:prSet presAssocID="{F799919A-363F-4261-88DE-D4D13D671C52}" presName="linear" presStyleCnt="0">
        <dgm:presLayoutVars>
          <dgm:animLvl val="lvl"/>
          <dgm:resizeHandles val="exact"/>
        </dgm:presLayoutVars>
      </dgm:prSet>
      <dgm:spPr/>
    </dgm:pt>
    <dgm:pt modelId="{ABA38E07-BA30-4327-82F0-FEA57CBA92DE}" type="pres">
      <dgm:prSet presAssocID="{60CA6996-D9BB-4281-AB17-7FF0EF26614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7F5D35E-9D1E-4F85-B9B1-EF07ECE52BD5}" type="presOf" srcId="{60CA6996-D9BB-4281-AB17-7FF0EF26614D}" destId="{ABA38E07-BA30-4327-82F0-FEA57CBA92DE}" srcOrd="0" destOrd="0" presId="urn:microsoft.com/office/officeart/2005/8/layout/vList2"/>
    <dgm:cxn modelId="{88CD004D-E666-41AF-9026-A7DB8A45F83B}" type="presOf" srcId="{F799919A-363F-4261-88DE-D4D13D671C52}" destId="{3F11E4EC-22C3-4B4F-A5CF-8F97712C04B0}" srcOrd="0" destOrd="0" presId="urn:microsoft.com/office/officeart/2005/8/layout/vList2"/>
    <dgm:cxn modelId="{9360DFD8-949C-456A-B9FC-C92B836BE65D}" srcId="{F799919A-363F-4261-88DE-D4D13D671C52}" destId="{60CA6996-D9BB-4281-AB17-7FF0EF26614D}" srcOrd="0" destOrd="0" parTransId="{887F28B0-9255-413F-91BE-6EB84B587EEA}" sibTransId="{638BAA91-2823-42D8-8E5F-A182FEA2928B}"/>
    <dgm:cxn modelId="{3F589EB6-0F0F-4BF3-9DDE-0943316F152F}" type="presParOf" srcId="{3F11E4EC-22C3-4B4F-A5CF-8F97712C04B0}" destId="{ABA38E07-BA30-4327-82F0-FEA57CBA92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835566-2DE9-4D63-9447-30DF97A6AA39}" type="doc">
      <dgm:prSet loTypeId="urn:microsoft.com/office/officeart/2005/8/layout/process4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a-DK"/>
        </a:p>
      </dgm:t>
    </dgm:pt>
    <dgm:pt modelId="{78D94160-5FF3-421B-9AA2-2520FC2BE670}">
      <dgm:prSet/>
      <dgm:spPr/>
      <dgm:t>
        <a:bodyPr/>
        <a:lstStyle/>
        <a:p>
          <a:r>
            <a:rPr lang="es-ES" dirty="0"/>
            <a:t>¿Por qué despertó Vox la atención de la gente?</a:t>
          </a:r>
          <a:endParaRPr lang="da-DK" dirty="0"/>
        </a:p>
      </dgm:t>
    </dgm:pt>
    <dgm:pt modelId="{4C45516E-2775-4E6A-B9D5-81CD29BA527A}" type="parTrans" cxnId="{8EA83024-D6A1-4FE6-8EC6-6B68CF72E64C}">
      <dgm:prSet/>
      <dgm:spPr/>
      <dgm:t>
        <a:bodyPr/>
        <a:lstStyle/>
        <a:p>
          <a:endParaRPr lang="da-DK"/>
        </a:p>
      </dgm:t>
    </dgm:pt>
    <dgm:pt modelId="{F0370136-DE05-4C29-8C85-425AEA36A6E9}" type="sibTrans" cxnId="{8EA83024-D6A1-4FE6-8EC6-6B68CF72E64C}">
      <dgm:prSet/>
      <dgm:spPr/>
      <dgm:t>
        <a:bodyPr/>
        <a:lstStyle/>
        <a:p>
          <a:endParaRPr lang="da-DK"/>
        </a:p>
      </dgm:t>
    </dgm:pt>
    <dgm:pt modelId="{6F50AF06-D1C6-4AA9-B3A4-752C3678D496}">
      <dgm:prSet/>
      <dgm:spPr/>
      <dgm:t>
        <a:bodyPr/>
        <a:lstStyle/>
        <a:p>
          <a:r>
            <a:rPr lang="es-ES" dirty="0"/>
            <a:t>¿Por qué es un problema para los catalanes y los vascos ser una nación unida?</a:t>
          </a:r>
          <a:endParaRPr lang="da-DK" dirty="0"/>
        </a:p>
      </dgm:t>
    </dgm:pt>
    <dgm:pt modelId="{626FAEB3-BA9F-4982-AC72-9AE7FBA14D1E}" type="parTrans" cxnId="{F74DCE3A-6983-4E91-BAAD-D41CFDE7309A}">
      <dgm:prSet/>
      <dgm:spPr/>
      <dgm:t>
        <a:bodyPr/>
        <a:lstStyle/>
        <a:p>
          <a:endParaRPr lang="da-DK"/>
        </a:p>
      </dgm:t>
    </dgm:pt>
    <dgm:pt modelId="{C4D5994F-1916-4A34-A611-A447C4E9AA8C}" type="sibTrans" cxnId="{F74DCE3A-6983-4E91-BAAD-D41CFDE7309A}">
      <dgm:prSet/>
      <dgm:spPr/>
      <dgm:t>
        <a:bodyPr/>
        <a:lstStyle/>
        <a:p>
          <a:endParaRPr lang="da-DK"/>
        </a:p>
      </dgm:t>
    </dgm:pt>
    <dgm:pt modelId="{F317B85F-573C-4FA3-BC5E-57A55D7B2A30}">
      <dgm:prSet/>
      <dgm:spPr/>
      <dgm:t>
        <a:bodyPr/>
        <a:lstStyle/>
        <a:p>
          <a:r>
            <a:rPr lang="da-DK" dirty="0" err="1"/>
            <a:t>Escribe</a:t>
          </a:r>
          <a:r>
            <a:rPr lang="da-DK" dirty="0"/>
            <a:t> </a:t>
          </a:r>
          <a:r>
            <a:rPr lang="da-DK" dirty="0" err="1"/>
            <a:t>vuestra</a:t>
          </a:r>
          <a:r>
            <a:rPr lang="da-DK" dirty="0"/>
            <a:t> </a:t>
          </a:r>
          <a:r>
            <a:rPr lang="da-DK" dirty="0" err="1"/>
            <a:t>respuesta</a:t>
          </a:r>
          <a:r>
            <a:rPr lang="da-DK" dirty="0"/>
            <a:t> en </a:t>
          </a:r>
          <a:r>
            <a:rPr lang="da-DK" dirty="0" err="1"/>
            <a:t>un</a:t>
          </a:r>
          <a:r>
            <a:rPr lang="da-DK" dirty="0"/>
            <a:t> </a:t>
          </a:r>
          <a:r>
            <a:rPr lang="da-DK" dirty="0" err="1"/>
            <a:t>papelito</a:t>
          </a:r>
          <a:r>
            <a:rPr lang="da-DK" dirty="0"/>
            <a:t> y </a:t>
          </a:r>
          <a:r>
            <a:rPr lang="da-DK" dirty="0" err="1"/>
            <a:t>apriétalo</a:t>
          </a:r>
          <a:r>
            <a:rPr lang="da-DK" dirty="0"/>
            <a:t> (krøl det)</a:t>
          </a:r>
        </a:p>
      </dgm:t>
    </dgm:pt>
    <dgm:pt modelId="{162C7CC0-C642-493D-88B1-771C4AEF6E4C}" type="parTrans" cxnId="{DF436B97-E9EA-4BBD-8247-0E2F7582A44B}">
      <dgm:prSet/>
      <dgm:spPr/>
      <dgm:t>
        <a:bodyPr/>
        <a:lstStyle/>
        <a:p>
          <a:endParaRPr lang="da-DK"/>
        </a:p>
      </dgm:t>
    </dgm:pt>
    <dgm:pt modelId="{78C702AD-AD5E-4251-AD99-5FD89FB0E146}" type="sibTrans" cxnId="{DF436B97-E9EA-4BBD-8247-0E2F7582A44B}">
      <dgm:prSet/>
      <dgm:spPr/>
      <dgm:t>
        <a:bodyPr/>
        <a:lstStyle/>
        <a:p>
          <a:endParaRPr lang="da-DK"/>
        </a:p>
      </dgm:t>
    </dgm:pt>
    <dgm:pt modelId="{EAD039A5-4A55-426E-B600-859079E7B595}" type="pres">
      <dgm:prSet presAssocID="{1A835566-2DE9-4D63-9447-30DF97A6AA39}" presName="Name0" presStyleCnt="0">
        <dgm:presLayoutVars>
          <dgm:dir/>
          <dgm:animLvl val="lvl"/>
          <dgm:resizeHandles val="exact"/>
        </dgm:presLayoutVars>
      </dgm:prSet>
      <dgm:spPr/>
    </dgm:pt>
    <dgm:pt modelId="{1F06F6A6-21B4-4F33-91F2-F76557A0F561}" type="pres">
      <dgm:prSet presAssocID="{6F50AF06-D1C6-4AA9-B3A4-752C3678D496}" presName="boxAndChildren" presStyleCnt="0"/>
      <dgm:spPr/>
    </dgm:pt>
    <dgm:pt modelId="{7C4FA611-D793-48CE-A17F-5B98DF15992D}" type="pres">
      <dgm:prSet presAssocID="{6F50AF06-D1C6-4AA9-B3A4-752C3678D496}" presName="parentTextBox" presStyleLbl="node1" presStyleIdx="0" presStyleCnt="3"/>
      <dgm:spPr/>
    </dgm:pt>
    <dgm:pt modelId="{7C41788A-3C81-46D3-9305-53E1E86845E5}" type="pres">
      <dgm:prSet presAssocID="{F0370136-DE05-4C29-8C85-425AEA36A6E9}" presName="sp" presStyleCnt="0"/>
      <dgm:spPr/>
    </dgm:pt>
    <dgm:pt modelId="{394D1089-1DE2-4099-8F9F-AC6D053D59ED}" type="pres">
      <dgm:prSet presAssocID="{78D94160-5FF3-421B-9AA2-2520FC2BE670}" presName="arrowAndChildren" presStyleCnt="0"/>
      <dgm:spPr/>
    </dgm:pt>
    <dgm:pt modelId="{CD251E5A-55F7-401D-BABA-902E605553AB}" type="pres">
      <dgm:prSet presAssocID="{78D94160-5FF3-421B-9AA2-2520FC2BE670}" presName="parentTextArrow" presStyleLbl="node1" presStyleIdx="1" presStyleCnt="3"/>
      <dgm:spPr/>
    </dgm:pt>
    <dgm:pt modelId="{1C447A38-C0EB-4573-B117-EA615329C48E}" type="pres">
      <dgm:prSet presAssocID="{78C702AD-AD5E-4251-AD99-5FD89FB0E146}" presName="sp" presStyleCnt="0"/>
      <dgm:spPr/>
    </dgm:pt>
    <dgm:pt modelId="{92C77E85-B0F6-43EE-87D4-FC9A836FE779}" type="pres">
      <dgm:prSet presAssocID="{F317B85F-573C-4FA3-BC5E-57A55D7B2A30}" presName="arrowAndChildren" presStyleCnt="0"/>
      <dgm:spPr/>
    </dgm:pt>
    <dgm:pt modelId="{2CF4373B-1533-41A0-91D2-D412E4D9F846}" type="pres">
      <dgm:prSet presAssocID="{F317B85F-573C-4FA3-BC5E-57A55D7B2A30}" presName="parentTextArrow" presStyleLbl="node1" presStyleIdx="2" presStyleCnt="3"/>
      <dgm:spPr/>
    </dgm:pt>
  </dgm:ptLst>
  <dgm:cxnLst>
    <dgm:cxn modelId="{D45B260A-0ADE-430F-9CC9-A5FF9C0F4558}" type="presOf" srcId="{6F50AF06-D1C6-4AA9-B3A4-752C3678D496}" destId="{7C4FA611-D793-48CE-A17F-5B98DF15992D}" srcOrd="0" destOrd="0" presId="urn:microsoft.com/office/officeart/2005/8/layout/process4"/>
    <dgm:cxn modelId="{8EA83024-D6A1-4FE6-8EC6-6B68CF72E64C}" srcId="{1A835566-2DE9-4D63-9447-30DF97A6AA39}" destId="{78D94160-5FF3-421B-9AA2-2520FC2BE670}" srcOrd="1" destOrd="0" parTransId="{4C45516E-2775-4E6A-B9D5-81CD29BA527A}" sibTransId="{F0370136-DE05-4C29-8C85-425AEA36A6E9}"/>
    <dgm:cxn modelId="{F74DCE3A-6983-4E91-BAAD-D41CFDE7309A}" srcId="{1A835566-2DE9-4D63-9447-30DF97A6AA39}" destId="{6F50AF06-D1C6-4AA9-B3A4-752C3678D496}" srcOrd="2" destOrd="0" parTransId="{626FAEB3-BA9F-4982-AC72-9AE7FBA14D1E}" sibTransId="{C4D5994F-1916-4A34-A611-A447C4E9AA8C}"/>
    <dgm:cxn modelId="{1E9D9E64-1603-4B2E-8D9F-2E1B857E58CA}" type="presOf" srcId="{1A835566-2DE9-4D63-9447-30DF97A6AA39}" destId="{EAD039A5-4A55-426E-B600-859079E7B595}" srcOrd="0" destOrd="0" presId="urn:microsoft.com/office/officeart/2005/8/layout/process4"/>
    <dgm:cxn modelId="{DF436B97-E9EA-4BBD-8247-0E2F7582A44B}" srcId="{1A835566-2DE9-4D63-9447-30DF97A6AA39}" destId="{F317B85F-573C-4FA3-BC5E-57A55D7B2A30}" srcOrd="0" destOrd="0" parTransId="{162C7CC0-C642-493D-88B1-771C4AEF6E4C}" sibTransId="{78C702AD-AD5E-4251-AD99-5FD89FB0E146}"/>
    <dgm:cxn modelId="{73EA51BA-2665-4B5E-BD2F-F3B31E5B2F0A}" type="presOf" srcId="{F317B85F-573C-4FA3-BC5E-57A55D7B2A30}" destId="{2CF4373B-1533-41A0-91D2-D412E4D9F846}" srcOrd="0" destOrd="0" presId="urn:microsoft.com/office/officeart/2005/8/layout/process4"/>
    <dgm:cxn modelId="{F6CB4CD0-D716-4474-A953-183DB085046A}" type="presOf" srcId="{78D94160-5FF3-421B-9AA2-2520FC2BE670}" destId="{CD251E5A-55F7-401D-BABA-902E605553AB}" srcOrd="0" destOrd="0" presId="urn:microsoft.com/office/officeart/2005/8/layout/process4"/>
    <dgm:cxn modelId="{2F7746BD-7D1F-42D5-AE2E-503667306E47}" type="presParOf" srcId="{EAD039A5-4A55-426E-B600-859079E7B595}" destId="{1F06F6A6-21B4-4F33-91F2-F76557A0F561}" srcOrd="0" destOrd="0" presId="urn:microsoft.com/office/officeart/2005/8/layout/process4"/>
    <dgm:cxn modelId="{63E8CEA7-78B8-4EB8-90B5-1F6B9FADADE3}" type="presParOf" srcId="{1F06F6A6-21B4-4F33-91F2-F76557A0F561}" destId="{7C4FA611-D793-48CE-A17F-5B98DF15992D}" srcOrd="0" destOrd="0" presId="urn:microsoft.com/office/officeart/2005/8/layout/process4"/>
    <dgm:cxn modelId="{54F1BBEB-0C25-4878-9E5C-C7FCB7905398}" type="presParOf" srcId="{EAD039A5-4A55-426E-B600-859079E7B595}" destId="{7C41788A-3C81-46D3-9305-53E1E86845E5}" srcOrd="1" destOrd="0" presId="urn:microsoft.com/office/officeart/2005/8/layout/process4"/>
    <dgm:cxn modelId="{9C03A634-D837-4086-A17B-4F5904FEC015}" type="presParOf" srcId="{EAD039A5-4A55-426E-B600-859079E7B595}" destId="{394D1089-1DE2-4099-8F9F-AC6D053D59ED}" srcOrd="2" destOrd="0" presId="urn:microsoft.com/office/officeart/2005/8/layout/process4"/>
    <dgm:cxn modelId="{1E4E35A2-9274-4456-BBDE-BE932F6A872E}" type="presParOf" srcId="{394D1089-1DE2-4099-8F9F-AC6D053D59ED}" destId="{CD251E5A-55F7-401D-BABA-902E605553AB}" srcOrd="0" destOrd="0" presId="urn:microsoft.com/office/officeart/2005/8/layout/process4"/>
    <dgm:cxn modelId="{D6BD9E94-3AE5-48A1-8C8D-19665926E043}" type="presParOf" srcId="{EAD039A5-4A55-426E-B600-859079E7B595}" destId="{1C447A38-C0EB-4573-B117-EA615329C48E}" srcOrd="3" destOrd="0" presId="urn:microsoft.com/office/officeart/2005/8/layout/process4"/>
    <dgm:cxn modelId="{5F071259-7C5D-4B0B-B31E-22738053B54E}" type="presParOf" srcId="{EAD039A5-4A55-426E-B600-859079E7B595}" destId="{92C77E85-B0F6-43EE-87D4-FC9A836FE779}" srcOrd="4" destOrd="0" presId="urn:microsoft.com/office/officeart/2005/8/layout/process4"/>
    <dgm:cxn modelId="{5EDC8D9C-EC05-488D-99E7-64626F09BAC0}" type="presParOf" srcId="{92C77E85-B0F6-43EE-87D4-FC9A836FE779}" destId="{2CF4373B-1533-41A0-91D2-D412E4D9F84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C32A60-8DB5-4C04-9F0F-118F101804F4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da-DK"/>
        </a:p>
      </dgm:t>
    </dgm:pt>
    <dgm:pt modelId="{AFEB69BF-0E6D-401E-A6E3-D4D838411039}">
      <dgm:prSet custT="1"/>
      <dgm:spPr/>
      <dgm:t>
        <a:bodyPr/>
        <a:lstStyle/>
        <a:p>
          <a:r>
            <a:rPr lang="da-DK" sz="4000" dirty="0"/>
            <a:t>En </a:t>
          </a:r>
          <a:r>
            <a:rPr lang="da-DK" sz="4000" dirty="0" err="1"/>
            <a:t>grupos</a:t>
          </a:r>
          <a:r>
            <a:rPr lang="da-DK" sz="4000" dirty="0"/>
            <a:t>…</a:t>
          </a:r>
        </a:p>
      </dgm:t>
    </dgm:pt>
    <dgm:pt modelId="{2E05EDEC-183F-4769-A2C1-22C39200B13D}" type="parTrans" cxnId="{3E14BAA9-5A9F-4C82-937F-7F733637F277}">
      <dgm:prSet/>
      <dgm:spPr/>
      <dgm:t>
        <a:bodyPr/>
        <a:lstStyle/>
        <a:p>
          <a:endParaRPr lang="da-DK"/>
        </a:p>
      </dgm:t>
    </dgm:pt>
    <dgm:pt modelId="{411C4E8E-BA9E-4D6E-91C8-A04D426DF8ED}" type="sibTrans" cxnId="{3E14BAA9-5A9F-4C82-937F-7F733637F277}">
      <dgm:prSet/>
      <dgm:spPr/>
      <dgm:t>
        <a:bodyPr/>
        <a:lstStyle/>
        <a:p>
          <a:endParaRPr lang="da-DK"/>
        </a:p>
      </dgm:t>
    </dgm:pt>
    <dgm:pt modelId="{3AEF753F-C09F-47A9-8FA3-821EC8E7A81E}" type="pres">
      <dgm:prSet presAssocID="{53C32A60-8DB5-4C04-9F0F-118F101804F4}" presName="linear" presStyleCnt="0">
        <dgm:presLayoutVars>
          <dgm:animLvl val="lvl"/>
          <dgm:resizeHandles val="exact"/>
        </dgm:presLayoutVars>
      </dgm:prSet>
      <dgm:spPr/>
    </dgm:pt>
    <dgm:pt modelId="{A76DD0CB-812E-46E5-8D27-BC68442F20E1}" type="pres">
      <dgm:prSet presAssocID="{AFEB69BF-0E6D-401E-A6E3-D4D83841103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AAA8F2F-B1E4-4D0B-8D74-7A0C9448A191}" type="presOf" srcId="{AFEB69BF-0E6D-401E-A6E3-D4D838411039}" destId="{A76DD0CB-812E-46E5-8D27-BC68442F20E1}" srcOrd="0" destOrd="0" presId="urn:microsoft.com/office/officeart/2005/8/layout/vList2"/>
    <dgm:cxn modelId="{3E14BAA9-5A9F-4C82-937F-7F733637F277}" srcId="{53C32A60-8DB5-4C04-9F0F-118F101804F4}" destId="{AFEB69BF-0E6D-401E-A6E3-D4D838411039}" srcOrd="0" destOrd="0" parTransId="{2E05EDEC-183F-4769-A2C1-22C39200B13D}" sibTransId="{411C4E8E-BA9E-4D6E-91C8-A04D426DF8ED}"/>
    <dgm:cxn modelId="{E52F78BA-3A84-43AE-B501-0FACE60EC156}" type="presOf" srcId="{53C32A60-8DB5-4C04-9F0F-118F101804F4}" destId="{3AEF753F-C09F-47A9-8FA3-821EC8E7A81E}" srcOrd="0" destOrd="0" presId="urn:microsoft.com/office/officeart/2005/8/layout/vList2"/>
    <dgm:cxn modelId="{7BDCD45F-2648-427F-B0C9-D21140F8ECF9}" type="presParOf" srcId="{3AEF753F-C09F-47A9-8FA3-821EC8E7A81E}" destId="{A76DD0CB-812E-46E5-8D27-BC68442F20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AC7029-C94A-47D4-AA5C-DD7B2C237580}" type="doc">
      <dgm:prSet loTypeId="urn:microsoft.com/office/officeart/2005/8/layout/venn1" loCatId="relationship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da-DK"/>
        </a:p>
      </dgm:t>
    </dgm:pt>
    <dgm:pt modelId="{73CD2FD4-D9F3-4AB6-BBBF-4A2D9052D293}">
      <dgm:prSet/>
      <dgm:spPr/>
      <dgm:t>
        <a:bodyPr/>
        <a:lstStyle/>
        <a:p>
          <a:r>
            <a:rPr lang="da-DK"/>
            <a:t>Leed los papelitos en voz alta y corregid la gramática si es necesario. </a:t>
          </a:r>
        </a:p>
      </dgm:t>
    </dgm:pt>
    <dgm:pt modelId="{7CA07746-1CFC-4F14-A409-EB76B846DBF3}" type="parTrans" cxnId="{FCF7060E-5C93-4C70-8DB2-31EE7C361D99}">
      <dgm:prSet/>
      <dgm:spPr/>
      <dgm:t>
        <a:bodyPr/>
        <a:lstStyle/>
        <a:p>
          <a:endParaRPr lang="da-DK"/>
        </a:p>
      </dgm:t>
    </dgm:pt>
    <dgm:pt modelId="{8685070A-4456-4000-BCC7-E38CC8245D56}" type="sibTrans" cxnId="{FCF7060E-5C93-4C70-8DB2-31EE7C361D99}">
      <dgm:prSet/>
      <dgm:spPr/>
      <dgm:t>
        <a:bodyPr/>
        <a:lstStyle/>
        <a:p>
          <a:endParaRPr lang="da-DK"/>
        </a:p>
      </dgm:t>
    </dgm:pt>
    <dgm:pt modelId="{E1BC0283-545E-4A24-8EEB-92605AB561C6}">
      <dgm:prSet/>
      <dgm:spPr/>
      <dgm:t>
        <a:bodyPr/>
        <a:lstStyle/>
        <a:p>
          <a:r>
            <a:rPr lang="da-DK"/>
            <a:t>También añadid palabras si falta alguna. </a:t>
          </a:r>
        </a:p>
      </dgm:t>
    </dgm:pt>
    <dgm:pt modelId="{0E6BCEC9-AFEA-4BB4-87B1-00857DF67300}" type="parTrans" cxnId="{4CF8E799-F336-4D86-B3BE-1D8BDE86E96E}">
      <dgm:prSet/>
      <dgm:spPr/>
      <dgm:t>
        <a:bodyPr/>
        <a:lstStyle/>
        <a:p>
          <a:endParaRPr lang="da-DK"/>
        </a:p>
      </dgm:t>
    </dgm:pt>
    <dgm:pt modelId="{56D4AE08-B964-4D13-BB5E-8E49C5B37B77}" type="sibTrans" cxnId="{4CF8E799-F336-4D86-B3BE-1D8BDE86E96E}">
      <dgm:prSet/>
      <dgm:spPr/>
      <dgm:t>
        <a:bodyPr/>
        <a:lstStyle/>
        <a:p>
          <a:endParaRPr lang="da-DK"/>
        </a:p>
      </dgm:t>
    </dgm:pt>
    <dgm:pt modelId="{882497B1-8B7D-408C-9753-BDD653FC0E6B}" type="pres">
      <dgm:prSet presAssocID="{27AC7029-C94A-47D4-AA5C-DD7B2C237580}" presName="compositeShape" presStyleCnt="0">
        <dgm:presLayoutVars>
          <dgm:chMax val="7"/>
          <dgm:dir/>
          <dgm:resizeHandles val="exact"/>
        </dgm:presLayoutVars>
      </dgm:prSet>
      <dgm:spPr/>
    </dgm:pt>
    <dgm:pt modelId="{86C21CCC-B32A-4072-BB30-8DE75DBDDE20}" type="pres">
      <dgm:prSet presAssocID="{73CD2FD4-D9F3-4AB6-BBBF-4A2D9052D293}" presName="circ1" presStyleLbl="vennNode1" presStyleIdx="0" presStyleCnt="2"/>
      <dgm:spPr/>
    </dgm:pt>
    <dgm:pt modelId="{A8A0E8DC-4E34-4849-BA06-EDAC6D7AA346}" type="pres">
      <dgm:prSet presAssocID="{73CD2FD4-D9F3-4AB6-BBBF-4A2D9052D29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B8A45F0-1CFE-44A2-A96F-D02D9304228A}" type="pres">
      <dgm:prSet presAssocID="{E1BC0283-545E-4A24-8EEB-92605AB561C6}" presName="circ2" presStyleLbl="vennNode1" presStyleIdx="1" presStyleCnt="2"/>
      <dgm:spPr/>
    </dgm:pt>
    <dgm:pt modelId="{15D15552-73F0-4BA8-B996-14BB24A76EA0}" type="pres">
      <dgm:prSet presAssocID="{E1BC0283-545E-4A24-8EEB-92605AB561C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3DD1406-2F41-4CD8-9312-EB28CA6B47D2}" type="presOf" srcId="{E1BC0283-545E-4A24-8EEB-92605AB561C6}" destId="{15D15552-73F0-4BA8-B996-14BB24A76EA0}" srcOrd="1" destOrd="0" presId="urn:microsoft.com/office/officeart/2005/8/layout/venn1"/>
    <dgm:cxn modelId="{FCF7060E-5C93-4C70-8DB2-31EE7C361D99}" srcId="{27AC7029-C94A-47D4-AA5C-DD7B2C237580}" destId="{73CD2FD4-D9F3-4AB6-BBBF-4A2D9052D293}" srcOrd="0" destOrd="0" parTransId="{7CA07746-1CFC-4F14-A409-EB76B846DBF3}" sibTransId="{8685070A-4456-4000-BCC7-E38CC8245D56}"/>
    <dgm:cxn modelId="{675DCB39-82C9-478B-BA3C-80C6E79AAAE8}" type="presOf" srcId="{27AC7029-C94A-47D4-AA5C-DD7B2C237580}" destId="{882497B1-8B7D-408C-9753-BDD653FC0E6B}" srcOrd="0" destOrd="0" presId="urn:microsoft.com/office/officeart/2005/8/layout/venn1"/>
    <dgm:cxn modelId="{92348086-CD70-4339-A16F-F761DEC3EE85}" type="presOf" srcId="{73CD2FD4-D9F3-4AB6-BBBF-4A2D9052D293}" destId="{86C21CCC-B32A-4072-BB30-8DE75DBDDE20}" srcOrd="0" destOrd="0" presId="urn:microsoft.com/office/officeart/2005/8/layout/venn1"/>
    <dgm:cxn modelId="{A6924B8E-8A3B-45D2-805C-A5B2896990DC}" type="presOf" srcId="{E1BC0283-545E-4A24-8EEB-92605AB561C6}" destId="{0B8A45F0-1CFE-44A2-A96F-D02D9304228A}" srcOrd="0" destOrd="0" presId="urn:microsoft.com/office/officeart/2005/8/layout/venn1"/>
    <dgm:cxn modelId="{4CF8E799-F336-4D86-B3BE-1D8BDE86E96E}" srcId="{27AC7029-C94A-47D4-AA5C-DD7B2C237580}" destId="{E1BC0283-545E-4A24-8EEB-92605AB561C6}" srcOrd="1" destOrd="0" parTransId="{0E6BCEC9-AFEA-4BB4-87B1-00857DF67300}" sibTransId="{56D4AE08-B964-4D13-BB5E-8E49C5B37B77}"/>
    <dgm:cxn modelId="{4B7C419D-A61E-49A3-B5F8-C1D5F152B3F5}" type="presOf" srcId="{73CD2FD4-D9F3-4AB6-BBBF-4A2D9052D293}" destId="{A8A0E8DC-4E34-4849-BA06-EDAC6D7AA346}" srcOrd="1" destOrd="0" presId="urn:microsoft.com/office/officeart/2005/8/layout/venn1"/>
    <dgm:cxn modelId="{82BA1034-0F12-4468-9F56-F1BA52F407EC}" type="presParOf" srcId="{882497B1-8B7D-408C-9753-BDD653FC0E6B}" destId="{86C21CCC-B32A-4072-BB30-8DE75DBDDE20}" srcOrd="0" destOrd="0" presId="urn:microsoft.com/office/officeart/2005/8/layout/venn1"/>
    <dgm:cxn modelId="{8FB83349-2C0D-43CA-B294-9F2643628C50}" type="presParOf" srcId="{882497B1-8B7D-408C-9753-BDD653FC0E6B}" destId="{A8A0E8DC-4E34-4849-BA06-EDAC6D7AA346}" srcOrd="1" destOrd="0" presId="urn:microsoft.com/office/officeart/2005/8/layout/venn1"/>
    <dgm:cxn modelId="{1D576F46-40DC-470A-A293-E3C3E8A9B9B3}" type="presParOf" srcId="{882497B1-8B7D-408C-9753-BDD653FC0E6B}" destId="{0B8A45F0-1CFE-44A2-A96F-D02D9304228A}" srcOrd="2" destOrd="0" presId="urn:microsoft.com/office/officeart/2005/8/layout/venn1"/>
    <dgm:cxn modelId="{74383282-C6AE-49DB-8A4C-316FEE621044}" type="presParOf" srcId="{882497B1-8B7D-408C-9753-BDD653FC0E6B}" destId="{15D15552-73F0-4BA8-B996-14BB24A76EA0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F3DEA86-92D5-494A-BCC0-E26AAAB55670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a-DK"/>
        </a:p>
      </dgm:t>
    </dgm:pt>
    <dgm:pt modelId="{05E7B52C-D59B-4E8F-821A-9017CF45CC9E}">
      <dgm:prSet/>
      <dgm:spPr/>
      <dgm:t>
        <a:bodyPr/>
        <a:lstStyle/>
        <a:p>
          <a:r>
            <a:rPr lang="da-DK" dirty="0" err="1"/>
            <a:t>Palabras</a:t>
          </a:r>
          <a:r>
            <a:rPr lang="da-DK" dirty="0"/>
            <a:t> </a:t>
          </a:r>
          <a:r>
            <a:rPr lang="da-DK" dirty="0" err="1"/>
            <a:t>claves</a:t>
          </a:r>
          <a:r>
            <a:rPr lang="da-DK" dirty="0"/>
            <a:t> (10)</a:t>
          </a:r>
        </a:p>
      </dgm:t>
    </dgm:pt>
    <dgm:pt modelId="{7F89C31E-B383-4797-8946-8B2596CB8229}" type="parTrans" cxnId="{47730ED7-B055-4FA3-9B12-508BA88C0820}">
      <dgm:prSet/>
      <dgm:spPr/>
      <dgm:t>
        <a:bodyPr/>
        <a:lstStyle/>
        <a:p>
          <a:endParaRPr lang="da-DK"/>
        </a:p>
      </dgm:t>
    </dgm:pt>
    <dgm:pt modelId="{655CF435-BA37-4294-A985-23BC0EA1374C}" type="sibTrans" cxnId="{47730ED7-B055-4FA3-9B12-508BA88C0820}">
      <dgm:prSet/>
      <dgm:spPr/>
      <dgm:t>
        <a:bodyPr/>
        <a:lstStyle/>
        <a:p>
          <a:endParaRPr lang="da-DK"/>
        </a:p>
      </dgm:t>
    </dgm:pt>
    <dgm:pt modelId="{5BBB9145-0CE1-4B7E-AA3D-FDB8CD47FC76}" type="pres">
      <dgm:prSet presAssocID="{3F3DEA86-92D5-494A-BCC0-E26AAAB55670}" presName="linear" presStyleCnt="0">
        <dgm:presLayoutVars>
          <dgm:animLvl val="lvl"/>
          <dgm:resizeHandles val="exact"/>
        </dgm:presLayoutVars>
      </dgm:prSet>
      <dgm:spPr/>
    </dgm:pt>
    <dgm:pt modelId="{AEEF7EC9-C4D2-4A1A-85A3-98F57D70F171}" type="pres">
      <dgm:prSet presAssocID="{05E7B52C-D59B-4E8F-821A-9017CF45CC9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2A0BA41-8FD2-4E94-A1C1-7841039244BC}" type="presOf" srcId="{05E7B52C-D59B-4E8F-821A-9017CF45CC9E}" destId="{AEEF7EC9-C4D2-4A1A-85A3-98F57D70F171}" srcOrd="0" destOrd="0" presId="urn:microsoft.com/office/officeart/2005/8/layout/vList2"/>
    <dgm:cxn modelId="{FD894466-C4D7-4416-9142-8C22CC8973E5}" type="presOf" srcId="{3F3DEA86-92D5-494A-BCC0-E26AAAB55670}" destId="{5BBB9145-0CE1-4B7E-AA3D-FDB8CD47FC76}" srcOrd="0" destOrd="0" presId="urn:microsoft.com/office/officeart/2005/8/layout/vList2"/>
    <dgm:cxn modelId="{47730ED7-B055-4FA3-9B12-508BA88C0820}" srcId="{3F3DEA86-92D5-494A-BCC0-E26AAAB55670}" destId="{05E7B52C-D59B-4E8F-821A-9017CF45CC9E}" srcOrd="0" destOrd="0" parTransId="{7F89C31E-B383-4797-8946-8B2596CB8229}" sibTransId="{655CF435-BA37-4294-A985-23BC0EA1374C}"/>
    <dgm:cxn modelId="{AFA68AD2-A545-4B7C-B12C-9C5A771E10BC}" type="presParOf" srcId="{5BBB9145-0CE1-4B7E-AA3D-FDB8CD47FC76}" destId="{AEEF7EC9-C4D2-4A1A-85A3-98F57D70F17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A8B3F0B-A655-47C7-86B6-7BDF83F48E1C}" type="doc">
      <dgm:prSet loTypeId="urn:microsoft.com/office/officeart/2005/8/layout/venn1" loCatId="relationship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da-DK"/>
        </a:p>
      </dgm:t>
    </dgm:pt>
    <dgm:pt modelId="{1C113EA1-F606-4DCF-AE36-ACB2809D3627}">
      <dgm:prSet/>
      <dgm:spPr/>
      <dgm:t>
        <a:bodyPr/>
        <a:lstStyle/>
        <a:p>
          <a:r>
            <a:rPr lang="da-DK" dirty="0">
              <a:hlinkClick xmlns:r="http://schemas.openxmlformats.org/officeDocument/2006/relationships" r:id="rId1"/>
            </a:rPr>
            <a:t>Quizlet</a:t>
          </a:r>
          <a:endParaRPr lang="da-DK" dirty="0"/>
        </a:p>
      </dgm:t>
    </dgm:pt>
    <dgm:pt modelId="{F872EC79-5853-46AD-ADED-1FF4B9668CA3}" type="parTrans" cxnId="{D0C799E1-E3FF-4A83-A897-55D225995232}">
      <dgm:prSet/>
      <dgm:spPr/>
      <dgm:t>
        <a:bodyPr/>
        <a:lstStyle/>
        <a:p>
          <a:endParaRPr lang="da-DK"/>
        </a:p>
      </dgm:t>
    </dgm:pt>
    <dgm:pt modelId="{2723A72C-A76D-4117-AC65-F3B831A25890}" type="sibTrans" cxnId="{D0C799E1-E3FF-4A83-A897-55D225995232}">
      <dgm:prSet/>
      <dgm:spPr/>
      <dgm:t>
        <a:bodyPr/>
        <a:lstStyle/>
        <a:p>
          <a:endParaRPr lang="da-DK"/>
        </a:p>
      </dgm:t>
    </dgm:pt>
    <dgm:pt modelId="{9AC48F53-9C71-4B1C-BE53-7B1662B93B83}" type="pres">
      <dgm:prSet presAssocID="{9A8B3F0B-A655-47C7-86B6-7BDF83F48E1C}" presName="compositeShape" presStyleCnt="0">
        <dgm:presLayoutVars>
          <dgm:chMax val="7"/>
          <dgm:dir/>
          <dgm:resizeHandles val="exact"/>
        </dgm:presLayoutVars>
      </dgm:prSet>
      <dgm:spPr/>
    </dgm:pt>
    <dgm:pt modelId="{BB5779AE-359A-440D-9719-EEAEEACB8B3E}" type="pres">
      <dgm:prSet presAssocID="{1C113EA1-F606-4DCF-AE36-ACB2809D3627}" presName="circ1TxSh" presStyleLbl="vennNode1" presStyleIdx="0" presStyleCnt="1"/>
      <dgm:spPr/>
    </dgm:pt>
  </dgm:ptLst>
  <dgm:cxnLst>
    <dgm:cxn modelId="{0342AF2D-7C8D-47EE-9E5C-1900B9BB0E6E}" type="presOf" srcId="{1C113EA1-F606-4DCF-AE36-ACB2809D3627}" destId="{BB5779AE-359A-440D-9719-EEAEEACB8B3E}" srcOrd="0" destOrd="0" presId="urn:microsoft.com/office/officeart/2005/8/layout/venn1"/>
    <dgm:cxn modelId="{490B8B8F-A17B-4D10-9779-67B03BB454B1}" type="presOf" srcId="{9A8B3F0B-A655-47C7-86B6-7BDF83F48E1C}" destId="{9AC48F53-9C71-4B1C-BE53-7B1662B93B83}" srcOrd="0" destOrd="0" presId="urn:microsoft.com/office/officeart/2005/8/layout/venn1"/>
    <dgm:cxn modelId="{D0C799E1-E3FF-4A83-A897-55D225995232}" srcId="{9A8B3F0B-A655-47C7-86B6-7BDF83F48E1C}" destId="{1C113EA1-F606-4DCF-AE36-ACB2809D3627}" srcOrd="0" destOrd="0" parTransId="{F872EC79-5853-46AD-ADED-1FF4B9668CA3}" sibTransId="{2723A72C-A76D-4117-AC65-F3B831A25890}"/>
    <dgm:cxn modelId="{911C22A2-06B8-4175-B6A9-3D7B6B694C74}" type="presParOf" srcId="{9AC48F53-9C71-4B1C-BE53-7B1662B93B83}" destId="{BB5779AE-359A-440D-9719-EEAEEACB8B3E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DF60D2D-7E44-4529-A510-0B53E64E2C38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da-DK"/>
        </a:p>
      </dgm:t>
    </dgm:pt>
    <dgm:pt modelId="{638F1249-CB6B-4BF5-9F7D-05C90DCD67CC}">
      <dgm:prSet custT="1"/>
      <dgm:spPr/>
      <dgm:t>
        <a:bodyPr/>
        <a:lstStyle/>
        <a:p>
          <a:r>
            <a:rPr lang="da-DK" sz="4400" dirty="0" err="1"/>
            <a:t>Recordamos</a:t>
          </a:r>
          <a:r>
            <a:rPr lang="da-DK" sz="4400" dirty="0"/>
            <a:t> las </a:t>
          </a:r>
          <a:r>
            <a:rPr lang="da-DK" sz="4400" dirty="0" err="1"/>
            <a:t>palabras</a:t>
          </a:r>
          <a:r>
            <a:rPr lang="da-DK" sz="4400" dirty="0"/>
            <a:t>? (5)</a:t>
          </a:r>
        </a:p>
      </dgm:t>
    </dgm:pt>
    <dgm:pt modelId="{C6B7E3A5-1904-4065-A856-64A076BB9825}" type="parTrans" cxnId="{29A1103F-E6A9-4F92-8BC9-DF3C49147D00}">
      <dgm:prSet/>
      <dgm:spPr/>
      <dgm:t>
        <a:bodyPr/>
        <a:lstStyle/>
        <a:p>
          <a:endParaRPr lang="da-DK"/>
        </a:p>
      </dgm:t>
    </dgm:pt>
    <dgm:pt modelId="{DBEE5C76-382E-450A-AFDD-D0DE6E8D5626}" type="sibTrans" cxnId="{29A1103F-E6A9-4F92-8BC9-DF3C49147D00}">
      <dgm:prSet/>
      <dgm:spPr/>
      <dgm:t>
        <a:bodyPr/>
        <a:lstStyle/>
        <a:p>
          <a:endParaRPr lang="da-DK"/>
        </a:p>
      </dgm:t>
    </dgm:pt>
    <dgm:pt modelId="{82FC9ED6-2FCC-4B47-B5DF-DFB37660D7F7}" type="pres">
      <dgm:prSet presAssocID="{CDF60D2D-7E44-4529-A510-0B53E64E2C38}" presName="linear" presStyleCnt="0">
        <dgm:presLayoutVars>
          <dgm:animLvl val="lvl"/>
          <dgm:resizeHandles val="exact"/>
        </dgm:presLayoutVars>
      </dgm:prSet>
      <dgm:spPr/>
    </dgm:pt>
    <dgm:pt modelId="{26EF5B18-4961-4288-B082-850B8314EC61}" type="pres">
      <dgm:prSet presAssocID="{638F1249-CB6B-4BF5-9F7D-05C90DCD67C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9A1103F-E6A9-4F92-8BC9-DF3C49147D00}" srcId="{CDF60D2D-7E44-4529-A510-0B53E64E2C38}" destId="{638F1249-CB6B-4BF5-9F7D-05C90DCD67CC}" srcOrd="0" destOrd="0" parTransId="{C6B7E3A5-1904-4065-A856-64A076BB9825}" sibTransId="{DBEE5C76-382E-450A-AFDD-D0DE6E8D5626}"/>
    <dgm:cxn modelId="{805D9F89-8EA8-45ED-8BE5-0EB153F0815F}" type="presOf" srcId="{CDF60D2D-7E44-4529-A510-0B53E64E2C38}" destId="{82FC9ED6-2FCC-4B47-B5DF-DFB37660D7F7}" srcOrd="0" destOrd="0" presId="urn:microsoft.com/office/officeart/2005/8/layout/vList2"/>
    <dgm:cxn modelId="{282DEED7-7EC4-410C-8A1C-B7B49816D37A}" type="presOf" srcId="{638F1249-CB6B-4BF5-9F7D-05C90DCD67CC}" destId="{26EF5B18-4961-4288-B082-850B8314EC61}" srcOrd="0" destOrd="0" presId="urn:microsoft.com/office/officeart/2005/8/layout/vList2"/>
    <dgm:cxn modelId="{E48C42B6-27CD-4BFF-A642-9C3427A06B5C}" type="presParOf" srcId="{82FC9ED6-2FCC-4B47-B5DF-DFB37660D7F7}" destId="{26EF5B18-4961-4288-B082-850B8314EC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629989A-C53C-4A19-9F78-2B0279A1D59F}" type="doc">
      <dgm:prSet loTypeId="urn:microsoft.com/office/officeart/2005/8/layout/hierarchy3" loCatId="hierarchy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da-DK"/>
        </a:p>
      </dgm:t>
    </dgm:pt>
    <dgm:pt modelId="{3B5A2E2D-96A2-4A1C-84E4-4EE97D88010C}">
      <dgm:prSet custT="1"/>
      <dgm:spPr/>
      <dgm:t>
        <a:bodyPr/>
        <a:lstStyle/>
        <a:p>
          <a:r>
            <a:rPr lang="es-ES" sz="4400" dirty="0"/>
            <a:t>Escribe las palabras que recuerdas del </a:t>
          </a:r>
          <a:r>
            <a:rPr lang="es-ES" sz="4400" dirty="0" err="1"/>
            <a:t>quizlet</a:t>
          </a:r>
          <a:r>
            <a:rPr lang="es-ES" sz="4400" dirty="0"/>
            <a:t> y sus traducciones en la pizarra. </a:t>
          </a:r>
          <a:endParaRPr lang="da-DK" sz="4400" dirty="0"/>
        </a:p>
      </dgm:t>
    </dgm:pt>
    <dgm:pt modelId="{84007C4C-9E26-4BFF-A2B5-1507EB799CC9}" type="parTrans" cxnId="{60006728-1594-4ED6-8531-FD7094F8070B}">
      <dgm:prSet/>
      <dgm:spPr/>
      <dgm:t>
        <a:bodyPr/>
        <a:lstStyle/>
        <a:p>
          <a:endParaRPr lang="da-DK"/>
        </a:p>
      </dgm:t>
    </dgm:pt>
    <dgm:pt modelId="{1FF6FC33-2784-4990-9060-3DAABCE25D96}" type="sibTrans" cxnId="{60006728-1594-4ED6-8531-FD7094F8070B}">
      <dgm:prSet/>
      <dgm:spPr/>
      <dgm:t>
        <a:bodyPr/>
        <a:lstStyle/>
        <a:p>
          <a:endParaRPr lang="da-DK"/>
        </a:p>
      </dgm:t>
    </dgm:pt>
    <dgm:pt modelId="{E5A0E775-A087-4944-BB3F-C49A9E4772A2}" type="pres">
      <dgm:prSet presAssocID="{5629989A-C53C-4A19-9F78-2B0279A1D5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B70C3A-C14C-4CB6-B21C-325C40886BC7}" type="pres">
      <dgm:prSet presAssocID="{3B5A2E2D-96A2-4A1C-84E4-4EE97D88010C}" presName="root" presStyleCnt="0"/>
      <dgm:spPr/>
    </dgm:pt>
    <dgm:pt modelId="{6BEE1A07-1B53-45D2-8515-D1CC502F5D06}" type="pres">
      <dgm:prSet presAssocID="{3B5A2E2D-96A2-4A1C-84E4-4EE97D88010C}" presName="rootComposite" presStyleCnt="0"/>
      <dgm:spPr/>
    </dgm:pt>
    <dgm:pt modelId="{2BB5FC90-6C9D-434A-A79A-456A5B78B247}" type="pres">
      <dgm:prSet presAssocID="{3B5A2E2D-96A2-4A1C-84E4-4EE97D88010C}" presName="rootText" presStyleLbl="node1" presStyleIdx="0" presStyleCnt="1"/>
      <dgm:spPr/>
    </dgm:pt>
    <dgm:pt modelId="{F038A3DB-9515-4A71-BF9E-3E95A59A1BA4}" type="pres">
      <dgm:prSet presAssocID="{3B5A2E2D-96A2-4A1C-84E4-4EE97D88010C}" presName="rootConnector" presStyleLbl="node1" presStyleIdx="0" presStyleCnt="1"/>
      <dgm:spPr/>
    </dgm:pt>
    <dgm:pt modelId="{BC99E17A-0175-436E-A48F-0B2E1CC4FDB9}" type="pres">
      <dgm:prSet presAssocID="{3B5A2E2D-96A2-4A1C-84E4-4EE97D88010C}" presName="childShape" presStyleCnt="0"/>
      <dgm:spPr/>
    </dgm:pt>
  </dgm:ptLst>
  <dgm:cxnLst>
    <dgm:cxn modelId="{29E4E918-9CE1-48AE-9721-CEEF3DEF66C6}" type="presOf" srcId="{3B5A2E2D-96A2-4A1C-84E4-4EE97D88010C}" destId="{2BB5FC90-6C9D-434A-A79A-456A5B78B247}" srcOrd="0" destOrd="0" presId="urn:microsoft.com/office/officeart/2005/8/layout/hierarchy3"/>
    <dgm:cxn modelId="{38E31A26-C382-4DC9-8FF0-C2D3A9142956}" type="presOf" srcId="{5629989A-C53C-4A19-9F78-2B0279A1D59F}" destId="{E5A0E775-A087-4944-BB3F-C49A9E4772A2}" srcOrd="0" destOrd="0" presId="urn:microsoft.com/office/officeart/2005/8/layout/hierarchy3"/>
    <dgm:cxn modelId="{60006728-1594-4ED6-8531-FD7094F8070B}" srcId="{5629989A-C53C-4A19-9F78-2B0279A1D59F}" destId="{3B5A2E2D-96A2-4A1C-84E4-4EE97D88010C}" srcOrd="0" destOrd="0" parTransId="{84007C4C-9E26-4BFF-A2B5-1507EB799CC9}" sibTransId="{1FF6FC33-2784-4990-9060-3DAABCE25D96}"/>
    <dgm:cxn modelId="{43DD5AB5-531F-44E2-AD30-C39897795FA3}" type="presOf" srcId="{3B5A2E2D-96A2-4A1C-84E4-4EE97D88010C}" destId="{F038A3DB-9515-4A71-BF9E-3E95A59A1BA4}" srcOrd="1" destOrd="0" presId="urn:microsoft.com/office/officeart/2005/8/layout/hierarchy3"/>
    <dgm:cxn modelId="{03C5D1D3-76A2-44C4-8C2A-D0BAAC4EB54C}" type="presParOf" srcId="{E5A0E775-A087-4944-BB3F-C49A9E4772A2}" destId="{62B70C3A-C14C-4CB6-B21C-325C40886BC7}" srcOrd="0" destOrd="0" presId="urn:microsoft.com/office/officeart/2005/8/layout/hierarchy3"/>
    <dgm:cxn modelId="{A682B916-9935-4FA8-BB8E-87273BA393E9}" type="presParOf" srcId="{62B70C3A-C14C-4CB6-B21C-325C40886BC7}" destId="{6BEE1A07-1B53-45D2-8515-D1CC502F5D06}" srcOrd="0" destOrd="0" presId="urn:microsoft.com/office/officeart/2005/8/layout/hierarchy3"/>
    <dgm:cxn modelId="{1C1A5327-2285-4478-BAF5-8025D69F0448}" type="presParOf" srcId="{6BEE1A07-1B53-45D2-8515-D1CC502F5D06}" destId="{2BB5FC90-6C9D-434A-A79A-456A5B78B247}" srcOrd="0" destOrd="0" presId="urn:microsoft.com/office/officeart/2005/8/layout/hierarchy3"/>
    <dgm:cxn modelId="{704ADD0A-54EF-47A0-A6EE-36B316C55CCA}" type="presParOf" srcId="{6BEE1A07-1B53-45D2-8515-D1CC502F5D06}" destId="{F038A3DB-9515-4A71-BF9E-3E95A59A1BA4}" srcOrd="1" destOrd="0" presId="urn:microsoft.com/office/officeart/2005/8/layout/hierarchy3"/>
    <dgm:cxn modelId="{E7ADDE0F-D0F8-4FE8-A01C-5232D7886814}" type="presParOf" srcId="{62B70C3A-C14C-4CB6-B21C-325C40886BC7}" destId="{BC99E17A-0175-436E-A48F-0B2E1CC4FDB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912D3F1-9957-446E-8DDC-7FA545E765CF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da-DK"/>
        </a:p>
      </dgm:t>
    </dgm:pt>
    <dgm:pt modelId="{8CEB02B9-B215-4D4A-8715-7ADAF6499708}">
      <dgm:prSet/>
      <dgm:spPr/>
      <dgm:t>
        <a:bodyPr/>
        <a:lstStyle/>
        <a:p>
          <a:r>
            <a:rPr lang="da-DK"/>
            <a:t>Pausa (5)</a:t>
          </a:r>
        </a:p>
      </dgm:t>
    </dgm:pt>
    <dgm:pt modelId="{60824E0A-FD10-4695-9B1D-A52B422B0AEA}" type="parTrans" cxnId="{A472C755-767B-4D65-B24D-956C752B2A2D}">
      <dgm:prSet/>
      <dgm:spPr/>
      <dgm:t>
        <a:bodyPr/>
        <a:lstStyle/>
        <a:p>
          <a:endParaRPr lang="da-DK"/>
        </a:p>
      </dgm:t>
    </dgm:pt>
    <dgm:pt modelId="{E9B80536-4421-434E-91B1-429155450100}" type="sibTrans" cxnId="{A472C755-767B-4D65-B24D-956C752B2A2D}">
      <dgm:prSet/>
      <dgm:spPr/>
      <dgm:t>
        <a:bodyPr/>
        <a:lstStyle/>
        <a:p>
          <a:endParaRPr lang="da-DK"/>
        </a:p>
      </dgm:t>
    </dgm:pt>
    <dgm:pt modelId="{56FAAC42-E698-4631-BABF-DDB8DC909B17}" type="pres">
      <dgm:prSet presAssocID="{8912D3F1-9957-446E-8DDC-7FA545E765CF}" presName="compositeShape" presStyleCnt="0">
        <dgm:presLayoutVars>
          <dgm:chMax val="7"/>
          <dgm:dir/>
          <dgm:resizeHandles val="exact"/>
        </dgm:presLayoutVars>
      </dgm:prSet>
      <dgm:spPr/>
    </dgm:pt>
    <dgm:pt modelId="{FF3B3CCD-EE60-4E24-B802-6E63CE3484F2}" type="pres">
      <dgm:prSet presAssocID="{8CEB02B9-B215-4D4A-8715-7ADAF6499708}" presName="circ1TxSh" presStyleLbl="vennNode1" presStyleIdx="0" presStyleCnt="1" custLinFactNeighborY="-13152"/>
      <dgm:spPr/>
    </dgm:pt>
  </dgm:ptLst>
  <dgm:cxnLst>
    <dgm:cxn modelId="{6E68C543-FE2B-40A7-B78A-37C4B9EA1066}" type="presOf" srcId="{8CEB02B9-B215-4D4A-8715-7ADAF6499708}" destId="{FF3B3CCD-EE60-4E24-B802-6E63CE3484F2}" srcOrd="0" destOrd="0" presId="urn:microsoft.com/office/officeart/2005/8/layout/venn1"/>
    <dgm:cxn modelId="{A472C755-767B-4D65-B24D-956C752B2A2D}" srcId="{8912D3F1-9957-446E-8DDC-7FA545E765CF}" destId="{8CEB02B9-B215-4D4A-8715-7ADAF6499708}" srcOrd="0" destOrd="0" parTransId="{60824E0A-FD10-4695-9B1D-A52B422B0AEA}" sibTransId="{E9B80536-4421-434E-91B1-429155450100}"/>
    <dgm:cxn modelId="{38FAE1DD-EE20-43CE-AF5D-730A80699026}" type="presOf" srcId="{8912D3F1-9957-446E-8DDC-7FA545E765CF}" destId="{56FAAC42-E698-4631-BABF-DDB8DC909B17}" srcOrd="0" destOrd="0" presId="urn:microsoft.com/office/officeart/2005/8/layout/venn1"/>
    <dgm:cxn modelId="{72CC626A-BC4A-44B0-942B-1927DDBAD55B}" type="presParOf" srcId="{56FAAC42-E698-4631-BABF-DDB8DC909B17}" destId="{FF3B3CCD-EE60-4E24-B802-6E63CE3484F2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4D2D789-7717-45F3-AFAC-B6E25E755E7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a-DK"/>
        </a:p>
      </dgm:t>
    </dgm:pt>
    <dgm:pt modelId="{50C63ABD-0B40-48BB-A373-55AB07247215}">
      <dgm:prSet/>
      <dgm:spPr/>
      <dgm:t>
        <a:bodyPr/>
        <a:lstStyle/>
        <a:p>
          <a:r>
            <a:rPr lang="da-DK" dirty="0" err="1"/>
            <a:t>Leemos</a:t>
          </a:r>
          <a:r>
            <a:rPr lang="da-DK" dirty="0"/>
            <a:t> el </a:t>
          </a:r>
          <a:r>
            <a:rPr lang="da-DK" dirty="0" err="1"/>
            <a:t>texto</a:t>
          </a:r>
          <a:r>
            <a:rPr lang="da-DK" dirty="0"/>
            <a:t> ”</a:t>
          </a:r>
          <a:r>
            <a:rPr lang="es-ES" b="1" i="0" dirty="0"/>
            <a:t>Banderas en los balcones: "Han despertado el toro español“ </a:t>
          </a:r>
          <a:r>
            <a:rPr lang="es-ES" i="0" dirty="0"/>
            <a:t>(20)</a:t>
          </a:r>
          <a:endParaRPr lang="da-DK" dirty="0"/>
        </a:p>
      </dgm:t>
    </dgm:pt>
    <dgm:pt modelId="{10E701FE-769D-48C4-9D4F-95C8D4F0AE6F}" type="parTrans" cxnId="{21309FF7-41C4-4EF9-8B78-5D9E0DEF749B}">
      <dgm:prSet/>
      <dgm:spPr/>
      <dgm:t>
        <a:bodyPr/>
        <a:lstStyle/>
        <a:p>
          <a:endParaRPr lang="da-DK"/>
        </a:p>
      </dgm:t>
    </dgm:pt>
    <dgm:pt modelId="{201AE45C-F525-49B3-ADC2-659D69742DAC}" type="sibTrans" cxnId="{21309FF7-41C4-4EF9-8B78-5D9E0DEF749B}">
      <dgm:prSet/>
      <dgm:spPr/>
      <dgm:t>
        <a:bodyPr/>
        <a:lstStyle/>
        <a:p>
          <a:endParaRPr lang="da-DK"/>
        </a:p>
      </dgm:t>
    </dgm:pt>
    <dgm:pt modelId="{29E34DCD-50E8-41CD-80F6-571EB8FA3C20}" type="pres">
      <dgm:prSet presAssocID="{44D2D789-7717-45F3-AFAC-B6E25E755E72}" presName="linear" presStyleCnt="0">
        <dgm:presLayoutVars>
          <dgm:animLvl val="lvl"/>
          <dgm:resizeHandles val="exact"/>
        </dgm:presLayoutVars>
      </dgm:prSet>
      <dgm:spPr/>
    </dgm:pt>
    <dgm:pt modelId="{4C17481A-E455-4772-9F82-61C18B8355A3}" type="pres">
      <dgm:prSet presAssocID="{50C63ABD-0B40-48BB-A373-55AB0724721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595C20C-F1DB-4A87-8AB5-445011601FC7}" type="presOf" srcId="{50C63ABD-0B40-48BB-A373-55AB07247215}" destId="{4C17481A-E455-4772-9F82-61C18B8355A3}" srcOrd="0" destOrd="0" presId="urn:microsoft.com/office/officeart/2005/8/layout/vList2"/>
    <dgm:cxn modelId="{73816D3B-D046-4CAF-BCBA-A5D1EF55F719}" type="presOf" srcId="{44D2D789-7717-45F3-AFAC-B6E25E755E72}" destId="{29E34DCD-50E8-41CD-80F6-571EB8FA3C20}" srcOrd="0" destOrd="0" presId="urn:microsoft.com/office/officeart/2005/8/layout/vList2"/>
    <dgm:cxn modelId="{21309FF7-41C4-4EF9-8B78-5D9E0DEF749B}" srcId="{44D2D789-7717-45F3-AFAC-B6E25E755E72}" destId="{50C63ABD-0B40-48BB-A373-55AB07247215}" srcOrd="0" destOrd="0" parTransId="{10E701FE-769D-48C4-9D4F-95C8D4F0AE6F}" sibTransId="{201AE45C-F525-49B3-ADC2-659D69742DAC}"/>
    <dgm:cxn modelId="{80CAA2D1-A3EB-473B-BD6C-1F4FD6E38F51}" type="presParOf" srcId="{29E34DCD-50E8-41CD-80F6-571EB8FA3C20}" destId="{4C17481A-E455-4772-9F82-61C18B8355A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80F296A-1BC0-43EF-841F-FE1F4CF19C41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a-DK"/>
        </a:p>
      </dgm:t>
    </dgm:pt>
    <dgm:pt modelId="{3F7DF2F4-1416-4A0B-AFC9-96E3B5FDC192}">
      <dgm:prSet custT="1"/>
      <dgm:spPr/>
      <dgm:t>
        <a:bodyPr/>
        <a:lstStyle/>
        <a:p>
          <a:r>
            <a:rPr lang="da-DK" sz="3200" dirty="0"/>
            <a:t>Lee el </a:t>
          </a:r>
          <a:r>
            <a:rPr lang="da-DK" sz="3200" dirty="0" err="1"/>
            <a:t>texto</a:t>
          </a:r>
          <a:r>
            <a:rPr lang="da-DK" sz="3200" dirty="0"/>
            <a:t> </a:t>
          </a:r>
          <a:r>
            <a:rPr lang="da-DK" sz="3200" dirty="0" err="1"/>
            <a:t>individualmente</a:t>
          </a:r>
          <a:r>
            <a:rPr lang="da-DK" sz="3200" dirty="0"/>
            <a:t> y </a:t>
          </a:r>
          <a:r>
            <a:rPr lang="da-DK" sz="3200" dirty="0" err="1"/>
            <a:t>escribe</a:t>
          </a:r>
          <a:r>
            <a:rPr lang="da-DK" sz="3200" dirty="0"/>
            <a:t> notas en </a:t>
          </a:r>
          <a:r>
            <a:rPr lang="da-DK" sz="3200" dirty="0" err="1"/>
            <a:t>danés</a:t>
          </a:r>
          <a:r>
            <a:rPr lang="da-DK" sz="3200" dirty="0"/>
            <a:t> </a:t>
          </a:r>
          <a:r>
            <a:rPr lang="da-DK" sz="3200" dirty="0" err="1"/>
            <a:t>para</a:t>
          </a:r>
          <a:r>
            <a:rPr lang="da-DK" sz="3200" dirty="0"/>
            <a:t> </a:t>
          </a:r>
          <a:r>
            <a:rPr lang="da-DK" sz="3200" dirty="0" err="1"/>
            <a:t>asegurarte</a:t>
          </a:r>
          <a:r>
            <a:rPr lang="da-DK" sz="3200" dirty="0"/>
            <a:t> de </a:t>
          </a:r>
          <a:r>
            <a:rPr lang="da-DK" sz="3200" dirty="0" err="1"/>
            <a:t>que</a:t>
          </a:r>
          <a:r>
            <a:rPr lang="da-DK" sz="3200" dirty="0"/>
            <a:t> </a:t>
          </a:r>
          <a:r>
            <a:rPr lang="da-DK" sz="3200" dirty="0" err="1"/>
            <a:t>entiendes</a:t>
          </a:r>
          <a:r>
            <a:rPr lang="da-DK" sz="3200" dirty="0"/>
            <a:t> el </a:t>
          </a:r>
          <a:r>
            <a:rPr lang="da-DK" sz="3200" dirty="0" err="1"/>
            <a:t>texto</a:t>
          </a:r>
          <a:r>
            <a:rPr lang="da-DK" sz="3200" dirty="0"/>
            <a:t>. </a:t>
          </a:r>
        </a:p>
      </dgm:t>
    </dgm:pt>
    <dgm:pt modelId="{38FEA25C-778A-422D-84BB-B2DC7A654C70}" type="parTrans" cxnId="{2D3F030E-DDFC-4BE6-9968-BBEBF1CCD4CB}">
      <dgm:prSet/>
      <dgm:spPr/>
      <dgm:t>
        <a:bodyPr/>
        <a:lstStyle/>
        <a:p>
          <a:endParaRPr lang="da-DK"/>
        </a:p>
      </dgm:t>
    </dgm:pt>
    <dgm:pt modelId="{986C66A3-0755-44BF-BC3D-CD2A2FF7634E}" type="sibTrans" cxnId="{2D3F030E-DDFC-4BE6-9968-BBEBF1CCD4CB}">
      <dgm:prSet/>
      <dgm:spPr/>
      <dgm:t>
        <a:bodyPr/>
        <a:lstStyle/>
        <a:p>
          <a:endParaRPr lang="da-DK"/>
        </a:p>
      </dgm:t>
    </dgm:pt>
    <dgm:pt modelId="{C874D0D8-2D91-492F-ACDC-49C1F213518A}">
      <dgm:prSet custT="1"/>
      <dgm:spPr/>
      <dgm:t>
        <a:bodyPr/>
        <a:lstStyle/>
        <a:p>
          <a:r>
            <a:rPr lang="da-DK" sz="3200" dirty="0"/>
            <a:t>Si </a:t>
          </a:r>
          <a:r>
            <a:rPr lang="da-DK" sz="3200" dirty="0" err="1"/>
            <a:t>terminas</a:t>
          </a:r>
          <a:r>
            <a:rPr lang="da-DK" sz="3200" dirty="0"/>
            <a:t> </a:t>
          </a:r>
          <a:r>
            <a:rPr lang="da-DK" sz="3200" dirty="0" err="1"/>
            <a:t>antes</a:t>
          </a:r>
          <a:r>
            <a:rPr lang="da-DK" sz="3200" dirty="0"/>
            <a:t>, </a:t>
          </a:r>
          <a:r>
            <a:rPr lang="da-DK" sz="3200" dirty="0" err="1"/>
            <a:t>empieza</a:t>
          </a:r>
          <a:r>
            <a:rPr lang="da-DK" sz="3200" dirty="0"/>
            <a:t> a </a:t>
          </a:r>
          <a:r>
            <a:rPr lang="da-DK" sz="3200" dirty="0" err="1"/>
            <a:t>escribir</a:t>
          </a:r>
          <a:r>
            <a:rPr lang="da-DK" sz="3200" dirty="0"/>
            <a:t> </a:t>
          </a:r>
          <a:r>
            <a:rPr lang="da-DK" sz="3200" dirty="0" err="1"/>
            <a:t>un</a:t>
          </a:r>
          <a:r>
            <a:rPr lang="da-DK" sz="3200" dirty="0"/>
            <a:t> </a:t>
          </a:r>
          <a:r>
            <a:rPr lang="da-DK" sz="3200" dirty="0" err="1"/>
            <a:t>resumen</a:t>
          </a:r>
          <a:r>
            <a:rPr lang="da-DK" sz="3200" dirty="0"/>
            <a:t> del </a:t>
          </a:r>
          <a:r>
            <a:rPr lang="da-DK" sz="3200" dirty="0" err="1"/>
            <a:t>texto</a:t>
          </a:r>
          <a:r>
            <a:rPr lang="da-DK" sz="3200" dirty="0"/>
            <a:t>. </a:t>
          </a:r>
        </a:p>
      </dgm:t>
    </dgm:pt>
    <dgm:pt modelId="{FF1723C6-33DA-4A47-A0C1-754D05A23FB8}" type="parTrans" cxnId="{DF2D4362-1371-4AAF-95A4-C0BF5F8F41CA}">
      <dgm:prSet/>
      <dgm:spPr/>
      <dgm:t>
        <a:bodyPr/>
        <a:lstStyle/>
        <a:p>
          <a:endParaRPr lang="da-DK"/>
        </a:p>
      </dgm:t>
    </dgm:pt>
    <dgm:pt modelId="{F71B7C1D-4AD8-4F38-BF51-65201BCBD4D7}" type="sibTrans" cxnId="{DF2D4362-1371-4AAF-95A4-C0BF5F8F41CA}">
      <dgm:prSet/>
      <dgm:spPr/>
      <dgm:t>
        <a:bodyPr/>
        <a:lstStyle/>
        <a:p>
          <a:endParaRPr lang="da-DK"/>
        </a:p>
      </dgm:t>
    </dgm:pt>
    <dgm:pt modelId="{71F136A9-0B0D-40F7-B2D7-D69348EFB5CE}" type="pres">
      <dgm:prSet presAssocID="{880F296A-1BC0-43EF-841F-FE1F4CF19C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55A7606-EBBE-4391-9012-54835675F7D3}" type="pres">
      <dgm:prSet presAssocID="{3F7DF2F4-1416-4A0B-AFC9-96E3B5FDC192}" presName="hierRoot1" presStyleCnt="0">
        <dgm:presLayoutVars>
          <dgm:hierBranch val="init"/>
        </dgm:presLayoutVars>
      </dgm:prSet>
      <dgm:spPr/>
    </dgm:pt>
    <dgm:pt modelId="{B3399EA3-735D-46F0-B153-D48A2B054E99}" type="pres">
      <dgm:prSet presAssocID="{3F7DF2F4-1416-4A0B-AFC9-96E3B5FDC192}" presName="rootComposite1" presStyleCnt="0"/>
      <dgm:spPr/>
    </dgm:pt>
    <dgm:pt modelId="{9B547B64-562B-4C70-98AC-2A6B05084B87}" type="pres">
      <dgm:prSet presAssocID="{3F7DF2F4-1416-4A0B-AFC9-96E3B5FDC192}" presName="rootText1" presStyleLbl="node0" presStyleIdx="0" presStyleCnt="2">
        <dgm:presLayoutVars>
          <dgm:chPref val="3"/>
        </dgm:presLayoutVars>
      </dgm:prSet>
      <dgm:spPr/>
    </dgm:pt>
    <dgm:pt modelId="{A484BBE6-1E1F-4795-8601-FC763D0B1FEE}" type="pres">
      <dgm:prSet presAssocID="{3F7DF2F4-1416-4A0B-AFC9-96E3B5FDC192}" presName="rootConnector1" presStyleLbl="node1" presStyleIdx="0" presStyleCnt="0"/>
      <dgm:spPr/>
    </dgm:pt>
    <dgm:pt modelId="{509B593B-DCF3-4B4E-87C2-B213577A175D}" type="pres">
      <dgm:prSet presAssocID="{3F7DF2F4-1416-4A0B-AFC9-96E3B5FDC192}" presName="hierChild2" presStyleCnt="0"/>
      <dgm:spPr/>
    </dgm:pt>
    <dgm:pt modelId="{00812258-19B5-4FCA-B26B-E664ECA8C854}" type="pres">
      <dgm:prSet presAssocID="{3F7DF2F4-1416-4A0B-AFC9-96E3B5FDC192}" presName="hierChild3" presStyleCnt="0"/>
      <dgm:spPr/>
    </dgm:pt>
    <dgm:pt modelId="{D723421D-01B9-4943-9EF2-AB65842694A8}" type="pres">
      <dgm:prSet presAssocID="{C874D0D8-2D91-492F-ACDC-49C1F213518A}" presName="hierRoot1" presStyleCnt="0">
        <dgm:presLayoutVars>
          <dgm:hierBranch val="init"/>
        </dgm:presLayoutVars>
      </dgm:prSet>
      <dgm:spPr/>
    </dgm:pt>
    <dgm:pt modelId="{06EFDCCD-CB13-4888-B5D1-09C3B8F65B27}" type="pres">
      <dgm:prSet presAssocID="{C874D0D8-2D91-492F-ACDC-49C1F213518A}" presName="rootComposite1" presStyleCnt="0"/>
      <dgm:spPr/>
    </dgm:pt>
    <dgm:pt modelId="{2A03BCC4-0556-4DE3-98F3-0C0AE74A1AC5}" type="pres">
      <dgm:prSet presAssocID="{C874D0D8-2D91-492F-ACDC-49C1F213518A}" presName="rootText1" presStyleLbl="node0" presStyleIdx="1" presStyleCnt="2">
        <dgm:presLayoutVars>
          <dgm:chPref val="3"/>
        </dgm:presLayoutVars>
      </dgm:prSet>
      <dgm:spPr/>
    </dgm:pt>
    <dgm:pt modelId="{24805A1C-1925-459B-B3E3-39ED0253C56A}" type="pres">
      <dgm:prSet presAssocID="{C874D0D8-2D91-492F-ACDC-49C1F213518A}" presName="rootConnector1" presStyleLbl="node1" presStyleIdx="0" presStyleCnt="0"/>
      <dgm:spPr/>
    </dgm:pt>
    <dgm:pt modelId="{E080F4FD-CE6C-48EB-8B17-8934345D0BA5}" type="pres">
      <dgm:prSet presAssocID="{C874D0D8-2D91-492F-ACDC-49C1F213518A}" presName="hierChild2" presStyleCnt="0"/>
      <dgm:spPr/>
    </dgm:pt>
    <dgm:pt modelId="{3D9D12F1-DAEF-4ABD-BC5D-9A7A390E7D55}" type="pres">
      <dgm:prSet presAssocID="{C874D0D8-2D91-492F-ACDC-49C1F213518A}" presName="hierChild3" presStyleCnt="0"/>
      <dgm:spPr/>
    </dgm:pt>
  </dgm:ptLst>
  <dgm:cxnLst>
    <dgm:cxn modelId="{77F5D002-84F4-4CA7-9FAE-B5DD0BBDEB5F}" type="presOf" srcId="{3F7DF2F4-1416-4A0B-AFC9-96E3B5FDC192}" destId="{A484BBE6-1E1F-4795-8601-FC763D0B1FEE}" srcOrd="1" destOrd="0" presId="urn:microsoft.com/office/officeart/2005/8/layout/orgChart1"/>
    <dgm:cxn modelId="{2D3F030E-DDFC-4BE6-9968-BBEBF1CCD4CB}" srcId="{880F296A-1BC0-43EF-841F-FE1F4CF19C41}" destId="{3F7DF2F4-1416-4A0B-AFC9-96E3B5FDC192}" srcOrd="0" destOrd="0" parTransId="{38FEA25C-778A-422D-84BB-B2DC7A654C70}" sibTransId="{986C66A3-0755-44BF-BC3D-CD2A2FF7634E}"/>
    <dgm:cxn modelId="{09680130-2F9B-4096-A7BC-062F1E2E111D}" type="presOf" srcId="{C874D0D8-2D91-492F-ACDC-49C1F213518A}" destId="{24805A1C-1925-459B-B3E3-39ED0253C56A}" srcOrd="1" destOrd="0" presId="urn:microsoft.com/office/officeart/2005/8/layout/orgChart1"/>
    <dgm:cxn modelId="{DF2D4362-1371-4AAF-95A4-C0BF5F8F41CA}" srcId="{880F296A-1BC0-43EF-841F-FE1F4CF19C41}" destId="{C874D0D8-2D91-492F-ACDC-49C1F213518A}" srcOrd="1" destOrd="0" parTransId="{FF1723C6-33DA-4A47-A0C1-754D05A23FB8}" sibTransId="{F71B7C1D-4AD8-4F38-BF51-65201BCBD4D7}"/>
    <dgm:cxn modelId="{DDEFB554-E7E3-4D89-86D6-10F9DEB7719E}" type="presOf" srcId="{880F296A-1BC0-43EF-841F-FE1F4CF19C41}" destId="{71F136A9-0B0D-40F7-B2D7-D69348EFB5CE}" srcOrd="0" destOrd="0" presId="urn:microsoft.com/office/officeart/2005/8/layout/orgChart1"/>
    <dgm:cxn modelId="{25176956-A944-43B8-86F8-904DA454F65D}" type="presOf" srcId="{C874D0D8-2D91-492F-ACDC-49C1F213518A}" destId="{2A03BCC4-0556-4DE3-98F3-0C0AE74A1AC5}" srcOrd="0" destOrd="0" presId="urn:microsoft.com/office/officeart/2005/8/layout/orgChart1"/>
    <dgm:cxn modelId="{452930CE-AA63-4735-A5D8-4EF492FD2E33}" type="presOf" srcId="{3F7DF2F4-1416-4A0B-AFC9-96E3B5FDC192}" destId="{9B547B64-562B-4C70-98AC-2A6B05084B87}" srcOrd="0" destOrd="0" presId="urn:microsoft.com/office/officeart/2005/8/layout/orgChart1"/>
    <dgm:cxn modelId="{A3150048-9AB7-47DA-893E-CCAF4A1B8FC8}" type="presParOf" srcId="{71F136A9-0B0D-40F7-B2D7-D69348EFB5CE}" destId="{E55A7606-EBBE-4391-9012-54835675F7D3}" srcOrd="0" destOrd="0" presId="urn:microsoft.com/office/officeart/2005/8/layout/orgChart1"/>
    <dgm:cxn modelId="{AE3A5E2B-A094-4309-8A52-1C9B2CF3FCF7}" type="presParOf" srcId="{E55A7606-EBBE-4391-9012-54835675F7D3}" destId="{B3399EA3-735D-46F0-B153-D48A2B054E99}" srcOrd="0" destOrd="0" presId="urn:microsoft.com/office/officeart/2005/8/layout/orgChart1"/>
    <dgm:cxn modelId="{BD9BCED3-1FDC-4646-A421-9BA4F06BEA0B}" type="presParOf" srcId="{B3399EA3-735D-46F0-B153-D48A2B054E99}" destId="{9B547B64-562B-4C70-98AC-2A6B05084B87}" srcOrd="0" destOrd="0" presId="urn:microsoft.com/office/officeart/2005/8/layout/orgChart1"/>
    <dgm:cxn modelId="{F6D4467A-E904-47F1-993C-2CC68EC74EFA}" type="presParOf" srcId="{B3399EA3-735D-46F0-B153-D48A2B054E99}" destId="{A484BBE6-1E1F-4795-8601-FC763D0B1FEE}" srcOrd="1" destOrd="0" presId="urn:microsoft.com/office/officeart/2005/8/layout/orgChart1"/>
    <dgm:cxn modelId="{A3BFCADD-C232-48AD-947A-FCD3958CE434}" type="presParOf" srcId="{E55A7606-EBBE-4391-9012-54835675F7D3}" destId="{509B593B-DCF3-4B4E-87C2-B213577A175D}" srcOrd="1" destOrd="0" presId="urn:microsoft.com/office/officeart/2005/8/layout/orgChart1"/>
    <dgm:cxn modelId="{0CF764D2-A830-4866-B3E1-82AB6C1252ED}" type="presParOf" srcId="{E55A7606-EBBE-4391-9012-54835675F7D3}" destId="{00812258-19B5-4FCA-B26B-E664ECA8C854}" srcOrd="2" destOrd="0" presId="urn:microsoft.com/office/officeart/2005/8/layout/orgChart1"/>
    <dgm:cxn modelId="{28242128-8531-43B8-A46C-595FD1E19EF7}" type="presParOf" srcId="{71F136A9-0B0D-40F7-B2D7-D69348EFB5CE}" destId="{D723421D-01B9-4943-9EF2-AB65842694A8}" srcOrd="1" destOrd="0" presId="urn:microsoft.com/office/officeart/2005/8/layout/orgChart1"/>
    <dgm:cxn modelId="{04A9E38E-433C-4747-86F5-6DE927F0F9B7}" type="presParOf" srcId="{D723421D-01B9-4943-9EF2-AB65842694A8}" destId="{06EFDCCD-CB13-4888-B5D1-09C3B8F65B27}" srcOrd="0" destOrd="0" presId="urn:microsoft.com/office/officeart/2005/8/layout/orgChart1"/>
    <dgm:cxn modelId="{4A7924C0-2EBC-40AA-990C-9C714A289A4E}" type="presParOf" srcId="{06EFDCCD-CB13-4888-B5D1-09C3B8F65B27}" destId="{2A03BCC4-0556-4DE3-98F3-0C0AE74A1AC5}" srcOrd="0" destOrd="0" presId="urn:microsoft.com/office/officeart/2005/8/layout/orgChart1"/>
    <dgm:cxn modelId="{C4E7C7F0-C39C-483C-8352-C4899874129C}" type="presParOf" srcId="{06EFDCCD-CB13-4888-B5D1-09C3B8F65B27}" destId="{24805A1C-1925-459B-B3E3-39ED0253C56A}" srcOrd="1" destOrd="0" presId="urn:microsoft.com/office/officeart/2005/8/layout/orgChart1"/>
    <dgm:cxn modelId="{F7FE13E3-F62E-4EFB-B6AD-2A764512A595}" type="presParOf" srcId="{D723421D-01B9-4943-9EF2-AB65842694A8}" destId="{E080F4FD-CE6C-48EB-8B17-8934345D0BA5}" srcOrd="1" destOrd="0" presId="urn:microsoft.com/office/officeart/2005/8/layout/orgChart1"/>
    <dgm:cxn modelId="{F8AA97CF-99B6-43C2-BC09-08F6DFA281F6}" type="presParOf" srcId="{D723421D-01B9-4943-9EF2-AB65842694A8}" destId="{3D9D12F1-DAEF-4ABD-BC5D-9A7A390E7D5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51505E7-4018-4DF5-8477-52B871B0809C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da-DK"/>
        </a:p>
      </dgm:t>
    </dgm:pt>
    <dgm:pt modelId="{5B29D009-B29E-406E-88AB-A8A2B4B45C50}">
      <dgm:prSet custT="1"/>
      <dgm:spPr/>
      <dgm:t>
        <a:bodyPr/>
        <a:lstStyle/>
        <a:p>
          <a:r>
            <a:rPr lang="da-DK" sz="4000" dirty="0" err="1"/>
            <a:t>Preguntas</a:t>
          </a:r>
          <a:r>
            <a:rPr lang="da-DK" sz="4000" dirty="0"/>
            <a:t> en </a:t>
          </a:r>
          <a:r>
            <a:rPr lang="da-DK" sz="4000" dirty="0" err="1"/>
            <a:t>relación</a:t>
          </a:r>
          <a:r>
            <a:rPr lang="da-DK" sz="4000" dirty="0"/>
            <a:t> con el </a:t>
          </a:r>
          <a:r>
            <a:rPr lang="da-DK" sz="4000" dirty="0" err="1"/>
            <a:t>texto</a:t>
          </a:r>
          <a:r>
            <a:rPr lang="da-DK" sz="4000" dirty="0"/>
            <a:t> (20) </a:t>
          </a:r>
        </a:p>
      </dgm:t>
    </dgm:pt>
    <dgm:pt modelId="{C39252C4-82A4-41DD-9B67-D6AC3512BBDB}" type="parTrans" cxnId="{B73CF6D1-5F71-48B3-9176-E5EB03F9BDBF}">
      <dgm:prSet/>
      <dgm:spPr/>
      <dgm:t>
        <a:bodyPr/>
        <a:lstStyle/>
        <a:p>
          <a:endParaRPr lang="da-DK"/>
        </a:p>
      </dgm:t>
    </dgm:pt>
    <dgm:pt modelId="{3690A7CE-2EE4-416E-920E-C657F73C5796}" type="sibTrans" cxnId="{B73CF6D1-5F71-48B3-9176-E5EB03F9BDBF}">
      <dgm:prSet/>
      <dgm:spPr/>
      <dgm:t>
        <a:bodyPr/>
        <a:lstStyle/>
        <a:p>
          <a:endParaRPr lang="da-DK"/>
        </a:p>
      </dgm:t>
    </dgm:pt>
    <dgm:pt modelId="{1B1D21BC-5F84-421C-9385-3FCC2BD52690}" type="pres">
      <dgm:prSet presAssocID="{151505E7-4018-4DF5-8477-52B871B0809C}" presName="linear" presStyleCnt="0">
        <dgm:presLayoutVars>
          <dgm:animLvl val="lvl"/>
          <dgm:resizeHandles val="exact"/>
        </dgm:presLayoutVars>
      </dgm:prSet>
      <dgm:spPr/>
    </dgm:pt>
    <dgm:pt modelId="{F53332F7-F30D-4438-9A33-9958DD3BC943}" type="pres">
      <dgm:prSet presAssocID="{5B29D009-B29E-406E-88AB-A8A2B4B45C5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4B83803-E4BC-4855-8254-E04740FFEA24}" type="presOf" srcId="{5B29D009-B29E-406E-88AB-A8A2B4B45C50}" destId="{F53332F7-F30D-4438-9A33-9958DD3BC943}" srcOrd="0" destOrd="0" presId="urn:microsoft.com/office/officeart/2005/8/layout/vList2"/>
    <dgm:cxn modelId="{3369A424-EC0F-4C17-B6B4-09250EE19399}" type="presOf" srcId="{151505E7-4018-4DF5-8477-52B871B0809C}" destId="{1B1D21BC-5F84-421C-9385-3FCC2BD52690}" srcOrd="0" destOrd="0" presId="urn:microsoft.com/office/officeart/2005/8/layout/vList2"/>
    <dgm:cxn modelId="{B73CF6D1-5F71-48B3-9176-E5EB03F9BDBF}" srcId="{151505E7-4018-4DF5-8477-52B871B0809C}" destId="{5B29D009-B29E-406E-88AB-A8A2B4B45C50}" srcOrd="0" destOrd="0" parTransId="{C39252C4-82A4-41DD-9B67-D6AC3512BBDB}" sibTransId="{3690A7CE-2EE4-416E-920E-C657F73C5796}"/>
    <dgm:cxn modelId="{CE20A876-DE2D-4E87-8D69-77D313FE9542}" type="presParOf" srcId="{1B1D21BC-5F84-421C-9385-3FCC2BD52690}" destId="{F53332F7-F30D-4438-9A33-9958DD3BC94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7B2FE16-76D3-49FB-8584-C10B26719351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a-DK"/>
        </a:p>
      </dgm:t>
    </dgm:pt>
    <dgm:pt modelId="{716B08E3-7828-48D9-B320-467B7067116E}">
      <dgm:prSet custT="1"/>
      <dgm:spPr/>
      <dgm:t>
        <a:bodyPr/>
        <a:lstStyle/>
        <a:p>
          <a:r>
            <a:rPr lang="da-DK" sz="2800" dirty="0" err="1"/>
            <a:t>Escribe</a:t>
          </a:r>
          <a:r>
            <a:rPr lang="da-DK" sz="2800" dirty="0"/>
            <a:t> </a:t>
          </a:r>
          <a:r>
            <a:rPr lang="da-DK" sz="2800" dirty="0" err="1"/>
            <a:t>un</a:t>
          </a:r>
          <a:r>
            <a:rPr lang="da-DK" sz="2800" dirty="0"/>
            <a:t> </a:t>
          </a:r>
          <a:r>
            <a:rPr lang="da-DK" sz="2800" dirty="0" err="1"/>
            <a:t>resumen</a:t>
          </a:r>
          <a:r>
            <a:rPr lang="da-DK" sz="2800" dirty="0"/>
            <a:t> del </a:t>
          </a:r>
          <a:r>
            <a:rPr lang="da-DK" sz="2800" dirty="0" err="1"/>
            <a:t>texto</a:t>
          </a:r>
          <a:r>
            <a:rPr lang="da-DK" sz="2800" dirty="0"/>
            <a:t> en </a:t>
          </a:r>
          <a:r>
            <a:rPr lang="da-DK" sz="2800" dirty="0" err="1"/>
            <a:t>español</a:t>
          </a:r>
          <a:r>
            <a:rPr lang="da-DK" sz="2800" dirty="0"/>
            <a:t>.</a:t>
          </a:r>
        </a:p>
      </dgm:t>
    </dgm:pt>
    <dgm:pt modelId="{0C99CBC6-0E5F-4762-87DE-7A5DBED36D02}" type="parTrans" cxnId="{CC3964A6-BDF3-495E-9EFB-EAA8549DF855}">
      <dgm:prSet/>
      <dgm:spPr/>
      <dgm:t>
        <a:bodyPr/>
        <a:lstStyle/>
        <a:p>
          <a:endParaRPr lang="da-DK"/>
        </a:p>
      </dgm:t>
    </dgm:pt>
    <dgm:pt modelId="{52E9A4C1-A195-42C4-A61D-9BB9BA477FD7}" type="sibTrans" cxnId="{CC3964A6-BDF3-495E-9EFB-EAA8549DF855}">
      <dgm:prSet/>
      <dgm:spPr/>
      <dgm:t>
        <a:bodyPr/>
        <a:lstStyle/>
        <a:p>
          <a:endParaRPr lang="da-DK"/>
        </a:p>
      </dgm:t>
    </dgm:pt>
    <dgm:pt modelId="{9F65660D-A7BF-47DE-8B56-E32414B5A49E}">
      <dgm:prSet custT="1"/>
      <dgm:spPr/>
      <dgm:t>
        <a:bodyPr/>
        <a:lstStyle/>
        <a:p>
          <a:r>
            <a:rPr lang="da-DK" sz="2800" dirty="0" err="1"/>
            <a:t>Responde</a:t>
          </a:r>
          <a:r>
            <a:rPr lang="da-DK" sz="2800" dirty="0"/>
            <a:t> a las </a:t>
          </a:r>
          <a:r>
            <a:rPr lang="da-DK" sz="2800" dirty="0" err="1"/>
            <a:t>preguntas</a:t>
          </a:r>
          <a:r>
            <a:rPr lang="da-DK" sz="2800" dirty="0"/>
            <a:t>: </a:t>
          </a:r>
        </a:p>
      </dgm:t>
    </dgm:pt>
    <dgm:pt modelId="{AFED5188-C175-4F8A-9D0F-C0948B3E893D}" type="parTrans" cxnId="{57C964ED-C123-43D0-9663-317B618AA97B}">
      <dgm:prSet/>
      <dgm:spPr/>
      <dgm:t>
        <a:bodyPr/>
        <a:lstStyle/>
        <a:p>
          <a:endParaRPr lang="da-DK"/>
        </a:p>
      </dgm:t>
    </dgm:pt>
    <dgm:pt modelId="{48489AC9-6BD8-4B77-8B9B-B53C1C58C219}" type="sibTrans" cxnId="{57C964ED-C123-43D0-9663-317B618AA97B}">
      <dgm:prSet/>
      <dgm:spPr/>
      <dgm:t>
        <a:bodyPr/>
        <a:lstStyle/>
        <a:p>
          <a:endParaRPr lang="da-DK"/>
        </a:p>
      </dgm:t>
    </dgm:pt>
    <dgm:pt modelId="{84212541-3738-4496-8455-5C7176CC6F50}">
      <dgm:prSet custT="1"/>
      <dgm:spPr/>
      <dgm:t>
        <a:bodyPr/>
        <a:lstStyle/>
        <a:p>
          <a:r>
            <a:rPr lang="es-ES" sz="2800" b="0" i="0" dirty="0"/>
            <a:t>¿Por qué antes no se utilizaba la bandera en la calle?</a:t>
          </a:r>
          <a:endParaRPr lang="da-DK" sz="2800" dirty="0"/>
        </a:p>
      </dgm:t>
    </dgm:pt>
    <dgm:pt modelId="{801A337B-EA4D-468F-A0F0-0399E0825730}" type="parTrans" cxnId="{07EB87F7-A0D4-4A83-9A60-1D2D88C9B803}">
      <dgm:prSet/>
      <dgm:spPr/>
      <dgm:t>
        <a:bodyPr/>
        <a:lstStyle/>
        <a:p>
          <a:endParaRPr lang="da-DK"/>
        </a:p>
      </dgm:t>
    </dgm:pt>
    <dgm:pt modelId="{702D8051-B834-4CD0-833D-627A9E3D8BFD}" type="sibTrans" cxnId="{07EB87F7-A0D4-4A83-9A60-1D2D88C9B803}">
      <dgm:prSet/>
      <dgm:spPr/>
      <dgm:t>
        <a:bodyPr/>
        <a:lstStyle/>
        <a:p>
          <a:endParaRPr lang="da-DK"/>
        </a:p>
      </dgm:t>
    </dgm:pt>
    <dgm:pt modelId="{B7D399A6-C3FB-4DBC-9B2F-47242C0D6356}">
      <dgm:prSet custT="1"/>
      <dgm:spPr/>
      <dgm:t>
        <a:bodyPr/>
        <a:lstStyle/>
        <a:p>
          <a:r>
            <a:rPr lang="es-ES" sz="2800" b="0" i="0" dirty="0"/>
            <a:t>¿Qué importancia tenía el mundial del 2010 en España?</a:t>
          </a:r>
          <a:endParaRPr lang="da-DK" sz="2800" dirty="0"/>
        </a:p>
      </dgm:t>
    </dgm:pt>
    <dgm:pt modelId="{A31B5818-9B2F-4F4D-855C-A93E7EBB7E72}" type="parTrans" cxnId="{679E3F55-45FE-4475-8BF4-1C72E74A4FA1}">
      <dgm:prSet/>
      <dgm:spPr/>
      <dgm:t>
        <a:bodyPr/>
        <a:lstStyle/>
        <a:p>
          <a:endParaRPr lang="da-DK"/>
        </a:p>
      </dgm:t>
    </dgm:pt>
    <dgm:pt modelId="{F9685752-B065-4D16-B16E-C0D31D748FFB}" type="sibTrans" cxnId="{679E3F55-45FE-4475-8BF4-1C72E74A4FA1}">
      <dgm:prSet/>
      <dgm:spPr/>
      <dgm:t>
        <a:bodyPr/>
        <a:lstStyle/>
        <a:p>
          <a:endParaRPr lang="da-DK"/>
        </a:p>
      </dgm:t>
    </dgm:pt>
    <dgm:pt modelId="{DA35B913-0079-47F2-ABD3-212EAC610B74}" type="pres">
      <dgm:prSet presAssocID="{D7B2FE16-76D3-49FB-8584-C10B26719351}" presName="linear" presStyleCnt="0">
        <dgm:presLayoutVars>
          <dgm:animLvl val="lvl"/>
          <dgm:resizeHandles val="exact"/>
        </dgm:presLayoutVars>
      </dgm:prSet>
      <dgm:spPr/>
    </dgm:pt>
    <dgm:pt modelId="{62A0467B-A51F-44C9-9DD1-BF00692C673C}" type="pres">
      <dgm:prSet presAssocID="{716B08E3-7828-48D9-B320-467B7067116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3744C70-1DF4-4869-AC9A-D9A1BF41206F}" type="pres">
      <dgm:prSet presAssocID="{52E9A4C1-A195-42C4-A61D-9BB9BA477FD7}" presName="spacer" presStyleCnt="0"/>
      <dgm:spPr/>
    </dgm:pt>
    <dgm:pt modelId="{DDB69CAE-C86D-4697-86B8-D9041B69F4F3}" type="pres">
      <dgm:prSet presAssocID="{9F65660D-A7BF-47DE-8B56-E32414B5A49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40DEFAE-4243-43E0-948F-4D375B01B5C5}" type="pres">
      <dgm:prSet presAssocID="{48489AC9-6BD8-4B77-8B9B-B53C1C58C219}" presName="spacer" presStyleCnt="0"/>
      <dgm:spPr/>
    </dgm:pt>
    <dgm:pt modelId="{E5BB2F01-A64C-4548-B99D-EB483567BA95}" type="pres">
      <dgm:prSet presAssocID="{84212541-3738-4496-8455-5C7176CC6F5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48C21F9-B1C5-4A76-B3F7-8CACD3787A22}" type="pres">
      <dgm:prSet presAssocID="{702D8051-B834-4CD0-833D-627A9E3D8BFD}" presName="spacer" presStyleCnt="0"/>
      <dgm:spPr/>
    </dgm:pt>
    <dgm:pt modelId="{C7AF0174-FE25-4C59-94F7-12435D074F8C}" type="pres">
      <dgm:prSet presAssocID="{B7D399A6-C3FB-4DBC-9B2F-47242C0D635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2CDF10E-37BA-4D88-A551-EF218C983614}" type="presOf" srcId="{9F65660D-A7BF-47DE-8B56-E32414B5A49E}" destId="{DDB69CAE-C86D-4697-86B8-D9041B69F4F3}" srcOrd="0" destOrd="0" presId="urn:microsoft.com/office/officeart/2005/8/layout/vList2"/>
    <dgm:cxn modelId="{679E3F55-45FE-4475-8BF4-1C72E74A4FA1}" srcId="{D7B2FE16-76D3-49FB-8584-C10B26719351}" destId="{B7D399A6-C3FB-4DBC-9B2F-47242C0D6356}" srcOrd="3" destOrd="0" parTransId="{A31B5818-9B2F-4F4D-855C-A93E7EBB7E72}" sibTransId="{F9685752-B065-4D16-B16E-C0D31D748FFB}"/>
    <dgm:cxn modelId="{CB406A88-73C8-4058-BB7B-302A72B229E4}" type="presOf" srcId="{D7B2FE16-76D3-49FB-8584-C10B26719351}" destId="{DA35B913-0079-47F2-ABD3-212EAC610B74}" srcOrd="0" destOrd="0" presId="urn:microsoft.com/office/officeart/2005/8/layout/vList2"/>
    <dgm:cxn modelId="{3088CD9C-9D0A-4A20-A1BE-82CDE2A4BB91}" type="presOf" srcId="{716B08E3-7828-48D9-B320-467B7067116E}" destId="{62A0467B-A51F-44C9-9DD1-BF00692C673C}" srcOrd="0" destOrd="0" presId="urn:microsoft.com/office/officeart/2005/8/layout/vList2"/>
    <dgm:cxn modelId="{CC3964A6-BDF3-495E-9EFB-EAA8549DF855}" srcId="{D7B2FE16-76D3-49FB-8584-C10B26719351}" destId="{716B08E3-7828-48D9-B320-467B7067116E}" srcOrd="0" destOrd="0" parTransId="{0C99CBC6-0E5F-4762-87DE-7A5DBED36D02}" sibTransId="{52E9A4C1-A195-42C4-A61D-9BB9BA477FD7}"/>
    <dgm:cxn modelId="{056A77D3-CB00-42A9-9DA5-DF31628E5824}" type="presOf" srcId="{B7D399A6-C3FB-4DBC-9B2F-47242C0D6356}" destId="{C7AF0174-FE25-4C59-94F7-12435D074F8C}" srcOrd="0" destOrd="0" presId="urn:microsoft.com/office/officeart/2005/8/layout/vList2"/>
    <dgm:cxn modelId="{E7D5B1D7-4011-40A8-B665-A8DA67CF4D4C}" type="presOf" srcId="{84212541-3738-4496-8455-5C7176CC6F50}" destId="{E5BB2F01-A64C-4548-B99D-EB483567BA95}" srcOrd="0" destOrd="0" presId="urn:microsoft.com/office/officeart/2005/8/layout/vList2"/>
    <dgm:cxn modelId="{57C964ED-C123-43D0-9663-317B618AA97B}" srcId="{D7B2FE16-76D3-49FB-8584-C10B26719351}" destId="{9F65660D-A7BF-47DE-8B56-E32414B5A49E}" srcOrd="1" destOrd="0" parTransId="{AFED5188-C175-4F8A-9D0F-C0948B3E893D}" sibTransId="{48489AC9-6BD8-4B77-8B9B-B53C1C58C219}"/>
    <dgm:cxn modelId="{07EB87F7-A0D4-4A83-9A60-1D2D88C9B803}" srcId="{D7B2FE16-76D3-49FB-8584-C10B26719351}" destId="{84212541-3738-4496-8455-5C7176CC6F50}" srcOrd="2" destOrd="0" parTransId="{801A337B-EA4D-468F-A0F0-0399E0825730}" sibTransId="{702D8051-B834-4CD0-833D-627A9E3D8BFD}"/>
    <dgm:cxn modelId="{5EDA32BA-2938-42F8-BBAE-A1893C354178}" type="presParOf" srcId="{DA35B913-0079-47F2-ABD3-212EAC610B74}" destId="{62A0467B-A51F-44C9-9DD1-BF00692C673C}" srcOrd="0" destOrd="0" presId="urn:microsoft.com/office/officeart/2005/8/layout/vList2"/>
    <dgm:cxn modelId="{AE34D654-1E69-4C8C-B14D-3166F682B551}" type="presParOf" srcId="{DA35B913-0079-47F2-ABD3-212EAC610B74}" destId="{E3744C70-1DF4-4869-AC9A-D9A1BF41206F}" srcOrd="1" destOrd="0" presId="urn:microsoft.com/office/officeart/2005/8/layout/vList2"/>
    <dgm:cxn modelId="{1C3B205F-8D77-484D-8F3C-3380796C0A89}" type="presParOf" srcId="{DA35B913-0079-47F2-ABD3-212EAC610B74}" destId="{DDB69CAE-C86D-4697-86B8-D9041B69F4F3}" srcOrd="2" destOrd="0" presId="urn:microsoft.com/office/officeart/2005/8/layout/vList2"/>
    <dgm:cxn modelId="{3D545A15-BA15-4B0A-B568-4B7774268332}" type="presParOf" srcId="{DA35B913-0079-47F2-ABD3-212EAC610B74}" destId="{740DEFAE-4243-43E0-948F-4D375B01B5C5}" srcOrd="3" destOrd="0" presId="urn:microsoft.com/office/officeart/2005/8/layout/vList2"/>
    <dgm:cxn modelId="{00948188-2193-4273-B54A-69F695A7FD38}" type="presParOf" srcId="{DA35B913-0079-47F2-ABD3-212EAC610B74}" destId="{E5BB2F01-A64C-4548-B99D-EB483567BA95}" srcOrd="4" destOrd="0" presId="urn:microsoft.com/office/officeart/2005/8/layout/vList2"/>
    <dgm:cxn modelId="{6B57F040-A7F9-4383-A0D2-C150ED731519}" type="presParOf" srcId="{DA35B913-0079-47F2-ABD3-212EAC610B74}" destId="{348C21F9-B1C5-4A76-B3F7-8CACD3787A22}" srcOrd="5" destOrd="0" presId="urn:microsoft.com/office/officeart/2005/8/layout/vList2"/>
    <dgm:cxn modelId="{F9ED984E-6CC4-4FF4-9F8B-52A732E73593}" type="presParOf" srcId="{DA35B913-0079-47F2-ABD3-212EAC610B74}" destId="{C7AF0174-FE25-4C59-94F7-12435D074F8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96989-6CA7-4E60-B9E4-52E2E63DABBA}">
      <dsp:nvSpPr>
        <dsp:cNvPr id="0" name=""/>
        <dsp:cNvSpPr/>
      </dsp:nvSpPr>
      <dsp:spPr>
        <a:xfrm>
          <a:off x="0" y="0"/>
          <a:ext cx="105156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kern="1200" dirty="0"/>
            <a:t>El plan de </a:t>
          </a:r>
          <a:r>
            <a:rPr lang="da-DK" sz="3600" kern="1200" dirty="0" err="1"/>
            <a:t>hoy</a:t>
          </a:r>
          <a:r>
            <a:rPr lang="da-DK" sz="3600" kern="1200" dirty="0"/>
            <a:t>:</a:t>
          </a:r>
        </a:p>
      </dsp:txBody>
      <dsp:txXfrm>
        <a:off x="59399" y="59399"/>
        <a:ext cx="10396802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127D1-B842-4742-BC66-F7A0C6C93B6D}">
      <dsp:nvSpPr>
        <dsp:cNvPr id="0" name=""/>
        <dsp:cNvSpPr/>
      </dsp:nvSpPr>
      <dsp:spPr>
        <a:xfrm>
          <a:off x="0" y="49703"/>
          <a:ext cx="11563815" cy="737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 dirty="0" err="1"/>
            <a:t>Repaso</a:t>
          </a:r>
          <a:r>
            <a:rPr lang="da-DK" sz="3000" kern="1200" dirty="0"/>
            <a:t> de 15M (10)</a:t>
          </a:r>
        </a:p>
      </dsp:txBody>
      <dsp:txXfrm>
        <a:off x="35982" y="85685"/>
        <a:ext cx="11491851" cy="665135"/>
      </dsp:txXfrm>
    </dsp:sp>
    <dsp:sp modelId="{4B255CE9-1D12-4E01-A8F2-CFDE2962C664}">
      <dsp:nvSpPr>
        <dsp:cNvPr id="0" name=""/>
        <dsp:cNvSpPr/>
      </dsp:nvSpPr>
      <dsp:spPr>
        <a:xfrm>
          <a:off x="0" y="873203"/>
          <a:ext cx="11563815" cy="737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 dirty="0" err="1"/>
            <a:t>Repaso</a:t>
          </a:r>
          <a:r>
            <a:rPr lang="da-DK" sz="3000" kern="1200" dirty="0"/>
            <a:t> del </a:t>
          </a:r>
          <a:r>
            <a:rPr lang="da-DK" sz="3000" kern="1200" dirty="0" err="1"/>
            <a:t>deber</a:t>
          </a:r>
          <a:r>
            <a:rPr lang="da-DK" sz="3000" kern="1200" dirty="0"/>
            <a:t> de </a:t>
          </a:r>
          <a:r>
            <a:rPr lang="da-DK" sz="3000" kern="1200" dirty="0" err="1"/>
            <a:t>hoy</a:t>
          </a:r>
          <a:r>
            <a:rPr lang="da-DK" sz="3000" kern="1200" dirty="0"/>
            <a:t> (10)</a:t>
          </a:r>
        </a:p>
      </dsp:txBody>
      <dsp:txXfrm>
        <a:off x="35982" y="909185"/>
        <a:ext cx="11491851" cy="665135"/>
      </dsp:txXfrm>
    </dsp:sp>
    <dsp:sp modelId="{25445E10-C654-4986-A16D-B398627BB3C3}">
      <dsp:nvSpPr>
        <dsp:cNvPr id="0" name=""/>
        <dsp:cNvSpPr/>
      </dsp:nvSpPr>
      <dsp:spPr>
        <a:xfrm>
          <a:off x="0" y="1696703"/>
          <a:ext cx="11563815" cy="737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 dirty="0" err="1"/>
            <a:t>Practicamos</a:t>
          </a:r>
          <a:r>
            <a:rPr lang="da-DK" sz="3000" kern="1200" dirty="0"/>
            <a:t> </a:t>
          </a:r>
          <a:r>
            <a:rPr lang="da-DK" sz="3000" kern="1200" dirty="0" err="1"/>
            <a:t>palabras</a:t>
          </a:r>
          <a:r>
            <a:rPr lang="da-DK" sz="3000" kern="1200" dirty="0"/>
            <a:t> </a:t>
          </a:r>
          <a:r>
            <a:rPr lang="da-DK" sz="3000" kern="1200" dirty="0" err="1"/>
            <a:t>claves</a:t>
          </a:r>
          <a:r>
            <a:rPr lang="da-DK" sz="3000" kern="1200" dirty="0"/>
            <a:t> </a:t>
          </a:r>
          <a:r>
            <a:rPr lang="da-DK" sz="3000" kern="1200" dirty="0" err="1"/>
            <a:t>para</a:t>
          </a:r>
          <a:r>
            <a:rPr lang="da-DK" sz="3000" kern="1200" dirty="0"/>
            <a:t> el </a:t>
          </a:r>
          <a:r>
            <a:rPr lang="da-DK" sz="3000" kern="1200" dirty="0" err="1"/>
            <a:t>texto</a:t>
          </a:r>
          <a:r>
            <a:rPr lang="da-DK" sz="3000" kern="1200" dirty="0"/>
            <a:t> </a:t>
          </a:r>
          <a:r>
            <a:rPr lang="da-DK" sz="3000" kern="1200" dirty="0" err="1"/>
            <a:t>que</a:t>
          </a:r>
          <a:r>
            <a:rPr lang="da-DK" sz="3000" kern="1200" dirty="0"/>
            <a:t> </a:t>
          </a:r>
          <a:r>
            <a:rPr lang="da-DK" sz="3000" kern="1200" dirty="0" err="1"/>
            <a:t>vamos</a:t>
          </a:r>
          <a:r>
            <a:rPr lang="da-DK" sz="3000" kern="1200" dirty="0"/>
            <a:t> a leer (15)</a:t>
          </a:r>
        </a:p>
      </dsp:txBody>
      <dsp:txXfrm>
        <a:off x="35982" y="1732685"/>
        <a:ext cx="11491851" cy="665135"/>
      </dsp:txXfrm>
    </dsp:sp>
    <dsp:sp modelId="{AE2C8BDF-8325-4494-9306-AEA15CB8EAEE}">
      <dsp:nvSpPr>
        <dsp:cNvPr id="0" name=""/>
        <dsp:cNvSpPr/>
      </dsp:nvSpPr>
      <dsp:spPr>
        <a:xfrm>
          <a:off x="0" y="2520203"/>
          <a:ext cx="11563815" cy="737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 dirty="0" err="1"/>
            <a:t>Pausa</a:t>
          </a:r>
          <a:r>
            <a:rPr lang="da-DK" sz="3000" kern="1200" dirty="0"/>
            <a:t> (5)</a:t>
          </a:r>
        </a:p>
      </dsp:txBody>
      <dsp:txXfrm>
        <a:off x="35982" y="2556185"/>
        <a:ext cx="11491851" cy="665135"/>
      </dsp:txXfrm>
    </dsp:sp>
    <dsp:sp modelId="{E7BB50B2-44BB-4D80-AF75-FCB2F1F73F4B}">
      <dsp:nvSpPr>
        <dsp:cNvPr id="0" name=""/>
        <dsp:cNvSpPr/>
      </dsp:nvSpPr>
      <dsp:spPr>
        <a:xfrm>
          <a:off x="0" y="3343703"/>
          <a:ext cx="11563815" cy="737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 dirty="0" err="1"/>
            <a:t>Leéis</a:t>
          </a:r>
          <a:r>
            <a:rPr lang="da-DK" sz="3000" kern="1200" dirty="0"/>
            <a:t> el </a:t>
          </a:r>
          <a:r>
            <a:rPr lang="da-DK" sz="3000" kern="1200" dirty="0" err="1"/>
            <a:t>texto</a:t>
          </a:r>
          <a:r>
            <a:rPr lang="da-DK" sz="3000" kern="1200" dirty="0"/>
            <a:t> </a:t>
          </a:r>
          <a:r>
            <a:rPr lang="da-DK" sz="3000" kern="1200" dirty="0" err="1"/>
            <a:t>individualmente</a:t>
          </a:r>
          <a:r>
            <a:rPr lang="da-DK" sz="3000" kern="1200" dirty="0"/>
            <a:t> (20)</a:t>
          </a:r>
        </a:p>
      </dsp:txBody>
      <dsp:txXfrm>
        <a:off x="35982" y="3379685"/>
        <a:ext cx="11491851" cy="665135"/>
      </dsp:txXfrm>
    </dsp:sp>
    <dsp:sp modelId="{D920B5E4-5F71-4A0E-8FFA-84270E7E8402}">
      <dsp:nvSpPr>
        <dsp:cNvPr id="0" name=""/>
        <dsp:cNvSpPr/>
      </dsp:nvSpPr>
      <dsp:spPr>
        <a:xfrm>
          <a:off x="0" y="4167203"/>
          <a:ext cx="11563815" cy="737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 dirty="0" err="1"/>
            <a:t>Contestais</a:t>
          </a:r>
          <a:r>
            <a:rPr lang="da-DK" sz="3000" kern="1200" dirty="0"/>
            <a:t> </a:t>
          </a:r>
          <a:r>
            <a:rPr lang="da-DK" sz="3000" kern="1200" dirty="0" err="1"/>
            <a:t>unas</a:t>
          </a:r>
          <a:r>
            <a:rPr lang="da-DK" sz="3000" kern="1200" dirty="0"/>
            <a:t> </a:t>
          </a:r>
          <a:r>
            <a:rPr lang="da-DK" sz="3000" kern="1200" dirty="0" err="1"/>
            <a:t>preguntas</a:t>
          </a:r>
          <a:r>
            <a:rPr lang="da-DK" sz="3000" kern="1200" dirty="0"/>
            <a:t> en </a:t>
          </a:r>
          <a:r>
            <a:rPr lang="da-DK" sz="3000" kern="1200" dirty="0" err="1"/>
            <a:t>relación</a:t>
          </a:r>
          <a:r>
            <a:rPr lang="da-DK" sz="3000" kern="1200" dirty="0"/>
            <a:t> con el </a:t>
          </a:r>
          <a:r>
            <a:rPr lang="da-DK" sz="3000" kern="1200" dirty="0" err="1"/>
            <a:t>texto</a:t>
          </a:r>
          <a:r>
            <a:rPr lang="da-DK" sz="3000" kern="1200" dirty="0"/>
            <a:t> 20)</a:t>
          </a:r>
        </a:p>
      </dsp:txBody>
      <dsp:txXfrm>
        <a:off x="35982" y="4203185"/>
        <a:ext cx="11491851" cy="6651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1586C-4C7D-4971-9854-D1B27C7D108B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400" kern="1200" dirty="0" err="1"/>
            <a:t>Repaso</a:t>
          </a:r>
          <a:r>
            <a:rPr lang="da-DK" sz="4400" kern="1200" dirty="0"/>
            <a:t> del </a:t>
          </a:r>
          <a:r>
            <a:rPr lang="da-DK" sz="4400" kern="1200" dirty="0" err="1"/>
            <a:t>movimiento</a:t>
          </a:r>
          <a:r>
            <a:rPr lang="da-DK" sz="4400" kern="1200" dirty="0"/>
            <a:t> 15M (10)</a:t>
          </a:r>
        </a:p>
      </dsp:txBody>
      <dsp:txXfrm>
        <a:off x="59399" y="113780"/>
        <a:ext cx="10396802" cy="1098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6D0A7-F1CF-4A75-B403-394FE5E72B62}">
      <dsp:nvSpPr>
        <dsp:cNvPr id="0" name=""/>
        <dsp:cNvSpPr/>
      </dsp:nvSpPr>
      <dsp:spPr>
        <a:xfrm>
          <a:off x="0" y="637119"/>
          <a:ext cx="10515600" cy="14449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kern="1200" dirty="0" err="1"/>
            <a:t>Escribe</a:t>
          </a:r>
          <a:r>
            <a:rPr lang="da-DK" sz="3600" kern="1200" dirty="0"/>
            <a:t> 3 frases sobre la </a:t>
          </a:r>
          <a:r>
            <a:rPr lang="da-DK" sz="3600" kern="1200" dirty="0" err="1"/>
            <a:t>historia</a:t>
          </a:r>
          <a:r>
            <a:rPr lang="da-DK" sz="3600" kern="1200" dirty="0"/>
            <a:t> </a:t>
          </a:r>
          <a:r>
            <a:rPr lang="da-DK" sz="3600" kern="1200" dirty="0" err="1"/>
            <a:t>detrás</a:t>
          </a:r>
          <a:r>
            <a:rPr lang="da-DK" sz="3600" kern="1200" dirty="0"/>
            <a:t> el </a:t>
          </a:r>
          <a:r>
            <a:rPr lang="da-DK" sz="3600" kern="1200" dirty="0" err="1"/>
            <a:t>movimiento</a:t>
          </a:r>
          <a:r>
            <a:rPr lang="da-DK" sz="3600" kern="1200" dirty="0"/>
            <a:t> 15M</a:t>
          </a:r>
        </a:p>
      </dsp:txBody>
      <dsp:txXfrm>
        <a:off x="70537" y="707656"/>
        <a:ext cx="10374526" cy="1303875"/>
      </dsp:txXfrm>
    </dsp:sp>
    <dsp:sp modelId="{E586763E-5896-43D3-AE2D-134A7A54C9C3}">
      <dsp:nvSpPr>
        <dsp:cNvPr id="0" name=""/>
        <dsp:cNvSpPr/>
      </dsp:nvSpPr>
      <dsp:spPr>
        <a:xfrm>
          <a:off x="0" y="2269269"/>
          <a:ext cx="10515600" cy="14449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kern="1200" dirty="0" err="1"/>
            <a:t>Hazlo</a:t>
          </a:r>
          <a:r>
            <a:rPr lang="da-DK" sz="3600" kern="1200" dirty="0"/>
            <a:t> en </a:t>
          </a:r>
          <a:r>
            <a:rPr lang="da-DK" sz="3600" kern="1200" dirty="0" err="1"/>
            <a:t>parejas</a:t>
          </a:r>
          <a:r>
            <a:rPr lang="da-DK" sz="3600" kern="1200" dirty="0"/>
            <a:t> </a:t>
          </a:r>
          <a:r>
            <a:rPr lang="da-DK" sz="3600" kern="1200" dirty="0">
              <a:sym typeface="Wingdings" panose="05000000000000000000" pitchFamily="2" charset="2"/>
            </a:rPr>
            <a:t></a:t>
          </a:r>
          <a:r>
            <a:rPr lang="da-DK" sz="3600" kern="1200" dirty="0"/>
            <a:t> </a:t>
          </a:r>
        </a:p>
      </dsp:txBody>
      <dsp:txXfrm>
        <a:off x="70537" y="2339806"/>
        <a:ext cx="10374526" cy="13038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38E07-BA30-4327-82F0-FEA57CBA92DE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 dirty="0" err="1"/>
            <a:t>Repaso</a:t>
          </a:r>
          <a:r>
            <a:rPr lang="da-DK" sz="4000" kern="1200" dirty="0"/>
            <a:t> del </a:t>
          </a:r>
          <a:r>
            <a:rPr lang="da-DK" sz="4000" kern="1200" dirty="0" err="1"/>
            <a:t>deber</a:t>
          </a:r>
          <a:r>
            <a:rPr lang="da-DK" sz="4000" kern="1200" dirty="0"/>
            <a:t> de </a:t>
          </a:r>
          <a:r>
            <a:rPr lang="da-DK" sz="4000" kern="1200" dirty="0" err="1"/>
            <a:t>hoy</a:t>
          </a:r>
          <a:r>
            <a:rPr lang="da-DK" sz="4000" kern="1200" dirty="0"/>
            <a:t> (10)</a:t>
          </a:r>
        </a:p>
      </dsp:txBody>
      <dsp:txXfrm>
        <a:off x="59399" y="113780"/>
        <a:ext cx="10396802" cy="10980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FA611-D793-48CE-A17F-5B98DF15992D}">
      <dsp:nvSpPr>
        <dsp:cNvPr id="0" name=""/>
        <dsp:cNvSpPr/>
      </dsp:nvSpPr>
      <dsp:spPr>
        <a:xfrm>
          <a:off x="0" y="3275482"/>
          <a:ext cx="10515600" cy="10750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¿Por qué es un problema para los catalanes y los vascos ser una nación unida?</a:t>
          </a:r>
          <a:endParaRPr lang="da-DK" sz="2500" kern="1200" dirty="0"/>
        </a:p>
      </dsp:txBody>
      <dsp:txXfrm>
        <a:off x="0" y="3275482"/>
        <a:ext cx="10515600" cy="1075086"/>
      </dsp:txXfrm>
    </dsp:sp>
    <dsp:sp modelId="{CD251E5A-55F7-401D-BABA-902E605553AB}">
      <dsp:nvSpPr>
        <dsp:cNvPr id="0" name=""/>
        <dsp:cNvSpPr/>
      </dsp:nvSpPr>
      <dsp:spPr>
        <a:xfrm rot="10800000">
          <a:off x="0" y="1638125"/>
          <a:ext cx="10515600" cy="165348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¿Por qué despertó Vox la atención de la gente?</a:t>
          </a:r>
          <a:endParaRPr lang="da-DK" sz="2500" kern="1200" dirty="0"/>
        </a:p>
      </dsp:txBody>
      <dsp:txXfrm rot="10800000">
        <a:off x="0" y="1638125"/>
        <a:ext cx="10515600" cy="1074383"/>
      </dsp:txXfrm>
    </dsp:sp>
    <dsp:sp modelId="{2CF4373B-1533-41A0-91D2-D412E4D9F846}">
      <dsp:nvSpPr>
        <dsp:cNvPr id="0" name=""/>
        <dsp:cNvSpPr/>
      </dsp:nvSpPr>
      <dsp:spPr>
        <a:xfrm rot="10800000">
          <a:off x="0" y="769"/>
          <a:ext cx="10515600" cy="165348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 err="1"/>
            <a:t>Escribe</a:t>
          </a:r>
          <a:r>
            <a:rPr lang="da-DK" sz="2500" kern="1200" dirty="0"/>
            <a:t> </a:t>
          </a:r>
          <a:r>
            <a:rPr lang="da-DK" sz="2500" kern="1200" dirty="0" err="1"/>
            <a:t>vuestra</a:t>
          </a:r>
          <a:r>
            <a:rPr lang="da-DK" sz="2500" kern="1200" dirty="0"/>
            <a:t> </a:t>
          </a:r>
          <a:r>
            <a:rPr lang="da-DK" sz="2500" kern="1200" dirty="0" err="1"/>
            <a:t>respuesta</a:t>
          </a:r>
          <a:r>
            <a:rPr lang="da-DK" sz="2500" kern="1200" dirty="0"/>
            <a:t> en </a:t>
          </a:r>
          <a:r>
            <a:rPr lang="da-DK" sz="2500" kern="1200" dirty="0" err="1"/>
            <a:t>un</a:t>
          </a:r>
          <a:r>
            <a:rPr lang="da-DK" sz="2500" kern="1200" dirty="0"/>
            <a:t> </a:t>
          </a:r>
          <a:r>
            <a:rPr lang="da-DK" sz="2500" kern="1200" dirty="0" err="1"/>
            <a:t>papelito</a:t>
          </a:r>
          <a:r>
            <a:rPr lang="da-DK" sz="2500" kern="1200" dirty="0"/>
            <a:t> y </a:t>
          </a:r>
          <a:r>
            <a:rPr lang="da-DK" sz="2500" kern="1200" dirty="0" err="1"/>
            <a:t>apriétalo</a:t>
          </a:r>
          <a:r>
            <a:rPr lang="da-DK" sz="2500" kern="1200" dirty="0"/>
            <a:t> (krøl det)</a:t>
          </a:r>
        </a:p>
      </dsp:txBody>
      <dsp:txXfrm rot="10800000">
        <a:off x="0" y="769"/>
        <a:ext cx="10515600" cy="10743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DD0CB-812E-46E5-8D27-BC68442F20E1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 dirty="0"/>
            <a:t>En </a:t>
          </a:r>
          <a:r>
            <a:rPr lang="da-DK" sz="4000" kern="1200" dirty="0" err="1"/>
            <a:t>grupos</a:t>
          </a:r>
          <a:r>
            <a:rPr lang="da-DK" sz="4000" kern="1200" dirty="0"/>
            <a:t>…</a:t>
          </a:r>
        </a:p>
      </dsp:txBody>
      <dsp:txXfrm>
        <a:off x="59399" y="113780"/>
        <a:ext cx="10396802" cy="10980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21CCC-B32A-4072-BB30-8DE75DBDDE20}">
      <dsp:nvSpPr>
        <dsp:cNvPr id="0" name=""/>
        <dsp:cNvSpPr/>
      </dsp:nvSpPr>
      <dsp:spPr>
        <a:xfrm>
          <a:off x="1534447" y="11835"/>
          <a:ext cx="4327666" cy="432766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400" kern="1200"/>
            <a:t>Leed los papelitos en voz alta y corregid la gramática si es necesario. </a:t>
          </a:r>
        </a:p>
      </dsp:txBody>
      <dsp:txXfrm>
        <a:off x="2138760" y="522160"/>
        <a:ext cx="2495231" cy="3307016"/>
      </dsp:txXfrm>
    </dsp:sp>
    <dsp:sp modelId="{0B8A45F0-1CFE-44A2-A96F-D02D9304228A}">
      <dsp:nvSpPr>
        <dsp:cNvPr id="0" name=""/>
        <dsp:cNvSpPr/>
      </dsp:nvSpPr>
      <dsp:spPr>
        <a:xfrm>
          <a:off x="4653486" y="11835"/>
          <a:ext cx="4327666" cy="432766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400" kern="1200"/>
            <a:t>También añadid palabras si falta alguna. </a:t>
          </a:r>
        </a:p>
      </dsp:txBody>
      <dsp:txXfrm>
        <a:off x="5881607" y="522160"/>
        <a:ext cx="2495231" cy="33070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F7EC9-C4D2-4A1A-85A3-98F57D70F171}">
      <dsp:nvSpPr>
        <dsp:cNvPr id="0" name=""/>
        <dsp:cNvSpPr/>
      </dsp:nvSpPr>
      <dsp:spPr>
        <a:xfrm>
          <a:off x="0" y="11676"/>
          <a:ext cx="10515600" cy="13022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5300" kern="1200" dirty="0" err="1"/>
            <a:t>Palabras</a:t>
          </a:r>
          <a:r>
            <a:rPr lang="da-DK" sz="5300" kern="1200" dirty="0"/>
            <a:t> </a:t>
          </a:r>
          <a:r>
            <a:rPr lang="da-DK" sz="5300" kern="1200" dirty="0" err="1"/>
            <a:t>claves</a:t>
          </a:r>
          <a:r>
            <a:rPr lang="da-DK" sz="5300" kern="1200" dirty="0"/>
            <a:t> (10)</a:t>
          </a:r>
        </a:p>
      </dsp:txBody>
      <dsp:txXfrm>
        <a:off x="63569" y="75245"/>
        <a:ext cx="10388462" cy="11750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779AE-359A-440D-9719-EEAEEACB8B3E}">
      <dsp:nvSpPr>
        <dsp:cNvPr id="0" name=""/>
        <dsp:cNvSpPr/>
      </dsp:nvSpPr>
      <dsp:spPr>
        <a:xfrm>
          <a:off x="3082131" y="0"/>
          <a:ext cx="4351338" cy="435133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500" kern="1200" dirty="0">
              <a:hlinkClick xmlns:r="http://schemas.openxmlformats.org/officeDocument/2006/relationships" r:id="rId1"/>
            </a:rPr>
            <a:t>Quizlet</a:t>
          </a:r>
          <a:endParaRPr lang="da-DK" sz="6500" kern="1200" dirty="0"/>
        </a:p>
      </dsp:txBody>
      <dsp:txXfrm>
        <a:off x="3719370" y="637239"/>
        <a:ext cx="3076860" cy="30768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F5B18-4961-4288-B082-850B8314EC61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400" kern="1200" dirty="0" err="1"/>
            <a:t>Recordamos</a:t>
          </a:r>
          <a:r>
            <a:rPr lang="da-DK" sz="4400" kern="1200" dirty="0"/>
            <a:t> las </a:t>
          </a:r>
          <a:r>
            <a:rPr lang="da-DK" sz="4400" kern="1200" dirty="0" err="1"/>
            <a:t>palabras</a:t>
          </a:r>
          <a:r>
            <a:rPr lang="da-DK" sz="4400" kern="1200" dirty="0"/>
            <a:t>? (5)</a:t>
          </a:r>
        </a:p>
      </dsp:txBody>
      <dsp:txXfrm>
        <a:off x="59399" y="113780"/>
        <a:ext cx="10396802" cy="10980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5FC90-6C9D-434A-A79A-456A5B78B247}">
      <dsp:nvSpPr>
        <dsp:cNvPr id="0" name=""/>
        <dsp:cNvSpPr/>
      </dsp:nvSpPr>
      <dsp:spPr>
        <a:xfrm>
          <a:off x="908818" y="1178"/>
          <a:ext cx="8697962" cy="43489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/>
            <a:t>Escribe las palabras que recuerdas del </a:t>
          </a:r>
          <a:r>
            <a:rPr lang="es-ES" sz="4400" kern="1200" dirty="0" err="1"/>
            <a:t>quizlet</a:t>
          </a:r>
          <a:r>
            <a:rPr lang="es-ES" sz="4400" kern="1200" dirty="0"/>
            <a:t> y sus traducciones en la pizarra. </a:t>
          </a:r>
          <a:endParaRPr lang="da-DK" sz="4400" kern="1200" dirty="0"/>
        </a:p>
      </dsp:txBody>
      <dsp:txXfrm>
        <a:off x="1036195" y="128555"/>
        <a:ext cx="8443208" cy="409422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B3CCD-EE60-4E24-B802-6E63CE3484F2}">
      <dsp:nvSpPr>
        <dsp:cNvPr id="0" name=""/>
        <dsp:cNvSpPr/>
      </dsp:nvSpPr>
      <dsp:spPr>
        <a:xfrm>
          <a:off x="3082131" y="0"/>
          <a:ext cx="4351338" cy="435133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500" kern="1200"/>
            <a:t>Pausa (5)</a:t>
          </a:r>
        </a:p>
      </dsp:txBody>
      <dsp:txXfrm>
        <a:off x="3719370" y="637239"/>
        <a:ext cx="3076860" cy="307686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7481A-E455-4772-9F82-61C18B8355A3}">
      <dsp:nvSpPr>
        <dsp:cNvPr id="0" name=""/>
        <dsp:cNvSpPr/>
      </dsp:nvSpPr>
      <dsp:spPr>
        <a:xfrm>
          <a:off x="0" y="6411"/>
          <a:ext cx="10515600" cy="13127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 err="1"/>
            <a:t>Leemos</a:t>
          </a:r>
          <a:r>
            <a:rPr lang="da-DK" sz="3300" kern="1200" dirty="0"/>
            <a:t> el </a:t>
          </a:r>
          <a:r>
            <a:rPr lang="da-DK" sz="3300" kern="1200" dirty="0" err="1"/>
            <a:t>texto</a:t>
          </a:r>
          <a:r>
            <a:rPr lang="da-DK" sz="3300" kern="1200" dirty="0"/>
            <a:t> ”</a:t>
          </a:r>
          <a:r>
            <a:rPr lang="es-ES" sz="3300" b="1" i="0" kern="1200" dirty="0"/>
            <a:t>Banderas en los balcones: "Han despertado el toro español“ </a:t>
          </a:r>
          <a:r>
            <a:rPr lang="es-ES" sz="3300" i="0" kern="1200" dirty="0"/>
            <a:t>(20)</a:t>
          </a:r>
          <a:endParaRPr lang="da-DK" sz="3300" kern="1200" dirty="0"/>
        </a:p>
      </dsp:txBody>
      <dsp:txXfrm>
        <a:off x="64083" y="70494"/>
        <a:ext cx="10387434" cy="118457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47B64-562B-4C70-98AC-2A6B05084B87}">
      <dsp:nvSpPr>
        <dsp:cNvPr id="0" name=""/>
        <dsp:cNvSpPr/>
      </dsp:nvSpPr>
      <dsp:spPr>
        <a:xfrm>
          <a:off x="2535" y="986695"/>
          <a:ext cx="4755895" cy="23779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200" kern="1200" dirty="0"/>
            <a:t>Lee el </a:t>
          </a:r>
          <a:r>
            <a:rPr lang="da-DK" sz="3200" kern="1200" dirty="0" err="1"/>
            <a:t>texto</a:t>
          </a:r>
          <a:r>
            <a:rPr lang="da-DK" sz="3200" kern="1200" dirty="0"/>
            <a:t> </a:t>
          </a:r>
          <a:r>
            <a:rPr lang="da-DK" sz="3200" kern="1200" dirty="0" err="1"/>
            <a:t>individualmente</a:t>
          </a:r>
          <a:r>
            <a:rPr lang="da-DK" sz="3200" kern="1200" dirty="0"/>
            <a:t> y </a:t>
          </a:r>
          <a:r>
            <a:rPr lang="da-DK" sz="3200" kern="1200" dirty="0" err="1"/>
            <a:t>escribe</a:t>
          </a:r>
          <a:r>
            <a:rPr lang="da-DK" sz="3200" kern="1200" dirty="0"/>
            <a:t> notas en </a:t>
          </a:r>
          <a:r>
            <a:rPr lang="da-DK" sz="3200" kern="1200" dirty="0" err="1"/>
            <a:t>danés</a:t>
          </a:r>
          <a:r>
            <a:rPr lang="da-DK" sz="3200" kern="1200" dirty="0"/>
            <a:t> </a:t>
          </a:r>
          <a:r>
            <a:rPr lang="da-DK" sz="3200" kern="1200" dirty="0" err="1"/>
            <a:t>para</a:t>
          </a:r>
          <a:r>
            <a:rPr lang="da-DK" sz="3200" kern="1200" dirty="0"/>
            <a:t> </a:t>
          </a:r>
          <a:r>
            <a:rPr lang="da-DK" sz="3200" kern="1200" dirty="0" err="1"/>
            <a:t>asegurarte</a:t>
          </a:r>
          <a:r>
            <a:rPr lang="da-DK" sz="3200" kern="1200" dirty="0"/>
            <a:t> de </a:t>
          </a:r>
          <a:r>
            <a:rPr lang="da-DK" sz="3200" kern="1200" dirty="0" err="1"/>
            <a:t>que</a:t>
          </a:r>
          <a:r>
            <a:rPr lang="da-DK" sz="3200" kern="1200" dirty="0"/>
            <a:t> </a:t>
          </a:r>
          <a:r>
            <a:rPr lang="da-DK" sz="3200" kern="1200" dirty="0" err="1"/>
            <a:t>entiendes</a:t>
          </a:r>
          <a:r>
            <a:rPr lang="da-DK" sz="3200" kern="1200" dirty="0"/>
            <a:t> el </a:t>
          </a:r>
          <a:r>
            <a:rPr lang="da-DK" sz="3200" kern="1200" dirty="0" err="1"/>
            <a:t>texto</a:t>
          </a:r>
          <a:r>
            <a:rPr lang="da-DK" sz="3200" kern="1200" dirty="0"/>
            <a:t>. </a:t>
          </a:r>
        </a:p>
      </dsp:txBody>
      <dsp:txXfrm>
        <a:off x="2535" y="986695"/>
        <a:ext cx="4755895" cy="2377947"/>
      </dsp:txXfrm>
    </dsp:sp>
    <dsp:sp modelId="{2A03BCC4-0556-4DE3-98F3-0C0AE74A1AC5}">
      <dsp:nvSpPr>
        <dsp:cNvPr id="0" name=""/>
        <dsp:cNvSpPr/>
      </dsp:nvSpPr>
      <dsp:spPr>
        <a:xfrm>
          <a:off x="5757169" y="986695"/>
          <a:ext cx="4755895" cy="23779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200" kern="1200" dirty="0"/>
            <a:t>Si </a:t>
          </a:r>
          <a:r>
            <a:rPr lang="da-DK" sz="3200" kern="1200" dirty="0" err="1"/>
            <a:t>terminas</a:t>
          </a:r>
          <a:r>
            <a:rPr lang="da-DK" sz="3200" kern="1200" dirty="0"/>
            <a:t> </a:t>
          </a:r>
          <a:r>
            <a:rPr lang="da-DK" sz="3200" kern="1200" dirty="0" err="1"/>
            <a:t>antes</a:t>
          </a:r>
          <a:r>
            <a:rPr lang="da-DK" sz="3200" kern="1200" dirty="0"/>
            <a:t>, </a:t>
          </a:r>
          <a:r>
            <a:rPr lang="da-DK" sz="3200" kern="1200" dirty="0" err="1"/>
            <a:t>empieza</a:t>
          </a:r>
          <a:r>
            <a:rPr lang="da-DK" sz="3200" kern="1200" dirty="0"/>
            <a:t> a </a:t>
          </a:r>
          <a:r>
            <a:rPr lang="da-DK" sz="3200" kern="1200" dirty="0" err="1"/>
            <a:t>escribir</a:t>
          </a:r>
          <a:r>
            <a:rPr lang="da-DK" sz="3200" kern="1200" dirty="0"/>
            <a:t> </a:t>
          </a:r>
          <a:r>
            <a:rPr lang="da-DK" sz="3200" kern="1200" dirty="0" err="1"/>
            <a:t>un</a:t>
          </a:r>
          <a:r>
            <a:rPr lang="da-DK" sz="3200" kern="1200" dirty="0"/>
            <a:t> </a:t>
          </a:r>
          <a:r>
            <a:rPr lang="da-DK" sz="3200" kern="1200" dirty="0" err="1"/>
            <a:t>resumen</a:t>
          </a:r>
          <a:r>
            <a:rPr lang="da-DK" sz="3200" kern="1200" dirty="0"/>
            <a:t> del </a:t>
          </a:r>
          <a:r>
            <a:rPr lang="da-DK" sz="3200" kern="1200" dirty="0" err="1"/>
            <a:t>texto</a:t>
          </a:r>
          <a:r>
            <a:rPr lang="da-DK" sz="3200" kern="1200" dirty="0"/>
            <a:t>. </a:t>
          </a:r>
        </a:p>
      </dsp:txBody>
      <dsp:txXfrm>
        <a:off x="5757169" y="986695"/>
        <a:ext cx="4755895" cy="237794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332F7-F30D-4438-9A33-9958DD3BC943}">
      <dsp:nvSpPr>
        <dsp:cNvPr id="0" name=""/>
        <dsp:cNvSpPr/>
      </dsp:nvSpPr>
      <dsp:spPr>
        <a:xfrm>
          <a:off x="0" y="54381"/>
          <a:ext cx="105156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 dirty="0" err="1"/>
            <a:t>Preguntas</a:t>
          </a:r>
          <a:r>
            <a:rPr lang="da-DK" sz="4000" kern="1200" dirty="0"/>
            <a:t> en </a:t>
          </a:r>
          <a:r>
            <a:rPr lang="da-DK" sz="4000" kern="1200" dirty="0" err="1"/>
            <a:t>relación</a:t>
          </a:r>
          <a:r>
            <a:rPr lang="da-DK" sz="4000" kern="1200" dirty="0"/>
            <a:t> con el </a:t>
          </a:r>
          <a:r>
            <a:rPr lang="da-DK" sz="4000" kern="1200" dirty="0" err="1"/>
            <a:t>texto</a:t>
          </a:r>
          <a:r>
            <a:rPr lang="da-DK" sz="4000" kern="1200" dirty="0"/>
            <a:t> (20) </a:t>
          </a:r>
        </a:p>
      </dsp:txBody>
      <dsp:txXfrm>
        <a:off x="59399" y="113780"/>
        <a:ext cx="10396802" cy="109800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0467B-A51F-44C9-9DD1-BF00692C673C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Escribe</a:t>
          </a:r>
          <a:r>
            <a:rPr lang="da-DK" sz="2800" kern="1200" dirty="0"/>
            <a:t> </a:t>
          </a:r>
          <a:r>
            <a:rPr lang="da-DK" sz="2800" kern="1200" dirty="0" err="1"/>
            <a:t>un</a:t>
          </a:r>
          <a:r>
            <a:rPr lang="da-DK" sz="2800" kern="1200" dirty="0"/>
            <a:t> </a:t>
          </a:r>
          <a:r>
            <a:rPr lang="da-DK" sz="2800" kern="1200" dirty="0" err="1"/>
            <a:t>resumen</a:t>
          </a:r>
          <a:r>
            <a:rPr lang="da-DK" sz="2800" kern="1200" dirty="0"/>
            <a:t> del </a:t>
          </a:r>
          <a:r>
            <a:rPr lang="da-DK" sz="2800" kern="1200" dirty="0" err="1"/>
            <a:t>texto</a:t>
          </a:r>
          <a:r>
            <a:rPr lang="da-DK" sz="2800" kern="1200" dirty="0"/>
            <a:t> en </a:t>
          </a:r>
          <a:r>
            <a:rPr lang="da-DK" sz="2800" kern="1200" dirty="0" err="1"/>
            <a:t>español</a:t>
          </a:r>
          <a:r>
            <a:rPr lang="da-DK" sz="2800" kern="1200" dirty="0"/>
            <a:t>.</a:t>
          </a:r>
        </a:p>
      </dsp:txBody>
      <dsp:txXfrm>
        <a:off x="47519" y="51668"/>
        <a:ext cx="10420562" cy="878402"/>
      </dsp:txXfrm>
    </dsp:sp>
    <dsp:sp modelId="{DDB69CAE-C86D-4697-86B8-D9041B69F4F3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Responde</a:t>
          </a:r>
          <a:r>
            <a:rPr lang="da-DK" sz="2800" kern="1200" dirty="0"/>
            <a:t> a las </a:t>
          </a:r>
          <a:r>
            <a:rPr lang="da-DK" sz="2800" kern="1200" dirty="0" err="1"/>
            <a:t>preguntas</a:t>
          </a:r>
          <a:r>
            <a:rPr lang="da-DK" sz="2800" kern="1200" dirty="0"/>
            <a:t>: </a:t>
          </a:r>
        </a:p>
      </dsp:txBody>
      <dsp:txXfrm>
        <a:off x="47519" y="1174868"/>
        <a:ext cx="10420562" cy="878402"/>
      </dsp:txXfrm>
    </dsp:sp>
    <dsp:sp modelId="{E5BB2F01-A64C-4548-B99D-EB483567BA95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dirty="0"/>
            <a:t>¿Por qué antes no se utilizaba la bandera en la calle?</a:t>
          </a:r>
          <a:endParaRPr lang="da-DK" sz="2800" kern="1200" dirty="0"/>
        </a:p>
      </dsp:txBody>
      <dsp:txXfrm>
        <a:off x="47519" y="2298068"/>
        <a:ext cx="10420562" cy="878402"/>
      </dsp:txXfrm>
    </dsp:sp>
    <dsp:sp modelId="{C7AF0174-FE25-4C59-94F7-12435D074F8C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dirty="0"/>
            <a:t>¿Qué importancia tenía el mundial del 2010 en España?</a:t>
          </a:r>
          <a:endParaRPr lang="da-DK" sz="2800" kern="1200" dirty="0"/>
        </a:p>
      </dsp:txBody>
      <dsp:txXfrm>
        <a:off x="47519" y="3421268"/>
        <a:ext cx="10420562" cy="8784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44871-D3A7-EE81-A1EB-0CE33E940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5615119-70DE-7271-7519-208DFA572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8C8DF2-D23C-A7E8-8B81-5B5762947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FBB780E-1FFC-A92D-AB82-6B12D54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57986A-B165-2F59-3468-51262B5F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1269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4174A-7BAC-4CE4-BA8E-31342494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1D54F6-DF5E-0D28-F898-FBAEE609C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3395FF-5574-7867-7E0B-0E2ED8FA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C32B9B-7480-C36C-7C92-9819C8BA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1EDAF7-44F4-F8FC-ACC7-539EC114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0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E003D-18B2-B779-6182-AF1DC8292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0A0B4B-D0CC-E9BF-F8B5-59AD9A32D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A59F92-438A-62B7-AB02-9263FC52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B2660B-0E2B-16A8-B484-4743C60E5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E3F765-C409-4FE7-E7C9-27EEFB208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386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76E758-58B1-021C-3FD4-5107AC05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9D9EF2-4A70-7CA0-716B-CD4173116B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3186DFA-867C-83F8-2FF5-A8FCF9CD4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8C6560-C734-D911-9456-45C4E0D5E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4DE8A9-3B3D-4D98-BC8E-506759D79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6755D97-CD82-48AB-2A98-D48344A5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35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F4518-F9D0-9E15-773C-C6AC85BA6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0E6C9E-FE9E-416B-63F4-FFEBC2927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5CE1C04-4BD2-0539-F8D6-7078DA543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F0CA87D-6DA6-3CED-38E9-CB2C983F78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8DB89F5-0473-2E8B-D142-D92581C15E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48F6B53-3653-B651-0213-C1008218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3DAC2C6-E097-0475-C821-BE4749EF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31FA64D-AC78-0132-F0D6-909F62C46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095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E2152-F38F-AB8F-B6BC-8267A4283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0655AA5-718D-059B-CA4F-6CF13535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EA82A5F-7122-DD1A-5F57-8398AAEFC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DB7488-551F-7DD7-09ED-F749D9DCE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583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221C72A-9585-2602-23BF-4F089A9C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F67412B-3465-DA9F-A2F4-BACA7209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3DB1869-BEE6-7D02-9160-EFB4B41FC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51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FFA9E0-15CB-6EFA-24C2-64356E1F1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DA76AC-1DFB-4FDD-8DCE-06B7A6FBB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9F60A93-E625-DEAB-A840-E76B2F7D2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52BBBE6-7A0D-90B7-6320-5F9922773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08293C-EECB-C47E-70D3-4AFF176A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0F239F-1DE1-0445-3B3A-8ECF6B9DB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843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D7A8C8-8A1C-AA6E-357C-9468D304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DB94169-6191-6A14-1F0F-CB566FB95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50A830A-47B7-A40A-70D7-DD66B07AF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D7013D-5FC2-18FA-A58C-E76904620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BB3097-D277-812E-ADA4-8AE04EBA8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CB6E76D-87A7-177C-F80C-13ED8A0D7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390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A93D26-3509-5662-6A73-037BB932C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1865EB7-5B7B-8E32-3A7A-4E8ADB250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2595F6-1249-E807-F8C7-415D010F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508EF6-5B85-0698-E3C6-9AC94880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758EDF4-05F2-AA1F-258C-6515AFFB4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5561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287F051-0D4B-1B97-A69C-3F6F31A7DE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03AA20-42AE-6D54-03AC-135005246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451D244-4FE4-E17E-D506-0126AA91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F807DC-75F6-DE45-5607-B6BA03EE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1026BE-3843-430B-AE8E-AD8354F37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067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147A781-D5C6-69B4-E4A3-C254F8021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51AE7A-C6D8-37EE-6F46-080B6479F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2473A3-C319-644A-1994-0417B875C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1EF73F-D740-4BB8-83AB-194160EA229F}" type="datetimeFigureOut">
              <a:rPr lang="da-DK" smtClean="0"/>
              <a:t>27-02-2025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685FC7-0F43-A8B8-6C47-72CBE550E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1F96E7-4F05-9F26-983A-9306437B6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698B4-AA40-4EC2-A923-34416C60E7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97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15B8B1C-374D-9863-F8C8-83CCF464C5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228878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7AF9B276-4BB9-C242-7CF5-E20A52A832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899030"/>
              </p:ext>
            </p:extLst>
          </p:nvPr>
        </p:nvGraphicFramePr>
        <p:xfrm>
          <a:off x="223023" y="1690688"/>
          <a:ext cx="11563815" cy="495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4790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AE024-2CA7-0359-4D71-1F17051D3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39E98E-F5F3-580E-4226-A3DC508D9A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9584101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792F895E-68CF-ED9F-FF0E-14308B6C97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8229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7391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A759410-EC46-035A-56D7-6C4CA99175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124215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E8F8CD8E-6CAB-9873-41E9-48EDC3FE1B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0622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4934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F9BF70-8739-F359-C945-4E21AB34E5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240355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EFED8E9E-92C7-73DD-0112-ABE7BFC613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5956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3163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747558A-2957-9C08-F86A-A1FB6457F5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7817365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43C3007E-3962-7871-1E69-29ECE52F7E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7819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9613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4E5C8E5-58A3-68BA-169E-BB61722F14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8667495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6F93ECEE-9826-D6FF-A639-F349812255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0657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96214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7B62B636-4DED-614A-C31B-9C129E8587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816511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7006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BFCEA34-745D-1800-D458-8CF63F7E0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968742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55B37DDA-1CA8-22F1-C700-96E37D1B91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4618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13273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ACE5B6B-C0B7-2CB2-7C61-10526B717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1109056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6AB264A7-8C5A-F2A6-E637-98543DB5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3448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31315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2895</TotalTime>
  <Words>271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Natasha Nielsen de la Cruz</dc:creator>
  <cp:lastModifiedBy>Natasha Nielsen de la Cruz</cp:lastModifiedBy>
  <cp:revision>1</cp:revision>
  <dcterms:created xsi:type="dcterms:W3CDTF">2025-02-21T14:54:39Z</dcterms:created>
  <dcterms:modified xsi:type="dcterms:W3CDTF">2025-02-27T07:06:02Z</dcterms:modified>
</cp:coreProperties>
</file>