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B7E43-50AD-6959-9866-0D402D9DB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7019A8-BF94-1CE8-7E1D-54D3D25F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C5BCF6-3C5A-D721-BBB3-FE25D5D7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E3DA5D-388F-88F2-BDA3-F4C37A60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BCED45-C8E7-D9D6-E131-DDC5E79E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0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72D31-1C90-85F5-CE6A-B56494AE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042D02-FCC4-2481-4087-7F5889AE3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0AC30A-ABFC-B86D-1DC3-F1DA8EC2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D6A4A2-A005-9583-1C35-82F476D9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74D752-96D0-0D8F-D744-67C74BF4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2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8C4E6B2-AECC-8A72-6A3E-236021A2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AAF73C9-AD1C-E20C-6A33-AF55182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407AB8-9C97-F8A0-9EFB-334AD96D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9046E9-9908-4AF5-1FCC-5DB22BE2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3EF075-6DE5-5B26-BD83-2F82AB58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3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172B4-C831-A06F-BCF8-3005B365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551643-CAF9-8D20-5578-06B7B3093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6985FE-8B7C-D357-E9DD-760275ED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E8AE8B-9FEC-95EC-B768-DA92C82E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0959C7-215D-25E1-6A65-525622C8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28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1F652-80A4-0618-F511-2498FA05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8A130C-94E8-6DFF-DA1F-FD93240C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F173AD-7DA3-05B1-433D-642138B9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929A4A-288F-B044-A87F-66699B93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BF7D59-A4D5-9E10-29DE-11BEB007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71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2E633-D80D-642C-63A0-740BB84E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CC9378-99BA-41F5-E439-88AE7327D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E87AB3-BA76-D3F5-F5A0-B42B953A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1AAA57-4A04-0218-DB6B-DBABED8A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8CD285-E587-8DC1-4CDB-363A0CD6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0DEDD7-F960-C60C-0697-46CB440E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1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91435-8B3B-B1A0-099A-D9657CAA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AA7A00-D7F0-4EF9-AA08-631C17EB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F6366CF-E4CD-B728-3FBA-E58B9AC6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B7B73F5-9021-9BD0-46E1-1AF7FF02E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DCBB619-C589-B054-B080-FF86C593F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0AE81A5-D22B-A042-A8C8-26F3A5C3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4EEB56E-7126-CD52-8DB3-8C7BECA6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E9421-8066-F3D8-1CFE-411CC3A9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70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4B2E5-00E4-9C01-275A-A1710FD3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1FDA6A-09F5-5A91-B063-58A95129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9AB73B2-E8F9-6D1F-8ABC-53A556E6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F5B2A15-EE0F-32C6-E4D2-51152228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090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4F5358-095A-5024-A421-36AC4DE8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B76B589-F012-0EEF-DE76-7B0ACB6D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45C582-8EBB-92C2-FD2F-CCFE29C7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0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BEE54-F2BD-2C13-34A9-CCEEB4F5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C3C05-906E-6E2A-102A-2BDF441B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A9695A-0223-56D7-86C5-6EA0B7B1E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7F273B-6304-D268-639E-695DFF3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E64433-DA9D-F97A-4C23-355ABFB8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6A905A-4973-6FAE-8BB3-CCB783B2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37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8290D-928F-53AD-D501-3A30508E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6849880-3E2D-9CE4-8D78-5A9E6C590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C247D68-0F77-2C0E-027D-6BA410F16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044818-3E68-6FA1-813D-F4DC4910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269A72-692E-5000-B854-DDE7197E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662D7F-4551-8DAE-BB59-B8AA1961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7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BEA02AA-D721-F921-22CD-85009E61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457BE7-1CA3-DC6B-D613-6D3716E2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3FEEB3-8DA8-4FC3-06C8-9282DE8BD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6C860-7C92-4D61-A944-57F2AD6359E0}" type="datetimeFigureOut">
              <a:rPr lang="da-DK" smtClean="0"/>
              <a:t>21-10-2025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115FAE-3038-A552-8323-B54F2332C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0338DD-4150-0D9F-4173-043ADA49E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9C567-9230-494D-8C61-5F2DCC681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9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X6ts5Z2c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3" descr="Et billede, der indeholder person, Ansigt, rolling, tøj&#10;&#10;AI-genereret indhold kan være ukorrekt.">
            <a:extLst>
              <a:ext uri="{FF2B5EF4-FFF2-40B4-BE49-F238E27FC236}">
                <a16:creationId xmlns:a16="http://schemas.microsoft.com/office/drawing/2014/main" id="{B0615E4E-9B90-7E89-BA06-C1B550E067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35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8E180B-2361-5716-A33D-5838C0FF3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Personlighedspsykologi og ”Den mørke triade”</a:t>
            </a:r>
          </a:p>
        </p:txBody>
      </p:sp>
    </p:spTree>
    <p:extLst>
      <p:ext uri="{BB962C8B-B14F-4D97-AF65-F5344CB8AC3E}">
        <p14:creationId xmlns:p14="http://schemas.microsoft.com/office/powerpoint/2010/main" val="121971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5EC9D3-B4A9-D0EC-25E7-C4C3B2D7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a-DK" sz="6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Big </a:t>
            </a:r>
            <a:r>
              <a:rPr lang="da-DK" sz="6600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Five</a:t>
            </a:r>
            <a:endParaRPr lang="da-DK" sz="66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E4CF2D-7570-4943-0E3C-752EC2E4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da-DK" sz="24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Personlighedsmodel, der opdeler personligheden i fem grundlæggende træk: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3D974A2-EA3F-485F-B6FB-C5FFD0E20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11" y="2633472"/>
            <a:ext cx="8389129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AE0B52-CA36-C245-3C3C-D6B66A16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 noProof="0"/>
              <a:t>”Mørke personligheder”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FB9429-9676-DEC8-EAE9-4296354E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026486" cy="4119172"/>
          </a:xfrm>
        </p:spPr>
        <p:txBody>
          <a:bodyPr anchor="t">
            <a:normAutofit/>
          </a:bodyPr>
          <a:lstStyle/>
          <a:p>
            <a:r>
              <a:rPr lang="da-DK" sz="2400" noProof="0" dirty="0"/>
              <a:t>Henviser til de psykologiske træk kendt som ”</a:t>
            </a:r>
            <a:r>
              <a:rPr lang="da-DK" sz="2400" b="1" noProof="0" dirty="0"/>
              <a:t>Den Mørke Triade</a:t>
            </a:r>
            <a:r>
              <a:rPr lang="da-DK" sz="2400" noProof="0" dirty="0"/>
              <a:t>”: Narcissisme, machiavellisme og psykopati.</a:t>
            </a:r>
          </a:p>
          <a:p>
            <a:pPr lvl="1"/>
            <a:r>
              <a:rPr lang="da-DK" sz="2200" b="1" noProof="0" dirty="0"/>
              <a:t>Narcissisme</a:t>
            </a:r>
            <a:r>
              <a:rPr lang="da-DK" sz="2200" noProof="0" dirty="0"/>
              <a:t>: Overdreven eller sygelig optagethed af sig selv, sit udseende og sine følelser, uden evne til at engagere sig i andre mennesker eller i samfundsanliggender.</a:t>
            </a:r>
          </a:p>
          <a:p>
            <a:pPr lvl="1"/>
            <a:r>
              <a:rPr lang="da-DK" sz="2200" b="1" noProof="0" dirty="0"/>
              <a:t>Machiavellisme</a:t>
            </a:r>
            <a:r>
              <a:rPr lang="da-DK" sz="2200" noProof="0" dirty="0"/>
              <a:t>: En manipulerende, amoralsk og kynisk tankegang, hvor egne mål sættes over alt andet – ”målet helliger midlet”.</a:t>
            </a:r>
          </a:p>
          <a:p>
            <a:pPr lvl="1"/>
            <a:r>
              <a:rPr lang="da-DK" sz="2200" b="1" noProof="0" dirty="0"/>
              <a:t>Psykopati</a:t>
            </a:r>
            <a:r>
              <a:rPr lang="da-DK" sz="2200" noProof="0" dirty="0"/>
              <a:t>: Mangel på empati, skyldfølelse og respekt for sociale normer.</a:t>
            </a:r>
          </a:p>
        </p:txBody>
      </p:sp>
      <p:pic>
        <p:nvPicPr>
          <p:cNvPr id="4" name="Billede 3" descr="Motivation and emotion/Book/2020/Dark triad personality and emotion -  Wikiversity">
            <a:extLst>
              <a:ext uri="{FF2B5EF4-FFF2-40B4-BE49-F238E27FC236}">
                <a16:creationId xmlns:a16="http://schemas.microsoft.com/office/drawing/2014/main" id="{45EF53E0-6FB4-6911-EE3A-E13CC98F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r="10687" b="-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6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068D839-AF94-5ED7-206E-7D4D2DB85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3" r="1695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DB561F-FE33-D211-1113-303BB468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da-DK" sz="2400" dirty="0">
                <a:hlinkClick r:id="rId3"/>
              </a:rPr>
              <a:t>https://www.youtube.com/watch?v=VpX6ts5Z2cU</a:t>
            </a:r>
            <a:r>
              <a:rPr lang="da-D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0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FC9B6D-2050-5230-2881-5C6A1B03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682107"/>
          </a:xfrm>
        </p:spPr>
        <p:txBody>
          <a:bodyPr anchor="b">
            <a:normAutofit/>
          </a:bodyPr>
          <a:lstStyle/>
          <a:p>
            <a:r>
              <a:rPr lang="da-DK" sz="4800" noProof="0" dirty="0"/>
              <a:t>Resten af timen: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6C53A9-EADD-3C1C-DCA7-F3F1F5763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400" noProof="0" dirty="0"/>
              <a:t>Læs om ”Den mørke triade” og læs dernæst afsnittet om ”Prosocial adfærd” på </a:t>
            </a:r>
            <a:r>
              <a:rPr lang="da-DK" sz="2400" dirty="0" err="1"/>
              <a:t>iB</a:t>
            </a:r>
            <a:r>
              <a:rPr lang="da-DK" sz="2400" noProof="0" dirty="0"/>
              <a:t>og.</a:t>
            </a:r>
          </a:p>
          <a:p>
            <a:r>
              <a:rPr lang="da-DK" sz="2400" noProof="0" dirty="0"/>
              <a:t>Besvar arbejdsspørgsmål. Vi gennemgår dem i næste time.</a:t>
            </a:r>
          </a:p>
          <a:p>
            <a:endParaRPr lang="da-DK" sz="2200" noProof="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3720DF-5E14-9470-B16F-70E74665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53" r="17900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164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153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Personlighedspsykologi og ”Den mørke triade”</vt:lpstr>
      <vt:lpstr>The Big Five</vt:lpstr>
      <vt:lpstr>”Mørke personligheder”</vt:lpstr>
      <vt:lpstr>PowerPoint-præsentation</vt:lpstr>
      <vt:lpstr>Resten af timen: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10</cp:revision>
  <dcterms:created xsi:type="dcterms:W3CDTF">2025-10-20T08:20:48Z</dcterms:created>
  <dcterms:modified xsi:type="dcterms:W3CDTF">2025-10-21T07:08:19Z</dcterms:modified>
</cp:coreProperties>
</file>