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32" r:id="rId4"/>
  </p:sldMasterIdLst>
  <p:notesMasterIdLst>
    <p:notesMasterId r:id="rId11"/>
  </p:notesMasterIdLst>
  <p:handoutMasterIdLst>
    <p:handoutMasterId r:id="rId12"/>
  </p:handoutMasterIdLst>
  <p:sldIdLst>
    <p:sldId id="256" r:id="rId5"/>
    <p:sldId id="284" r:id="rId6"/>
    <p:sldId id="341" r:id="rId7"/>
    <p:sldId id="343" r:id="rId8"/>
    <p:sldId id="349" r:id="rId9"/>
    <p:sldId id="347" r:id="rId10"/>
  </p:sldIdLst>
  <p:sldSz cx="12192000" cy="6858000"/>
  <p:notesSz cx="6858000" cy="9144000"/>
  <p:defaultTextStyle>
    <a:defPPr rtl="0"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1C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226" autoAdjust="0"/>
  </p:normalViewPr>
  <p:slideViewPr>
    <p:cSldViewPr snapToGrid="0">
      <p:cViewPr varScale="1">
        <p:scale>
          <a:sx n="78" d="100"/>
          <a:sy n="78" d="100"/>
        </p:scale>
        <p:origin x="878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264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>
            <a:extLst>
              <a:ext uri="{FF2B5EF4-FFF2-40B4-BE49-F238E27FC236}">
                <a16:creationId xmlns:a16="http://schemas.microsoft.com/office/drawing/2014/main" id="{68BA0A4C-475B-42B6-B845-3FACFDFAF13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68F44312-C9FB-47AF-B15A-1F1BA192253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068937-82C5-43A4-9745-A0A82A29A745}" type="datetime1">
              <a:rPr lang="da-DK" smtClean="0"/>
              <a:t>27-11-2025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9FC1DB5-34E3-4ACF-B624-9C2D4B90663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72828B13-9699-41C7-AC7A-48D78277769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088255-D205-4FB2-8EC4-5964F5FC4CA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041342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a-DK" noProof="0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F4C961F-9B26-4887-82A2-CE52E4C7A321}" type="datetime1">
              <a:rPr lang="da-DK" noProof="0" smtClean="0"/>
              <a:t>27-11-2025</a:t>
            </a:fld>
            <a:endParaRPr lang="da-DK" noProof="0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da-DK" noProof="0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da-DK" noProof="0"/>
              <a:t>Klik for at redigere i master</a:t>
            </a:r>
          </a:p>
          <a:p>
            <a:pPr lvl="1" rtl="0"/>
            <a:r>
              <a:rPr lang="da-DK" noProof="0"/>
              <a:t>Andet niveau</a:t>
            </a:r>
          </a:p>
          <a:p>
            <a:pPr lvl="2" rtl="0"/>
            <a:r>
              <a:rPr lang="da-DK" noProof="0"/>
              <a:t>Tredje niveau</a:t>
            </a:r>
          </a:p>
          <a:p>
            <a:pPr lvl="3" rtl="0"/>
            <a:r>
              <a:rPr lang="da-DK" noProof="0"/>
              <a:t>Fjerde niveau</a:t>
            </a:r>
          </a:p>
          <a:p>
            <a:pPr lvl="4" rtl="0"/>
            <a:r>
              <a:rPr lang="da-DK" noProof="0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a-DK" noProof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E2E0407-935A-438B-AF66-28803EDE65A9}" type="slidenum">
              <a:rPr lang="da-DK" noProof="0" smtClean="0"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1907952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E2E0407-935A-438B-AF66-28803EDE65A9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26380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118E17-E86B-4918-AC6E-373CA9D866B1}" type="slidenum">
              <a:rPr kumimoji="0" lang="da-DK" sz="1200" b="0" i="0" u="none" strike="noStrike" kern="120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a-DK" sz="12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6450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118E17-E86B-4918-AC6E-373CA9D866B1}" type="slidenum">
              <a:rPr kumimoji="0" lang="da-DK" sz="1200" b="0" i="0" u="none" strike="noStrike" kern="120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a-DK" sz="12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76287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E2E0407-935A-438B-AF66-28803EDE65A9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959709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007DE8-530E-8EC3-4A5C-4D3E8D260A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9574C2C7-8068-2BDE-29EC-6BAE9CA1AD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A1888A50-1E5A-7B3A-76E5-533D6695C0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AD4053E7-7926-48C9-EA67-6E74E96259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E2E0407-935A-438B-AF66-28803EDE65A9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103766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E2E0407-935A-438B-AF66-28803EDE65A9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19223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">
    <p:bg>
      <p:bgPr>
        <a:solidFill>
          <a:schemeClr val="bg2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>
            <a:extLst>
              <a:ext uri="{FF2B5EF4-FFF2-40B4-BE49-F238E27FC236}">
                <a16:creationId xmlns:a16="http://schemas.microsoft.com/office/drawing/2014/main" id="{7F47124D-D927-400B-B59C-CEDBD507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43976" y="-43974"/>
            <a:ext cx="1447800" cy="1535750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D6ADF6CE-9ECB-46C3-934F-B81BC2BE04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3876" y="304801"/>
            <a:ext cx="9601200" cy="1534297"/>
          </a:xfrm>
        </p:spPr>
        <p:txBody>
          <a:bodyPr rtlCol="0" anchor="b">
            <a:normAutofit/>
          </a:bodyPr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 rtl="0">
              <a:lnSpc>
                <a:spcPct val="100000"/>
              </a:lnSpc>
            </a:pPr>
            <a:r>
              <a:rPr lang="da-DK" sz="4400" spc="120" noProof="0">
                <a:solidFill>
                  <a:schemeClr val="tx2"/>
                </a:solidFill>
                <a:cs typeface="Posterama" panose="020B0504020200020000" pitchFamily="34" charset="0"/>
              </a:rPr>
              <a:t>Klik for at redigere titeltypografien i masteren</a:t>
            </a:r>
          </a:p>
        </p:txBody>
      </p:sp>
      <p:sp>
        <p:nvSpPr>
          <p:cNvPr id="19" name="Pladsholder til billede 18">
            <a:extLst>
              <a:ext uri="{FF2B5EF4-FFF2-40B4-BE49-F238E27FC236}">
                <a16:creationId xmlns:a16="http://schemas.microsoft.com/office/drawing/2014/main" id="{62DF7C0A-1B3B-401D-A625-E7F87B1DFE0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9840" y="3013206"/>
            <a:ext cx="11084189" cy="3854030"/>
          </a:xfrm>
          <a:custGeom>
            <a:avLst/>
            <a:gdLst>
              <a:gd name="connsiteX0" fmla="*/ 5542094 w 11084189"/>
              <a:gd name="connsiteY0" fmla="*/ 0 h 3854030"/>
              <a:gd name="connsiteX1" fmla="*/ 11061525 w 11084189"/>
              <a:gd name="connsiteY1" fmla="*/ 3748287 h 3854030"/>
              <a:gd name="connsiteX2" fmla="*/ 11084189 w 11084189"/>
              <a:gd name="connsiteY2" fmla="*/ 3854030 h 3854030"/>
              <a:gd name="connsiteX3" fmla="*/ 0 w 11084189"/>
              <a:gd name="connsiteY3" fmla="*/ 3854030 h 3854030"/>
              <a:gd name="connsiteX4" fmla="*/ 22663 w 11084189"/>
              <a:gd name="connsiteY4" fmla="*/ 3748287 h 3854030"/>
              <a:gd name="connsiteX5" fmla="*/ 5542094 w 11084189"/>
              <a:gd name="connsiteY5" fmla="*/ 0 h 3854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84189" h="3854030">
                <a:moveTo>
                  <a:pt x="5542094" y="0"/>
                </a:moveTo>
                <a:cubicBezTo>
                  <a:pt x="8264668" y="0"/>
                  <a:pt x="10536186" y="1609144"/>
                  <a:pt x="11061525" y="3748287"/>
                </a:cubicBezTo>
                <a:lnTo>
                  <a:pt x="11084189" y="3854030"/>
                </a:lnTo>
                <a:lnTo>
                  <a:pt x="0" y="3854030"/>
                </a:lnTo>
                <a:lnTo>
                  <a:pt x="22663" y="3748287"/>
                </a:lnTo>
                <a:cubicBezTo>
                  <a:pt x="548002" y="1609144"/>
                  <a:pt x="2819520" y="0"/>
                  <a:pt x="5542094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da-DK" noProof="0"/>
              <a:t>Klik for at tilføje et foto</a:t>
            </a:r>
          </a:p>
        </p:txBody>
      </p:sp>
      <p:sp>
        <p:nvSpPr>
          <p:cNvPr id="11" name="Undertitel 2">
            <a:extLst>
              <a:ext uri="{FF2B5EF4-FFF2-40B4-BE49-F238E27FC236}">
                <a16:creationId xmlns:a16="http://schemas.microsoft.com/office/drawing/2014/main" id="{ADA6D2C5-E6A9-4A27-AE58-9CEDCFCB4C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2976" y="1905001"/>
            <a:ext cx="8763001" cy="962442"/>
          </a:xfrm>
        </p:spPr>
        <p:txBody>
          <a:bodyPr rtlCol="0" anchor="t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pPr rtl="0">
              <a:lnSpc>
                <a:spcPct val="110000"/>
              </a:lnSpc>
            </a:pPr>
            <a:r>
              <a:rPr lang="da-DK" sz="2200" noProof="0">
                <a:solidFill>
                  <a:schemeClr val="tx2"/>
                </a:solidFill>
                <a:cs typeface="Segoe UI Semilight" panose="020B0402040204020203" pitchFamily="34" charset="0"/>
              </a:rPr>
              <a:t>Klik for at redigere undertiteltypografien i masteren</a:t>
            </a: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7B147A7F-B058-475D-BA3A-E1807E37B5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20400" y="3144779"/>
            <a:ext cx="1371600" cy="254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819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lonnen Indhold 3">
    <p:bg>
      <p:bgPr>
        <a:solidFill>
          <a:schemeClr val="bg2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>
            <a:extLst>
              <a:ext uri="{FF2B5EF4-FFF2-40B4-BE49-F238E27FC236}">
                <a16:creationId xmlns:a16="http://schemas.microsoft.com/office/drawing/2014/main" id="{25EDB5FC-CA7C-4369-A121-67C4C93AB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44200" y="0"/>
            <a:ext cx="1447800" cy="1535750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79814F19-D3DA-42AB-AAD4-22D54FE37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59814"/>
            <a:ext cx="10348146" cy="753172"/>
          </a:xfrm>
        </p:spPr>
        <p:txBody>
          <a:bodyPr rtlCol="0" anchor="t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>
              <a:lnSpc>
                <a:spcPct val="100000"/>
              </a:lnSpc>
            </a:pPr>
            <a:r>
              <a:rPr lang="da-DK" spc="120" noProof="0">
                <a:solidFill>
                  <a:schemeClr val="tx2"/>
                </a:solidFill>
                <a:cs typeface="Posterama" panose="020B0504020200020000" pitchFamily="34" charset="0"/>
              </a:rPr>
              <a:t>Klik for at redigere titeltypografien i masteren</a:t>
            </a:r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14126634-B312-428E-8F30-17C1890404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-1" y="2719661"/>
            <a:ext cx="830249" cy="2548349"/>
          </a:xfrm>
          <a:prstGeom prst="rect">
            <a:avLst/>
          </a:prstGeom>
        </p:spPr>
      </p:pic>
      <p:sp>
        <p:nvSpPr>
          <p:cNvPr id="12" name="Pladsholder til dato 5">
            <a:extLst>
              <a:ext uri="{FF2B5EF4-FFF2-40B4-BE49-F238E27FC236}">
                <a16:creationId xmlns:a16="http://schemas.microsoft.com/office/drawing/2014/main" id="{1AC832B9-3155-477F-89D0-A170836416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24600"/>
            <a:ext cx="2743200" cy="365125"/>
          </a:xfrm>
        </p:spPr>
        <p:txBody>
          <a:bodyPr rtlCol="0"/>
          <a:lstStyle>
            <a:lvl1pPr>
              <a:defRPr>
                <a:solidFill>
                  <a:schemeClr val="tx1">
                    <a:alpha val="60000"/>
                  </a:schemeClr>
                </a:solidFill>
              </a:defRPr>
            </a:lvl1pPr>
          </a:lstStyle>
          <a:p>
            <a:pPr rtl="0">
              <a:defRPr/>
            </a:pPr>
            <a:r>
              <a:rPr lang="da-DK" noProof="0"/>
              <a:t>20XX</a:t>
            </a:r>
          </a:p>
        </p:txBody>
      </p:sp>
      <p:sp>
        <p:nvSpPr>
          <p:cNvPr id="13" name="Pladsholder til sidefod 6">
            <a:extLst>
              <a:ext uri="{FF2B5EF4-FFF2-40B4-BE49-F238E27FC236}">
                <a16:creationId xmlns:a16="http://schemas.microsoft.com/office/drawing/2014/main" id="{7801D982-FEE5-4484-AD95-86DEE2E5D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24600"/>
            <a:ext cx="4114800" cy="365125"/>
          </a:xfrm>
        </p:spPr>
        <p:txBody>
          <a:bodyPr rtlCol="0"/>
          <a:lstStyle>
            <a:lvl1pPr>
              <a:defRPr>
                <a:solidFill>
                  <a:schemeClr val="tx1">
                    <a:alpha val="60000"/>
                  </a:schemeClr>
                </a:solidFill>
              </a:defRPr>
            </a:lvl1pPr>
          </a:lstStyle>
          <a:p>
            <a:pPr rtl="0"/>
            <a:r>
              <a:rPr lang="da-DK" noProof="0"/>
              <a:t>Titel på præsentation</a:t>
            </a:r>
          </a:p>
        </p:txBody>
      </p:sp>
      <p:sp>
        <p:nvSpPr>
          <p:cNvPr id="14" name="Pladsholder til slidenummer 7">
            <a:extLst>
              <a:ext uri="{FF2B5EF4-FFF2-40B4-BE49-F238E27FC236}">
                <a16:creationId xmlns:a16="http://schemas.microsoft.com/office/drawing/2014/main" id="{5F932331-BB94-49D3-9E40-67111663B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24600"/>
            <a:ext cx="2743200" cy="365125"/>
          </a:xfrm>
        </p:spPr>
        <p:txBody>
          <a:bodyPr rtlCol="0"/>
          <a:lstStyle>
            <a:lvl1pPr>
              <a:defRPr>
                <a:solidFill>
                  <a:schemeClr val="tx1">
                    <a:alpha val="60000"/>
                  </a:schemeClr>
                </a:solidFill>
              </a:defRPr>
            </a:lvl1pPr>
          </a:lstStyle>
          <a:p>
            <a:pPr rtl="0">
              <a:defRPr/>
            </a:pPr>
            <a:fld id="{73B850FF-6169-4056-8077-06FFA93A5366}" type="slidenum">
              <a:rPr lang="da-DK" noProof="0" smtClean="0"/>
              <a:pPr rtl="0">
                <a:defRPr/>
              </a:pPr>
              <a:t>‹nr.›</a:t>
            </a:fld>
            <a:endParaRPr lang="da-DK" noProof="0"/>
          </a:p>
        </p:txBody>
      </p:sp>
      <p:sp>
        <p:nvSpPr>
          <p:cNvPr id="15" name="Pladsholder til tekst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05653" y="1719628"/>
            <a:ext cx="3300183" cy="554038"/>
          </a:xfrm>
        </p:spPr>
        <p:txBody>
          <a:bodyPr rtlCol="0">
            <a:normAutofit/>
          </a:bodyPr>
          <a:lstStyle>
            <a:lvl1pPr marL="0" indent="0">
              <a:buNone/>
              <a:defRPr sz="2400" b="1">
                <a:solidFill>
                  <a:schemeClr val="accent4"/>
                </a:solidFill>
              </a:defRPr>
            </a:lvl1pPr>
          </a:lstStyle>
          <a:p>
            <a:pPr lvl="0" rtl="0"/>
            <a:r>
              <a:rPr lang="da-DK" noProof="0"/>
              <a:t>Klik for at tilføje undertitel</a:t>
            </a:r>
          </a:p>
        </p:txBody>
      </p:sp>
      <p:sp>
        <p:nvSpPr>
          <p:cNvPr id="17" name="Pladsholder til tekst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6265" y="2332649"/>
            <a:ext cx="3299434" cy="3529013"/>
          </a:xfrm>
        </p:spPr>
        <p:txBody>
          <a:bodyPr rtlCol="0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da-DK" noProof="0"/>
              <a:t>Klik for at tilføje tekst</a:t>
            </a:r>
          </a:p>
        </p:txBody>
      </p:sp>
      <p:sp>
        <p:nvSpPr>
          <p:cNvPr id="31" name="Pladsholder til tekst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29261" y="1719628"/>
            <a:ext cx="3300183" cy="554038"/>
          </a:xfrm>
        </p:spPr>
        <p:txBody>
          <a:bodyPr rtlCol="0">
            <a:normAutofit/>
          </a:bodyPr>
          <a:lstStyle>
            <a:lvl1pPr marL="0" indent="0">
              <a:buNone/>
              <a:defRPr sz="2400" b="1">
                <a:solidFill>
                  <a:schemeClr val="accent4"/>
                </a:solidFill>
              </a:defRPr>
            </a:lvl1pPr>
          </a:lstStyle>
          <a:p>
            <a:pPr lvl="0" rtl="0"/>
            <a:r>
              <a:rPr lang="da-DK" noProof="0"/>
              <a:t>Klik for at tilføje undertitel</a:t>
            </a:r>
          </a:p>
        </p:txBody>
      </p:sp>
      <p:sp>
        <p:nvSpPr>
          <p:cNvPr id="32" name="Pladsholder til tekst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29873" y="2332649"/>
            <a:ext cx="3299434" cy="3529013"/>
          </a:xfrm>
        </p:spPr>
        <p:txBody>
          <a:bodyPr rtlCol="0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da-DK" noProof="0"/>
              <a:t>Klik for at tilføje tekst</a:t>
            </a:r>
          </a:p>
        </p:txBody>
      </p:sp>
      <p:sp>
        <p:nvSpPr>
          <p:cNvPr id="33" name="Pladsholder til tekst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53617" y="1719628"/>
            <a:ext cx="3300183" cy="554038"/>
          </a:xfrm>
        </p:spPr>
        <p:txBody>
          <a:bodyPr rtlCol="0">
            <a:normAutofit/>
          </a:bodyPr>
          <a:lstStyle>
            <a:lvl1pPr marL="0" indent="0">
              <a:buNone/>
              <a:defRPr sz="2400" b="1">
                <a:solidFill>
                  <a:schemeClr val="accent4"/>
                </a:solidFill>
              </a:defRPr>
            </a:lvl1pPr>
          </a:lstStyle>
          <a:p>
            <a:pPr lvl="0" rtl="0"/>
            <a:r>
              <a:rPr lang="da-DK" noProof="0"/>
              <a:t>Klik for at tilføje undertitel</a:t>
            </a:r>
          </a:p>
        </p:txBody>
      </p:sp>
      <p:sp>
        <p:nvSpPr>
          <p:cNvPr id="34" name="Pladsholder til tekst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54229" y="2332649"/>
            <a:ext cx="3299434" cy="3529013"/>
          </a:xfrm>
        </p:spPr>
        <p:txBody>
          <a:bodyPr rtlCol="0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da-DK" noProof="0"/>
              <a:t>Klik for at tilføje tekst</a:t>
            </a:r>
          </a:p>
        </p:txBody>
      </p:sp>
    </p:spTree>
    <p:extLst>
      <p:ext uri="{BB962C8B-B14F-4D97-AF65-F5344CB8AC3E}">
        <p14:creationId xmlns:p14="http://schemas.microsoft.com/office/powerpoint/2010/main" val="19207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Oversigt">
    <p:bg>
      <p:bgPr>
        <a:solidFill>
          <a:schemeClr val="bg2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DDDA21C8-9B4F-48CA-BBF3-273AA89D8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6200" y="461339"/>
            <a:ext cx="3949840" cy="2251716"/>
          </a:xfrm>
        </p:spPr>
        <p:txBody>
          <a:bodyPr rtlCol="0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>
              <a:lnSpc>
                <a:spcPct val="100000"/>
              </a:lnSpc>
            </a:pPr>
            <a:r>
              <a:rPr lang="da-DK" sz="3600" spc="120" noProof="0">
                <a:solidFill>
                  <a:schemeClr val="tx2"/>
                </a:solidFill>
                <a:cs typeface="Posterama" panose="020B0504020200020000" pitchFamily="34" charset="0"/>
              </a:rPr>
              <a:t>Klik for at redigere titeltypografien i masteren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6FC60A49-3E5E-45D9-82CF-80174402B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7942" y="0"/>
            <a:ext cx="7192629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venirNext LT Pro Medium" panose="020B0504020202020204" pitchFamily="34" charset="0"/>
              <a:ea typeface="+mn-ea"/>
              <a:cs typeface="+mn-cs"/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493E687B-7CD1-42D6-B28F-7CF3EB714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-7942" y="0"/>
            <a:ext cx="7192630" cy="6858000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2" name="Pladsholder til billede 19">
            <a:extLst>
              <a:ext uri="{FF2B5EF4-FFF2-40B4-BE49-F238E27FC236}">
                <a16:creationId xmlns:a16="http://schemas.microsoft.com/office/drawing/2014/main" id="{B458BE2E-5260-4DB2-86A2-2C93610844D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461339"/>
            <a:ext cx="5508288" cy="2831136"/>
          </a:xfr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da-DK" noProof="0"/>
              <a:t>Klik for at tilføje et foto</a:t>
            </a:r>
          </a:p>
        </p:txBody>
      </p:sp>
      <p:sp>
        <p:nvSpPr>
          <p:cNvPr id="23" name="Pladsholder til billede 19">
            <a:extLst>
              <a:ext uri="{FF2B5EF4-FFF2-40B4-BE49-F238E27FC236}">
                <a16:creationId xmlns:a16="http://schemas.microsoft.com/office/drawing/2014/main" id="{73295B3D-C1CE-453D-B606-79917F4EFDD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0826" y="3429000"/>
            <a:ext cx="5508288" cy="2831136"/>
          </a:xfr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da-DK" noProof="0"/>
              <a:t>Klik for at tilføje et foto</a:t>
            </a:r>
          </a:p>
        </p:txBody>
      </p:sp>
      <p:sp>
        <p:nvSpPr>
          <p:cNvPr id="15" name="Pladsholder til dato 6">
            <a:extLst>
              <a:ext uri="{FF2B5EF4-FFF2-40B4-BE49-F238E27FC236}">
                <a16:creationId xmlns:a16="http://schemas.microsoft.com/office/drawing/2014/main" id="{42C36F80-96FA-43AC-ACFF-C626ED2F6F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27648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 rtl="0"/>
            <a:r>
              <a:rPr lang="da-DK" noProof="0"/>
              <a:t>20XX</a:t>
            </a:r>
          </a:p>
        </p:txBody>
      </p:sp>
      <p:sp>
        <p:nvSpPr>
          <p:cNvPr id="27" name="Pladsholder til tekst 25">
            <a:extLst>
              <a:ext uri="{FF2B5EF4-FFF2-40B4-BE49-F238E27FC236}">
                <a16:creationId xmlns:a16="http://schemas.microsoft.com/office/drawing/2014/main" id="{3A3DA98F-3AD9-4503-8525-7A30DD715BD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90290" y="2867741"/>
            <a:ext cx="3949586" cy="3294680"/>
          </a:xfrm>
        </p:spPr>
        <p:txBody>
          <a:bodyPr rtlCol="0"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da-DK" noProof="0"/>
              <a:t>Klik for at tilføje tekst</a:t>
            </a:r>
          </a:p>
        </p:txBody>
      </p:sp>
      <p:sp>
        <p:nvSpPr>
          <p:cNvPr id="16" name="Pladsholder til sidefod 7">
            <a:extLst>
              <a:ext uri="{FF2B5EF4-FFF2-40B4-BE49-F238E27FC236}">
                <a16:creationId xmlns:a16="http://schemas.microsoft.com/office/drawing/2014/main" id="{29F436A2-3398-4A5A-AF46-81BC52641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96200" y="6327648"/>
            <a:ext cx="3045406" cy="365125"/>
          </a:xfrm>
        </p:spPr>
        <p:txBody>
          <a:bodyPr rtlCol="0"/>
          <a:lstStyle>
            <a:lvl1pPr algn="l">
              <a:defRPr>
                <a:solidFill>
                  <a:schemeClr val="tx1">
                    <a:alpha val="60000"/>
                  </a:schemeClr>
                </a:solidFill>
              </a:defRPr>
            </a:lvl1pPr>
          </a:lstStyle>
          <a:p>
            <a:pPr rtl="0"/>
            <a:r>
              <a:rPr lang="da-DK" noProof="0"/>
              <a:t>Titel på præsentation</a:t>
            </a:r>
          </a:p>
        </p:txBody>
      </p:sp>
      <p:sp>
        <p:nvSpPr>
          <p:cNvPr id="17" name="Pladsholder til slidenummer 8">
            <a:extLst>
              <a:ext uri="{FF2B5EF4-FFF2-40B4-BE49-F238E27FC236}">
                <a16:creationId xmlns:a16="http://schemas.microsoft.com/office/drawing/2014/main" id="{78BD5B31-7A42-46D8-A5A3-CD0DC4B99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0400" y="6327648"/>
            <a:ext cx="533400" cy="365125"/>
          </a:xfrm>
        </p:spPr>
        <p:txBody>
          <a:bodyPr rtlCol="0"/>
          <a:lstStyle>
            <a:lvl1pPr>
              <a:defRPr>
                <a:solidFill>
                  <a:schemeClr val="tx1">
                    <a:alpha val="60000"/>
                  </a:schemeClr>
                </a:solidFill>
              </a:defRPr>
            </a:lvl1pPr>
          </a:lstStyle>
          <a:p>
            <a:pPr rtl="0"/>
            <a:fld id="{73B850FF-6169-4056-8077-06FFA93A5366}" type="slidenum">
              <a:rPr lang="da-DK" noProof="0" smtClean="0"/>
              <a:pPr rtl="0"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899542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gsor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F887E59D-6BE5-4CB5-B3B3-BAF69EFA1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6992"/>
            <a:ext cx="4953000" cy="2688598"/>
          </a:xfrm>
        </p:spPr>
        <p:txBody>
          <a:bodyPr rtlCol="0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>
              <a:lnSpc>
                <a:spcPct val="100000"/>
              </a:lnSpc>
            </a:pPr>
            <a:r>
              <a:rPr lang="da-DK" spc="120" noProof="0">
                <a:solidFill>
                  <a:schemeClr val="tx2"/>
                </a:solidFill>
                <a:cs typeface="Posterama" panose="020B0504020200020000" pitchFamily="34" charset="0"/>
              </a:rPr>
              <a:t>Klik for at redigere titeltypografien i masteren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1D13BFBD-7478-4683-BA2C-E7BFC660B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48400" y="0"/>
            <a:ext cx="5943600" cy="6858000"/>
          </a:xfrm>
          <a:prstGeom prst="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venirNext LT Pro Medium" panose="020B0504020202020204" pitchFamily="34" charset="0"/>
              <a:ea typeface="+mn-ea"/>
              <a:cs typeface="+mn-cs"/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8B3FF916-2B4D-4DC1-AD98-AF8F2EFD4A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90666" y="0"/>
            <a:ext cx="6001333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venirNext LT Pro Medium" panose="020B0504020202020204" pitchFamily="34" charset="0"/>
              <a:ea typeface="+mn-ea"/>
              <a:cs typeface="+mn-cs"/>
            </a:endParaRP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5480B3D3-8262-4D62-8B77-51C5FF5824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6196875" y="0"/>
            <a:ext cx="5992075" cy="6858000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9" name="Pladsholder til tekst 27">
            <a:extLst>
              <a:ext uri="{FF2B5EF4-FFF2-40B4-BE49-F238E27FC236}">
                <a16:creationId xmlns:a16="http://schemas.microsoft.com/office/drawing/2014/main" id="{D44A1B8E-1071-45A0-8A94-0AA7F201EB4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5149" y="3412114"/>
            <a:ext cx="4952681" cy="2750307"/>
          </a:xfrm>
        </p:spPr>
        <p:txBody>
          <a:bodyPr rtlCol="0"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2400">
                <a:solidFill>
                  <a:schemeClr val="tx2"/>
                </a:solidFill>
              </a:defRPr>
            </a:lvl2pPr>
            <a:lvl3pPr marL="914400" indent="0">
              <a:buNone/>
              <a:defRPr sz="2400">
                <a:solidFill>
                  <a:schemeClr val="tx2"/>
                </a:solidFill>
              </a:defRPr>
            </a:lvl3pPr>
            <a:lvl4pPr marL="1371600" indent="0">
              <a:buNone/>
              <a:defRPr sz="2400">
                <a:solidFill>
                  <a:schemeClr val="tx2"/>
                </a:solidFill>
              </a:defRPr>
            </a:lvl4pPr>
            <a:lvl5pPr marL="1828800" indent="0">
              <a:buNone/>
              <a:defRPr sz="24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da-DK" noProof="0"/>
              <a:t>Klik for at tilføje tekst</a:t>
            </a:r>
          </a:p>
        </p:txBody>
      </p:sp>
      <p:sp>
        <p:nvSpPr>
          <p:cNvPr id="17" name="Pladsholder til dato 5">
            <a:extLst>
              <a:ext uri="{FF2B5EF4-FFF2-40B4-BE49-F238E27FC236}">
                <a16:creationId xmlns:a16="http://schemas.microsoft.com/office/drawing/2014/main" id="{DF6FCAD9-068D-41D9-A5F4-E22F2D2871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27648"/>
            <a:ext cx="2743200" cy="365125"/>
          </a:xfrm>
        </p:spPr>
        <p:txBody>
          <a:bodyPr rtlCol="0"/>
          <a:lstStyle>
            <a:lvl1pPr>
              <a:defRPr>
                <a:solidFill>
                  <a:schemeClr val="tx1">
                    <a:alpha val="60000"/>
                  </a:schemeClr>
                </a:solidFill>
              </a:defRPr>
            </a:lvl1pPr>
          </a:lstStyle>
          <a:p>
            <a:pPr rtl="0">
              <a:defRPr/>
            </a:pPr>
            <a:r>
              <a:rPr lang="da-DK" noProof="0"/>
              <a:t>20XX</a:t>
            </a:r>
          </a:p>
        </p:txBody>
      </p:sp>
      <p:sp>
        <p:nvSpPr>
          <p:cNvPr id="24" name="Pladsholder til billede 20">
            <a:extLst>
              <a:ext uri="{FF2B5EF4-FFF2-40B4-BE49-F238E27FC236}">
                <a16:creationId xmlns:a16="http://schemas.microsoft.com/office/drawing/2014/main" id="{0402EFB4-17A2-4345-82DA-89EF34B5E91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81801" y="380991"/>
            <a:ext cx="4856144" cy="1925415"/>
          </a:xfr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da-DK" noProof="0"/>
              <a:t>Klik for at tilføje et foto</a:t>
            </a:r>
          </a:p>
        </p:txBody>
      </p:sp>
      <p:sp>
        <p:nvSpPr>
          <p:cNvPr id="25" name="Pladsholder til billede 20">
            <a:extLst>
              <a:ext uri="{FF2B5EF4-FFF2-40B4-BE49-F238E27FC236}">
                <a16:creationId xmlns:a16="http://schemas.microsoft.com/office/drawing/2014/main" id="{EC3DFC6E-6D3D-48C3-BD9E-33878CD86D5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781800" y="2376797"/>
            <a:ext cx="4856144" cy="1925415"/>
          </a:xfr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da-DK" noProof="0"/>
              <a:t>Klik for at tilføje et foto</a:t>
            </a:r>
          </a:p>
        </p:txBody>
      </p:sp>
      <p:sp>
        <p:nvSpPr>
          <p:cNvPr id="26" name="Pladsholder til billede 20">
            <a:extLst>
              <a:ext uri="{FF2B5EF4-FFF2-40B4-BE49-F238E27FC236}">
                <a16:creationId xmlns:a16="http://schemas.microsoft.com/office/drawing/2014/main" id="{7EC41F32-B997-4949-A553-260965B03F3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781800" y="4379170"/>
            <a:ext cx="4856144" cy="1925415"/>
          </a:xfr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da-DK" noProof="0"/>
              <a:t>Klik for at tilføje et foto</a:t>
            </a:r>
          </a:p>
        </p:txBody>
      </p:sp>
      <p:sp>
        <p:nvSpPr>
          <p:cNvPr id="18" name="Pladsholder til sidefod 6">
            <a:extLst>
              <a:ext uri="{FF2B5EF4-FFF2-40B4-BE49-F238E27FC236}">
                <a16:creationId xmlns:a16="http://schemas.microsoft.com/office/drawing/2014/main" id="{3E86EC02-7D1A-4CB3-B376-1044BEF4C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0" y="6327648"/>
            <a:ext cx="3810000" cy="365125"/>
          </a:xfrm>
        </p:spPr>
        <p:txBody>
          <a:bodyPr rtlCol="0"/>
          <a:lstStyle>
            <a:lvl1pPr algn="l">
              <a:defRPr baseline="0"/>
            </a:lvl1pPr>
          </a:lstStyle>
          <a:p>
            <a:pPr rtl="0"/>
            <a:r>
              <a:rPr lang="da-DK" noProof="0">
                <a:solidFill>
                  <a:prstClr val="white">
                    <a:alpha val="60000"/>
                  </a:prstClr>
                </a:solidFill>
              </a:rPr>
              <a:t>Titel på præsentation</a:t>
            </a:r>
          </a:p>
        </p:txBody>
      </p:sp>
      <p:sp>
        <p:nvSpPr>
          <p:cNvPr id="19" name="Pladsholder til slidenummer 7">
            <a:extLst>
              <a:ext uri="{FF2B5EF4-FFF2-40B4-BE49-F238E27FC236}">
                <a16:creationId xmlns:a16="http://schemas.microsoft.com/office/drawing/2014/main" id="{F1ABD226-6012-4821-BD32-E8E6EB955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0400" y="6327648"/>
            <a:ext cx="533400" cy="365125"/>
          </a:xfrm>
        </p:spPr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B850FF-6169-4056-8077-06FFA93A5366}" type="slidenum">
              <a:rPr kumimoji="0" lang="da-DK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alpha val="60000"/>
                  </a:prstClr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a-DK" sz="900" b="0" i="0" u="none" strike="noStrike" kern="1200" cap="none" spc="0" normalizeH="0" baseline="0" noProof="0">
              <a:ln>
                <a:noFill/>
              </a:ln>
              <a:solidFill>
                <a:prstClr val="white">
                  <a:alpha val="60000"/>
                </a:prstClr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406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duktion">
    <p:bg>
      <p:bgPr>
        <a:solidFill>
          <a:schemeClr val="bg2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CC836EA2-D914-4028-95BF-1B97B17FE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602877"/>
            <a:ext cx="12192000" cy="2267339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venirNext LT Pro Medium" panose="020B0504020202020204" pitchFamily="34" charset="0"/>
              <a:ea typeface="+mn-ea"/>
              <a:cs typeface="+mn-cs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B5BDFAD1-E970-4A5F-98F7-D42CA9DFB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-3055" y="4596020"/>
            <a:ext cx="12191999" cy="2274195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C53E32FB-4A5F-4D36-A227-CF26EBF0B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76800"/>
            <a:ext cx="10003218" cy="1219200"/>
          </a:xfrm>
        </p:spPr>
        <p:txBody>
          <a:bodyPr rtlCol="0"/>
          <a:lstStyle/>
          <a:p>
            <a:pPr rtl="0">
              <a:lnSpc>
                <a:spcPct val="100000"/>
              </a:lnSpc>
            </a:pPr>
            <a:r>
              <a:rPr lang="da-DK" noProof="0">
                <a:solidFill>
                  <a:schemeClr val="bg1"/>
                </a:solidFill>
                <a:cs typeface="Posterama" panose="020B0504020200020000" pitchFamily="34" charset="0"/>
              </a:rPr>
              <a:t>Klik for at redigere titeltypografien i masteren</a:t>
            </a:r>
          </a:p>
        </p:txBody>
      </p:sp>
      <p:sp>
        <p:nvSpPr>
          <p:cNvPr id="19" name="Pladsholder til billede 17">
            <a:extLst>
              <a:ext uri="{FF2B5EF4-FFF2-40B4-BE49-F238E27FC236}">
                <a16:creationId xmlns:a16="http://schemas.microsoft.com/office/drawing/2014/main" id="{9DA8CA5C-5748-45EE-B537-5A44A3BFC63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3175" y="0"/>
            <a:ext cx="6196013" cy="4602877"/>
          </a:xfrm>
        </p:spPr>
        <p:txBody>
          <a:bodyPr rtlCol="0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da-DK" noProof="0"/>
              <a:t>Klik for at tilføje et foto</a:t>
            </a:r>
          </a:p>
        </p:txBody>
      </p:sp>
      <p:sp>
        <p:nvSpPr>
          <p:cNvPr id="23" name="Pladsholder til tekst 21">
            <a:extLst>
              <a:ext uri="{FF2B5EF4-FFF2-40B4-BE49-F238E27FC236}">
                <a16:creationId xmlns:a16="http://schemas.microsoft.com/office/drawing/2014/main" id="{5015D873-DDCC-44AF-AE80-703ED88AEC7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50718" y="327025"/>
            <a:ext cx="5073194" cy="3949987"/>
          </a:xfrm>
        </p:spPr>
        <p:txBody>
          <a:bodyPr rtlCol="0" anchor="ctr"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da-DK" noProof="0"/>
              <a:t>Klik for at tilføje tekst</a:t>
            </a:r>
          </a:p>
        </p:txBody>
      </p:sp>
      <p:sp>
        <p:nvSpPr>
          <p:cNvPr id="14" name="Pladsholder til dato 6">
            <a:extLst>
              <a:ext uri="{FF2B5EF4-FFF2-40B4-BE49-F238E27FC236}">
                <a16:creationId xmlns:a16="http://schemas.microsoft.com/office/drawing/2014/main" id="{16E99B66-5BC0-4B16-807E-B513E3272C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27648"/>
            <a:ext cx="2743200" cy="365125"/>
          </a:xfrm>
        </p:spPr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900" b="0" i="0" u="none" strike="noStrike" kern="1200" cap="none" spc="0" normalizeH="0" noProof="0">
                <a:ln>
                  <a:noFill/>
                </a:ln>
                <a:solidFill>
                  <a:prstClr val="white">
                    <a:alpha val="60000"/>
                  </a:prstClr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20XX</a:t>
            </a:r>
          </a:p>
        </p:txBody>
      </p:sp>
      <p:sp>
        <p:nvSpPr>
          <p:cNvPr id="15" name="Pladsholder til sidefod 7">
            <a:extLst>
              <a:ext uri="{FF2B5EF4-FFF2-40B4-BE49-F238E27FC236}">
                <a16:creationId xmlns:a16="http://schemas.microsoft.com/office/drawing/2014/main" id="{086E91BF-4612-41A6-9A9F-AA6236BF5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09310" y="6327648"/>
            <a:ext cx="3976429" cy="365125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da-DK" noProof="0">
                <a:solidFill>
                  <a:prstClr val="white">
                    <a:alpha val="6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Titel på præsentation</a:t>
            </a:r>
          </a:p>
        </p:txBody>
      </p:sp>
      <p:sp>
        <p:nvSpPr>
          <p:cNvPr id="16" name="Pladsholder til slidenummer 8">
            <a:extLst>
              <a:ext uri="{FF2B5EF4-FFF2-40B4-BE49-F238E27FC236}">
                <a16:creationId xmlns:a16="http://schemas.microsoft.com/office/drawing/2014/main" id="{F65A627F-E36A-460F-AD3C-7B63B5004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86908" y="6327648"/>
            <a:ext cx="1166892" cy="365125"/>
          </a:xfrm>
        </p:spPr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B850FF-6169-4056-8077-06FFA93A5366}" type="slidenum">
              <a:rPr kumimoji="0" lang="da-DK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alpha val="6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a-DK" sz="900" b="0" i="0" u="none" strike="noStrike" kern="1200" cap="none" spc="0" normalizeH="0" baseline="0" noProof="0">
              <a:ln>
                <a:noFill/>
              </a:ln>
              <a:solidFill>
                <a:prstClr val="white">
                  <a:alpha val="6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4083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ktionsskift">
    <p:bg>
      <p:bgPr>
        <a:solidFill>
          <a:schemeClr val="bg2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>
            <a:extLst>
              <a:ext uri="{FF2B5EF4-FFF2-40B4-BE49-F238E27FC236}">
                <a16:creationId xmlns:a16="http://schemas.microsoft.com/office/drawing/2014/main" id="{C50B4F7D-E398-40AA-9F3C-F3D59A3F4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9813"/>
            <a:ext cx="4633785" cy="2397324"/>
          </a:xfrm>
        </p:spPr>
        <p:txBody>
          <a:bodyPr rtlCol="0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>
              <a:lnSpc>
                <a:spcPct val="100000"/>
              </a:lnSpc>
            </a:pPr>
            <a:r>
              <a:rPr lang="da-DK" spc="120" noProof="0">
                <a:solidFill>
                  <a:schemeClr val="tx2"/>
                </a:solidFill>
                <a:cs typeface="Posterama" panose="020B0504020200020000" pitchFamily="34" charset="0"/>
              </a:rPr>
              <a:t>Klik for at redigere titeltypografien i masteren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A0388EFA-705D-45DA-BB3E-901ED20AF0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19800" y="0"/>
            <a:ext cx="6172199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venirNext LT Pro Medium" panose="020B0504020202020204" pitchFamily="34" charset="0"/>
              <a:ea typeface="+mn-ea"/>
              <a:cs typeface="+mn-cs"/>
            </a:endParaRP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5B0C378B-9DA9-4513-BF84-7422A1AE6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6019800" y="0"/>
            <a:ext cx="6172198" cy="6858000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0" name="Pladsholder til tekst 18">
            <a:extLst>
              <a:ext uri="{FF2B5EF4-FFF2-40B4-BE49-F238E27FC236}">
                <a16:creationId xmlns:a16="http://schemas.microsoft.com/office/drawing/2014/main" id="{B924BE58-42FE-46C1-9582-9E08FAFE0FE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200400"/>
            <a:ext cx="4633913" cy="2913063"/>
          </a:xfrm>
        </p:spPr>
        <p:txBody>
          <a:bodyPr rtlCol="0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da-DK" noProof="0"/>
              <a:t>Klik for at tilføje tekst</a:t>
            </a:r>
          </a:p>
        </p:txBody>
      </p:sp>
      <p:sp>
        <p:nvSpPr>
          <p:cNvPr id="23" name="Pladsholder til billede 22">
            <a:extLst>
              <a:ext uri="{FF2B5EF4-FFF2-40B4-BE49-F238E27FC236}">
                <a16:creationId xmlns:a16="http://schemas.microsoft.com/office/drawing/2014/main" id="{2A2724A1-1A21-49B5-9057-269BD5D6249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508749" y="862806"/>
            <a:ext cx="5132388" cy="5132388"/>
          </a:xfrm>
          <a:custGeom>
            <a:avLst/>
            <a:gdLst>
              <a:gd name="connsiteX0" fmla="*/ 2566194 w 5132388"/>
              <a:gd name="connsiteY0" fmla="*/ 0 h 5132388"/>
              <a:gd name="connsiteX1" fmla="*/ 5132388 w 5132388"/>
              <a:gd name="connsiteY1" fmla="*/ 2566194 h 5132388"/>
              <a:gd name="connsiteX2" fmla="*/ 2566194 w 5132388"/>
              <a:gd name="connsiteY2" fmla="*/ 5132388 h 5132388"/>
              <a:gd name="connsiteX3" fmla="*/ 0 w 5132388"/>
              <a:gd name="connsiteY3" fmla="*/ 2566194 h 5132388"/>
              <a:gd name="connsiteX4" fmla="*/ 2566194 w 5132388"/>
              <a:gd name="connsiteY4" fmla="*/ 0 h 513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da-DK" noProof="0"/>
              <a:t>Klik for at tilføje et foto</a:t>
            </a:r>
          </a:p>
        </p:txBody>
      </p:sp>
    </p:spTree>
    <p:extLst>
      <p:ext uri="{BB962C8B-B14F-4D97-AF65-F5344CB8AC3E}">
        <p14:creationId xmlns:p14="http://schemas.microsoft.com/office/powerpoint/2010/main" val="2019947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gram og tabel">
    <p:bg>
      <p:bgPr>
        <a:solidFill>
          <a:schemeClr val="bg2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B34C7413-1C75-42B7-9BFD-E0E14118F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222567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1301FDE2-61AF-4DEB-BF43-3694E0083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24" y="0"/>
            <a:ext cx="12188952" cy="2225674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88D0D73E-DE18-4A23-B6FB-5182A7846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2" y="381000"/>
            <a:ext cx="10003218" cy="1600124"/>
          </a:xfrm>
        </p:spPr>
        <p:txBody>
          <a:bodyPr rtlCol="0"/>
          <a:lstStyle/>
          <a:p>
            <a:pPr rtl="0">
              <a:lnSpc>
                <a:spcPct val="100000"/>
              </a:lnSpc>
            </a:pPr>
            <a:r>
              <a:rPr lang="da-DK" spc="120" noProof="0">
                <a:solidFill>
                  <a:schemeClr val="bg1"/>
                </a:solidFill>
                <a:cs typeface="Posterama" panose="020B0504020200020000" pitchFamily="34" charset="0"/>
              </a:rPr>
              <a:t>Klik for at redigere titeltypografien i masteren</a:t>
            </a:r>
          </a:p>
        </p:txBody>
      </p:sp>
      <p:sp>
        <p:nvSpPr>
          <p:cNvPr id="15" name="Pladsholder til dato 6">
            <a:extLst>
              <a:ext uri="{FF2B5EF4-FFF2-40B4-BE49-F238E27FC236}">
                <a16:creationId xmlns:a16="http://schemas.microsoft.com/office/drawing/2014/main" id="{BDED38F6-34C9-4DB4-9BBF-DEBC412404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27648"/>
            <a:ext cx="2743200" cy="365125"/>
          </a:xfrm>
        </p:spPr>
        <p:txBody>
          <a:bodyPr rtlCol="0"/>
          <a:lstStyle>
            <a:lvl1pPr>
              <a:defRPr>
                <a:solidFill>
                  <a:schemeClr val="tx1">
                    <a:alpha val="60000"/>
                  </a:schemeClr>
                </a:solidFill>
              </a:defRPr>
            </a:lvl1pPr>
          </a:lstStyle>
          <a:p>
            <a:pPr rtl="0">
              <a:defRPr/>
            </a:pPr>
            <a:r>
              <a:rPr lang="da-DK" noProof="0"/>
              <a:t>20XX</a:t>
            </a:r>
          </a:p>
        </p:txBody>
      </p:sp>
      <p:sp>
        <p:nvSpPr>
          <p:cNvPr id="16" name="Pladsholder til sidefod 7">
            <a:extLst>
              <a:ext uri="{FF2B5EF4-FFF2-40B4-BE49-F238E27FC236}">
                <a16:creationId xmlns:a16="http://schemas.microsoft.com/office/drawing/2014/main" id="{FBD13A29-DF90-4047-B6E5-DFA75D6A5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09310" y="6327648"/>
            <a:ext cx="3976429" cy="365125"/>
          </a:xfrm>
        </p:spPr>
        <p:txBody>
          <a:bodyPr rtlCol="0"/>
          <a:lstStyle>
            <a:lvl1pPr>
              <a:defRPr>
                <a:solidFill>
                  <a:schemeClr val="tx1">
                    <a:alpha val="60000"/>
                  </a:schemeClr>
                </a:solidFill>
              </a:defRPr>
            </a:lvl1pPr>
          </a:lstStyle>
          <a:p>
            <a:pPr rtl="0"/>
            <a:r>
              <a:rPr lang="da-DK" noProof="0"/>
              <a:t>Titel på præsentation</a:t>
            </a:r>
          </a:p>
        </p:txBody>
      </p:sp>
      <p:sp>
        <p:nvSpPr>
          <p:cNvPr id="17" name="Pladsholder til slidenummer 8">
            <a:extLst>
              <a:ext uri="{FF2B5EF4-FFF2-40B4-BE49-F238E27FC236}">
                <a16:creationId xmlns:a16="http://schemas.microsoft.com/office/drawing/2014/main" id="{DD0AF7D0-41AD-41E1-84B0-436A90E26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86908" y="6327648"/>
            <a:ext cx="1166892" cy="365125"/>
          </a:xfrm>
        </p:spPr>
        <p:txBody>
          <a:bodyPr rtlCol="0"/>
          <a:lstStyle>
            <a:lvl1pPr>
              <a:defRPr>
                <a:solidFill>
                  <a:schemeClr val="tx1">
                    <a:alpha val="60000"/>
                  </a:schemeClr>
                </a:solidFill>
              </a:defRPr>
            </a:lvl1pPr>
          </a:lstStyle>
          <a:p>
            <a:pPr rtl="0">
              <a:defRPr/>
            </a:pPr>
            <a:fld id="{73B850FF-6169-4056-8077-06FFA93A5366}" type="slidenum">
              <a:rPr lang="da-DK" noProof="0" smtClean="0"/>
              <a:pPr rtl="0">
                <a:defRPr/>
              </a:pPr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2524541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dsholder til billede 23">
            <a:extLst>
              <a:ext uri="{FF2B5EF4-FFF2-40B4-BE49-F238E27FC236}">
                <a16:creationId xmlns:a16="http://schemas.microsoft.com/office/drawing/2014/main" id="{2580089F-49C9-440C-8318-24576EE00A4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88825" cy="6858000"/>
          </a:xfr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da-DK" noProof="0"/>
              <a:t>Klik for at tilføje et foto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D0DEEF06-129C-4E9F-BB08-1F653A08D2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681775"/>
            <a:ext cx="12191999" cy="5479852"/>
          </a:xfrm>
          <a:prstGeom prst="rect">
            <a:avLst/>
          </a:prstGeom>
          <a:gradFill flip="none" rotWithShape="1">
            <a:gsLst>
              <a:gs pos="50000">
                <a:schemeClr val="tx1">
                  <a:alpha val="30000"/>
                </a:schemeClr>
              </a:gs>
              <a:gs pos="80000">
                <a:schemeClr val="tx1">
                  <a:alpha val="15000"/>
                </a:schemeClr>
              </a:gs>
              <a:gs pos="0">
                <a:schemeClr val="tx1">
                  <a:alpha val="0"/>
                </a:schemeClr>
              </a:gs>
              <a:gs pos="20000">
                <a:schemeClr val="tx1">
                  <a:alpha val="15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4AEFBDB-1B30-4054-9EAE-3085105D69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6275" y="865762"/>
            <a:ext cx="10198776" cy="4056968"/>
          </a:xfrm>
        </p:spPr>
        <p:txBody>
          <a:bodyPr rtlCol="0" anchor="b"/>
          <a:lstStyle>
            <a:lvl1pPr algn="ctr">
              <a:lnSpc>
                <a:spcPct val="110000"/>
              </a:lnSpc>
              <a:spcBef>
                <a:spcPts val="1000"/>
              </a:spcBef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da-DK" noProof="0"/>
              <a:t>Klik for at tilføje titel</a:t>
            </a:r>
          </a:p>
        </p:txBody>
      </p:sp>
      <p:sp>
        <p:nvSpPr>
          <p:cNvPr id="19" name="Undertitel 2">
            <a:extLst>
              <a:ext uri="{FF2B5EF4-FFF2-40B4-BE49-F238E27FC236}">
                <a16:creationId xmlns:a16="http://schemas.microsoft.com/office/drawing/2014/main" id="{0F34EB02-AC27-416D-A53F-77F9841BFD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8708" y="5101548"/>
            <a:ext cx="9781327" cy="50295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2800"/>
            </a:lvl1pPr>
          </a:lstStyle>
          <a:p>
            <a:pPr rtl="0">
              <a:lnSpc>
                <a:spcPct val="110000"/>
              </a:lnSpc>
            </a:pPr>
            <a:r>
              <a:rPr lang="da-DK" sz="2200" noProof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egoe UI Semilight" panose="020B0402040204020203" pitchFamily="34" charset="0"/>
              </a:rPr>
              <a:t>Klik for at redigere undertiteltypografien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3197212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">
    <p:bg>
      <p:bgPr>
        <a:solidFill>
          <a:schemeClr val="bg2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17">
            <a:extLst>
              <a:ext uri="{FF2B5EF4-FFF2-40B4-BE49-F238E27FC236}">
                <a16:creationId xmlns:a16="http://schemas.microsoft.com/office/drawing/2014/main" id="{2798F9B1-9C80-43D7-9EEB-62368C6E47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563122"/>
            <a:ext cx="12188952" cy="2294878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B19F8183-B975-40ED-AF54-2E47480E8F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632326"/>
            <a:ext cx="12188952" cy="2225674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0" name="Titel 1">
            <a:extLst>
              <a:ext uri="{FF2B5EF4-FFF2-40B4-BE49-F238E27FC236}">
                <a16:creationId xmlns:a16="http://schemas.microsoft.com/office/drawing/2014/main" id="{5F15006B-9319-46AF-AE0D-7BBBA5A5F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79001"/>
            <a:ext cx="10348147" cy="1388631"/>
          </a:xfrm>
        </p:spPr>
        <p:txBody>
          <a:bodyPr rtlCol="0">
            <a:normAutofit/>
          </a:bodyPr>
          <a:lstStyle/>
          <a:p>
            <a:pPr rtl="0">
              <a:lnSpc>
                <a:spcPct val="100000"/>
              </a:lnSpc>
            </a:pPr>
            <a:r>
              <a:rPr lang="da-DK" spc="120" noProof="0">
                <a:solidFill>
                  <a:schemeClr val="bg1"/>
                </a:solidFill>
                <a:cs typeface="Posterama" panose="020B0504020200020000" pitchFamily="34" charset="0"/>
              </a:rPr>
              <a:t>Klik for at redigere titeltypografien i masteren</a:t>
            </a:r>
          </a:p>
        </p:txBody>
      </p:sp>
      <p:sp>
        <p:nvSpPr>
          <p:cNvPr id="21" name="Pladsholder til dato 5">
            <a:extLst>
              <a:ext uri="{FF2B5EF4-FFF2-40B4-BE49-F238E27FC236}">
                <a16:creationId xmlns:a16="http://schemas.microsoft.com/office/drawing/2014/main" id="{EF966BF4-C741-471C-BD3E-40536108BD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24600"/>
            <a:ext cx="2743200" cy="365125"/>
          </a:xfrm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r>
              <a:rPr lang="da-DK" noProof="0">
                <a:solidFill>
                  <a:prstClr val="white">
                    <a:alpha val="60000"/>
                  </a:prstClr>
                </a:solidFill>
              </a:rPr>
              <a:t>20XX</a:t>
            </a:r>
          </a:p>
        </p:txBody>
      </p:sp>
      <p:sp>
        <p:nvSpPr>
          <p:cNvPr id="22" name="Pladsholder til sidefod 6">
            <a:extLst>
              <a:ext uri="{FF2B5EF4-FFF2-40B4-BE49-F238E27FC236}">
                <a16:creationId xmlns:a16="http://schemas.microsoft.com/office/drawing/2014/main" id="{E4052D32-8B32-4C10-8FF9-3CC40E7F3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24600"/>
            <a:ext cx="4114800" cy="365125"/>
          </a:xfrm>
        </p:spPr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900" b="0" i="0" u="none" strike="noStrike" kern="1200" cap="none" spc="0" normalizeH="0" noProof="0">
                <a:ln>
                  <a:noFill/>
                </a:ln>
                <a:solidFill>
                  <a:prstClr val="white">
                    <a:alpha val="60000"/>
                  </a:prstClr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Titel på præsentation</a:t>
            </a:r>
          </a:p>
        </p:txBody>
      </p:sp>
      <p:sp>
        <p:nvSpPr>
          <p:cNvPr id="23" name="Pladsholder til slidenummer 7">
            <a:extLst>
              <a:ext uri="{FF2B5EF4-FFF2-40B4-BE49-F238E27FC236}">
                <a16:creationId xmlns:a16="http://schemas.microsoft.com/office/drawing/2014/main" id="{423F6085-8F80-41B9-9BA1-8719DDB0C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24600"/>
            <a:ext cx="2743200" cy="365125"/>
          </a:xfrm>
        </p:spPr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B850FF-6169-4056-8077-06FFA93A5366}" type="slidenum">
              <a:rPr kumimoji="0" lang="da-DK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alpha val="60000"/>
                  </a:prstClr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a-DK" sz="900" b="0" i="0" u="none" strike="noStrike" kern="1200" cap="none" spc="0" normalizeH="0" baseline="0" noProof="0">
              <a:ln>
                <a:noFill/>
              </a:ln>
              <a:solidFill>
                <a:prstClr val="white">
                  <a:alpha val="60000"/>
                </a:prstClr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7452533-4333-455C-A755-FD0DB695115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92113" y="217488"/>
            <a:ext cx="11407775" cy="4344987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da-DK" noProof="0"/>
              <a:t>Klik for at tilføje indhold</a:t>
            </a:r>
          </a:p>
        </p:txBody>
      </p:sp>
    </p:spTree>
    <p:extLst>
      <p:ext uri="{BB962C8B-B14F-4D97-AF65-F5344CB8AC3E}">
        <p14:creationId xmlns:p14="http://schemas.microsoft.com/office/powerpoint/2010/main" val="1726798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dslinje">
    <p:bg>
      <p:bgPr>
        <a:solidFill>
          <a:schemeClr val="bg2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ktangel 25">
            <a:extLst>
              <a:ext uri="{FF2B5EF4-FFF2-40B4-BE49-F238E27FC236}">
                <a16:creationId xmlns:a16="http://schemas.microsoft.com/office/drawing/2014/main" id="{98EB1B99-4A44-424D-960B-E39E95E47F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563122"/>
            <a:ext cx="12188952" cy="2294878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1C4B9F2D-4BC8-49AA-AF37-3F0C8E5A2D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632326"/>
            <a:ext cx="12188952" cy="2225674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8" name="Titel 1">
            <a:extLst>
              <a:ext uri="{FF2B5EF4-FFF2-40B4-BE49-F238E27FC236}">
                <a16:creationId xmlns:a16="http://schemas.microsoft.com/office/drawing/2014/main" id="{59607F4D-1EB7-4A8D-BDBE-3FBD59A56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81785"/>
            <a:ext cx="10348147" cy="1572606"/>
          </a:xfrm>
        </p:spPr>
        <p:txBody>
          <a:bodyPr rtlCol="0">
            <a:normAutofit/>
          </a:bodyPr>
          <a:lstStyle/>
          <a:p>
            <a:pPr rtl="0">
              <a:lnSpc>
                <a:spcPct val="100000"/>
              </a:lnSpc>
            </a:pPr>
            <a:r>
              <a:rPr lang="da-DK" spc="120" noProof="0">
                <a:solidFill>
                  <a:schemeClr val="bg1"/>
                </a:solidFill>
                <a:cs typeface="Posterama" panose="020B0504020200020000" pitchFamily="34" charset="0"/>
              </a:rPr>
              <a:t>Klik for at redigere titeltypografien i masteren</a:t>
            </a:r>
          </a:p>
        </p:txBody>
      </p:sp>
      <p:sp>
        <p:nvSpPr>
          <p:cNvPr id="29" name="Pladsholder til dato 5">
            <a:extLst>
              <a:ext uri="{FF2B5EF4-FFF2-40B4-BE49-F238E27FC236}">
                <a16:creationId xmlns:a16="http://schemas.microsoft.com/office/drawing/2014/main" id="{D059A74B-DC70-4E6A-8B79-92049E91B1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24600"/>
            <a:ext cx="2743200" cy="365125"/>
          </a:xfrm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r>
              <a:rPr lang="da-DK" noProof="0">
                <a:solidFill>
                  <a:prstClr val="white">
                    <a:alpha val="60000"/>
                  </a:prstClr>
                </a:solidFill>
              </a:rPr>
              <a:t>20XX</a:t>
            </a:r>
          </a:p>
        </p:txBody>
      </p:sp>
      <p:sp>
        <p:nvSpPr>
          <p:cNvPr id="30" name="Pladsholder til sidefod 6">
            <a:extLst>
              <a:ext uri="{FF2B5EF4-FFF2-40B4-BE49-F238E27FC236}">
                <a16:creationId xmlns:a16="http://schemas.microsoft.com/office/drawing/2014/main" id="{60A3B447-230B-4641-9E61-C6AFA8ADA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24600"/>
            <a:ext cx="4114800" cy="365125"/>
          </a:xfrm>
        </p:spPr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900" b="0" i="0" u="none" strike="noStrike" kern="1200" cap="none" spc="0" normalizeH="0" noProof="0">
                <a:ln>
                  <a:noFill/>
                </a:ln>
                <a:solidFill>
                  <a:prstClr val="white">
                    <a:alpha val="60000"/>
                  </a:prstClr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Titel på præsentation</a:t>
            </a:r>
          </a:p>
        </p:txBody>
      </p:sp>
      <p:sp>
        <p:nvSpPr>
          <p:cNvPr id="31" name="Pladsholder til slidenummer 7">
            <a:extLst>
              <a:ext uri="{FF2B5EF4-FFF2-40B4-BE49-F238E27FC236}">
                <a16:creationId xmlns:a16="http://schemas.microsoft.com/office/drawing/2014/main" id="{D891FDCC-CEC5-46EA-83E5-AF2316413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24600"/>
            <a:ext cx="2743200" cy="365125"/>
          </a:xfrm>
        </p:spPr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B850FF-6169-4056-8077-06FFA93A5366}" type="slidenum">
              <a:rPr kumimoji="0" lang="da-DK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alpha val="60000"/>
                  </a:prstClr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a-DK" sz="900" b="0" i="0" u="none" strike="noStrike" kern="1200" cap="none" spc="0" normalizeH="0" baseline="0" noProof="0">
              <a:ln>
                <a:noFill/>
              </a:ln>
              <a:solidFill>
                <a:prstClr val="white">
                  <a:alpha val="60000"/>
                </a:prstClr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7112BDF-BBAF-4198-8203-F269CA203EB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089025" y="209550"/>
            <a:ext cx="10013950" cy="4143375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 rtl="0"/>
            <a:r>
              <a:rPr lang="da-DK" noProof="0"/>
              <a:t>Klik for at tilføje indhold</a:t>
            </a:r>
          </a:p>
        </p:txBody>
      </p:sp>
    </p:spTree>
    <p:extLst>
      <p:ext uri="{BB962C8B-B14F-4D97-AF65-F5344CB8AC3E}">
        <p14:creationId xmlns:p14="http://schemas.microsoft.com/office/powerpoint/2010/main" val="656986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lonnen Indhold 2">
    <p:bg>
      <p:bgPr>
        <a:solidFill>
          <a:schemeClr val="bg2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>
            <a:extLst>
              <a:ext uri="{FF2B5EF4-FFF2-40B4-BE49-F238E27FC236}">
                <a16:creationId xmlns:a16="http://schemas.microsoft.com/office/drawing/2014/main" id="{4DFDE745-8E05-475F-BC08-E9B8B01E6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44200" y="0"/>
            <a:ext cx="1447800" cy="1535750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D4AB668B-5364-48F5-8E6A-67B8A330D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59814"/>
            <a:ext cx="10348146" cy="753172"/>
          </a:xfrm>
        </p:spPr>
        <p:txBody>
          <a:bodyPr rtlCol="0" anchor="t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>
              <a:lnSpc>
                <a:spcPct val="100000"/>
              </a:lnSpc>
            </a:pPr>
            <a:r>
              <a:rPr lang="da-DK" spc="120" noProof="0">
                <a:solidFill>
                  <a:schemeClr val="tx2"/>
                </a:solidFill>
                <a:cs typeface="Posterama" panose="020B0504020200020000" pitchFamily="34" charset="0"/>
              </a:rPr>
              <a:t>Klik for at redigere titeltypografien i masteren</a:t>
            </a:r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BDCD62CE-FD0C-47C1-94CE-C2F8B5AA8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-1" y="2719661"/>
            <a:ext cx="830249" cy="2548349"/>
          </a:xfrm>
          <a:prstGeom prst="rect">
            <a:avLst/>
          </a:prstGeom>
        </p:spPr>
      </p:pic>
      <p:sp>
        <p:nvSpPr>
          <p:cNvPr id="16" name="Pladsholder til tekst 15">
            <a:extLst>
              <a:ext uri="{FF2B5EF4-FFF2-40B4-BE49-F238E27FC236}">
                <a16:creationId xmlns:a16="http://schemas.microsoft.com/office/drawing/2014/main" id="{400F5829-71BC-4CC0-A88E-2D9B5D18E8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12288" y="1719628"/>
            <a:ext cx="4307865" cy="554038"/>
          </a:xfrm>
        </p:spPr>
        <p:txBody>
          <a:bodyPr rtlCol="0">
            <a:normAutofit/>
          </a:bodyPr>
          <a:lstStyle>
            <a:lvl1pPr marL="0" indent="0">
              <a:buNone/>
              <a:defRPr sz="2400" b="1">
                <a:solidFill>
                  <a:schemeClr val="accent4"/>
                </a:solidFill>
              </a:defRPr>
            </a:lvl1pPr>
          </a:lstStyle>
          <a:p>
            <a:pPr lvl="0" rtl="0"/>
            <a:r>
              <a:rPr lang="da-DK" noProof="0"/>
              <a:t>Klik for at tilføje undertitel</a:t>
            </a:r>
          </a:p>
        </p:txBody>
      </p:sp>
      <p:sp>
        <p:nvSpPr>
          <p:cNvPr id="19" name="Pladsholder til tekst 18">
            <a:extLst>
              <a:ext uri="{FF2B5EF4-FFF2-40B4-BE49-F238E27FC236}">
                <a16:creationId xmlns:a16="http://schemas.microsoft.com/office/drawing/2014/main" id="{FD2F63FE-D5D7-44B0-B72C-D45AA6EE129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12900" y="2332649"/>
            <a:ext cx="4306888" cy="3529013"/>
          </a:xfrm>
        </p:spPr>
        <p:txBody>
          <a:bodyPr rtlCol="0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da-DK" noProof="0"/>
              <a:t>Klik for at tilføje tekst</a:t>
            </a:r>
          </a:p>
        </p:txBody>
      </p:sp>
      <p:sp>
        <p:nvSpPr>
          <p:cNvPr id="17" name="Pladsholder til tekst 15">
            <a:extLst>
              <a:ext uri="{FF2B5EF4-FFF2-40B4-BE49-F238E27FC236}">
                <a16:creationId xmlns:a16="http://schemas.microsoft.com/office/drawing/2014/main" id="{E0314D87-B4EE-460E-B18F-73BD139111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66350" y="1719628"/>
            <a:ext cx="4307865" cy="554038"/>
          </a:xfrm>
        </p:spPr>
        <p:txBody>
          <a:bodyPr rtlCol="0">
            <a:normAutofit/>
          </a:bodyPr>
          <a:lstStyle>
            <a:lvl1pPr marL="0" indent="0">
              <a:buNone/>
              <a:defRPr sz="2400" b="1">
                <a:solidFill>
                  <a:schemeClr val="accent4"/>
                </a:solidFill>
              </a:defRPr>
            </a:lvl1pPr>
          </a:lstStyle>
          <a:p>
            <a:pPr lvl="0" rtl="0"/>
            <a:r>
              <a:rPr lang="da-DK" noProof="0"/>
              <a:t>Klik for at tilføje undertitel</a:t>
            </a:r>
          </a:p>
        </p:txBody>
      </p:sp>
      <p:sp>
        <p:nvSpPr>
          <p:cNvPr id="20" name="Pladsholder til tekst 18">
            <a:extLst>
              <a:ext uri="{FF2B5EF4-FFF2-40B4-BE49-F238E27FC236}">
                <a16:creationId xmlns:a16="http://schemas.microsoft.com/office/drawing/2014/main" id="{C6020A13-A1EE-4B0D-9E98-DEC8824C596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66838" y="2332649"/>
            <a:ext cx="4306888" cy="3529013"/>
          </a:xfrm>
        </p:spPr>
        <p:txBody>
          <a:bodyPr rtlCol="0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da-DK" noProof="0"/>
              <a:t>Klik for at tilføje tekst</a:t>
            </a:r>
          </a:p>
        </p:txBody>
      </p:sp>
      <p:sp>
        <p:nvSpPr>
          <p:cNvPr id="12" name="Pladsholder til dato 5">
            <a:extLst>
              <a:ext uri="{FF2B5EF4-FFF2-40B4-BE49-F238E27FC236}">
                <a16:creationId xmlns:a16="http://schemas.microsoft.com/office/drawing/2014/main" id="{DB65338A-C6F0-4F28-B7EA-064B872F62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24600"/>
            <a:ext cx="2743200" cy="365125"/>
          </a:xfrm>
        </p:spPr>
        <p:txBody>
          <a:bodyPr rtlCol="0"/>
          <a:lstStyle>
            <a:lvl1pPr>
              <a:defRPr>
                <a:solidFill>
                  <a:schemeClr val="tx1">
                    <a:alpha val="60000"/>
                  </a:schemeClr>
                </a:solidFill>
              </a:defRPr>
            </a:lvl1pPr>
          </a:lstStyle>
          <a:p>
            <a:pPr rtl="0">
              <a:defRPr/>
            </a:pPr>
            <a:r>
              <a:rPr lang="da-DK" noProof="0"/>
              <a:t>20XX</a:t>
            </a:r>
          </a:p>
        </p:txBody>
      </p:sp>
      <p:sp>
        <p:nvSpPr>
          <p:cNvPr id="13" name="Pladsholder til sidefod 6">
            <a:extLst>
              <a:ext uri="{FF2B5EF4-FFF2-40B4-BE49-F238E27FC236}">
                <a16:creationId xmlns:a16="http://schemas.microsoft.com/office/drawing/2014/main" id="{5743896B-BFE2-4F6B-B431-CF4B29CD3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24600"/>
            <a:ext cx="4114800" cy="365125"/>
          </a:xfrm>
        </p:spPr>
        <p:txBody>
          <a:bodyPr rtlCol="0"/>
          <a:lstStyle>
            <a:lvl1pPr>
              <a:defRPr>
                <a:solidFill>
                  <a:schemeClr val="tx1">
                    <a:alpha val="60000"/>
                  </a:schemeClr>
                </a:solidFill>
              </a:defRPr>
            </a:lvl1pPr>
          </a:lstStyle>
          <a:p>
            <a:pPr rtl="0"/>
            <a:r>
              <a:rPr lang="da-DK" noProof="0"/>
              <a:t>Titel på præsentation</a:t>
            </a:r>
          </a:p>
        </p:txBody>
      </p:sp>
      <p:sp>
        <p:nvSpPr>
          <p:cNvPr id="14" name="Pladsholder til slidenummer 7">
            <a:extLst>
              <a:ext uri="{FF2B5EF4-FFF2-40B4-BE49-F238E27FC236}">
                <a16:creationId xmlns:a16="http://schemas.microsoft.com/office/drawing/2014/main" id="{1F6558AB-F8E9-4605-A5ED-FE3F46A11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24600"/>
            <a:ext cx="2743200" cy="365125"/>
          </a:xfrm>
        </p:spPr>
        <p:txBody>
          <a:bodyPr rtlCol="0"/>
          <a:lstStyle>
            <a:lvl1pPr>
              <a:defRPr>
                <a:solidFill>
                  <a:schemeClr val="tx1">
                    <a:alpha val="60000"/>
                  </a:schemeClr>
                </a:solidFill>
              </a:defRPr>
            </a:lvl1pPr>
          </a:lstStyle>
          <a:p>
            <a:pPr rtl="0">
              <a:defRPr/>
            </a:pPr>
            <a:fld id="{73B850FF-6169-4056-8077-06FFA93A5366}" type="slidenum">
              <a:rPr lang="da-DK" noProof="0" smtClean="0"/>
              <a:pPr rtl="0">
                <a:defRPr/>
              </a:pPr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3872868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40" name="Billede 39">
            <a:extLst>
              <a:ext uri="{FF2B5EF4-FFF2-40B4-BE49-F238E27FC236}">
                <a16:creationId xmlns:a16="http://schemas.microsoft.com/office/drawing/2014/main" id="{1CB7E8AE-A3AC-4BB7-A5C6-F00EC697B265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54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da-DK" noProof="0"/>
              <a:t>Klik for at redigere titeltypografier i master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49450"/>
            <a:ext cx="10515600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da-DK" noProof="0"/>
              <a:t>Klik for at redigere i master</a:t>
            </a:r>
          </a:p>
          <a:p>
            <a:pPr lvl="1" rtl="0"/>
            <a:r>
              <a:rPr lang="da-DK" noProof="0"/>
              <a:t>Andet niveau</a:t>
            </a:r>
          </a:p>
          <a:p>
            <a:pPr lvl="2" rtl="0"/>
            <a:r>
              <a:rPr lang="da-DK" noProof="0"/>
              <a:t>Tredje niveau</a:t>
            </a:r>
          </a:p>
          <a:p>
            <a:pPr lvl="3" rtl="0"/>
            <a:r>
              <a:rPr lang="da-DK" noProof="0"/>
              <a:t>Fjerde niveau</a:t>
            </a:r>
          </a:p>
          <a:p>
            <a:pPr lvl="4" rtl="0"/>
            <a:r>
              <a:rPr lang="da-DK" noProof="0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4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da-DK" noProof="0"/>
              <a:t>20XX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246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da-DK" noProof="0"/>
              <a:t>Titel på præsentation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24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pPr rtl="0"/>
            <a:fld id="{73B850FF-6169-4056-8077-06FFA93A5366}" type="slidenum">
              <a:rPr lang="da-DK" noProof="0" smtClean="0"/>
              <a:pPr rtl="0"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1373087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56" r:id="rId11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pexels.com/de/foto/klasse-seminar-verschwimmen-verwischen-411123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7.jpg"/><Relationship Id="rId7" Type="http://schemas.openxmlformats.org/officeDocument/2006/relationships/hyperlink" Target="https://creativecommons.org/licenses/by/3.0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kt-diginalet.blogspot.com/2010/05/eksamen-2010-hva-er-best.html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s://pxhere.com/en/photo/957168" TargetMode="External"/><Relationship Id="rId9" Type="http://schemas.openxmlformats.org/officeDocument/2006/relationships/hyperlink" Target="https://www.piqsels.com/sv/public-domain-photo-sbsfd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pxhere.com/da/photo/1586349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pixabay.com/illustrations/notepad-issue-write-pen-notes-9454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pixabay.com/illustrations/notepad-issue-write-pen-notes-9454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pixabay.com/da/illustrations/b%C3%B8rn-skole-uddannelse-skoleb%C3%B8rn-3420032/" TargetMode="External"/><Relationship Id="rId5" Type="http://schemas.openxmlformats.org/officeDocument/2006/relationships/image" Target="../media/image13.jpg"/><Relationship Id="rId4" Type="http://schemas.openxmlformats.org/officeDocument/2006/relationships/hyperlink" Target="https://www.learningtechnologies.co.uk/exhibitor-news/7-transformations-shaping-next-era-workplace-learni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6B0B2BB2-146B-4714-8570-77C449ABC0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8082" y="436419"/>
            <a:ext cx="9635836" cy="2140527"/>
          </a:xfrm>
        </p:spPr>
        <p:txBody>
          <a:bodyPr rtlCol="0">
            <a:normAutofit/>
          </a:bodyPr>
          <a:lstStyle/>
          <a:p>
            <a:pPr rtl="0"/>
            <a:r>
              <a:rPr lang="da-DK" noProof="0" dirty="0"/>
              <a:t>Opsamling og afrunding af forløbet ”Ondskab – hvordan forklarer vi onde handlinger?”</a:t>
            </a:r>
          </a:p>
        </p:txBody>
      </p:sp>
      <p:pic>
        <p:nvPicPr>
          <p:cNvPr id="9" name="Pladsholder til billede 8" descr="Et billede, der indeholder tøj, person, Ansigt, klasse&#10;&#10;AI-genereret indhold kan være ukorrekt.">
            <a:extLst>
              <a:ext uri="{FF2B5EF4-FFF2-40B4-BE49-F238E27FC236}">
                <a16:creationId xmlns:a16="http://schemas.microsoft.com/office/drawing/2014/main" id="{EA76D1F8-686B-E385-2C97-3562D18E60B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16727" b="1672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06661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el 24">
            <a:extLst>
              <a:ext uri="{FF2B5EF4-FFF2-40B4-BE49-F238E27FC236}">
                <a16:creationId xmlns:a16="http://schemas.microsoft.com/office/drawing/2014/main" id="{6E2FE00C-A4E7-4DD3-BED5-5746528E6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6992"/>
            <a:ext cx="4953000" cy="2688598"/>
          </a:xfrm>
        </p:spPr>
        <p:txBody>
          <a:bodyPr rtlCol="0"/>
          <a:lstStyle/>
          <a:p>
            <a:pPr rtl="0"/>
            <a:r>
              <a:rPr lang="da-DK" noProof="0" dirty="0"/>
              <a:t>Dagsorden</a:t>
            </a:r>
          </a:p>
        </p:txBody>
      </p:sp>
      <p:sp>
        <p:nvSpPr>
          <p:cNvPr id="34" name="Pladsholder til tekst 33">
            <a:extLst>
              <a:ext uri="{FF2B5EF4-FFF2-40B4-BE49-F238E27FC236}">
                <a16:creationId xmlns:a16="http://schemas.microsoft.com/office/drawing/2014/main" id="{7B69611F-97FC-426E-8387-26F473573E8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5149" y="3412114"/>
            <a:ext cx="4952681" cy="2750307"/>
          </a:xfrm>
        </p:spPr>
        <p:txBody>
          <a:bodyPr rtlCol="0"/>
          <a:lstStyle/>
          <a:p>
            <a:pPr rtl="0"/>
            <a:r>
              <a:rPr lang="da-DK" noProof="0" dirty="0"/>
              <a:t>Gennemgå </a:t>
            </a:r>
            <a:r>
              <a:rPr lang="da-DK" noProof="0"/>
              <a:t>spørgsmål til eksamenstræning </a:t>
            </a:r>
            <a:endParaRPr lang="da-DK" noProof="0" dirty="0"/>
          </a:p>
          <a:p>
            <a:pPr rtl="0"/>
            <a:r>
              <a:rPr lang="da-DK" noProof="0" dirty="0"/>
              <a:t>Organisering af noter</a:t>
            </a:r>
          </a:p>
          <a:p>
            <a:r>
              <a:rPr lang="da-DK" dirty="0"/>
              <a:t>Begrebscheck</a:t>
            </a:r>
            <a:endParaRPr lang="da-DK" noProof="0" dirty="0"/>
          </a:p>
        </p:txBody>
      </p:sp>
      <p:sp>
        <p:nvSpPr>
          <p:cNvPr id="59" name="Pladsholder til slidenummer 58">
            <a:extLst>
              <a:ext uri="{FF2B5EF4-FFF2-40B4-BE49-F238E27FC236}">
                <a16:creationId xmlns:a16="http://schemas.microsoft.com/office/drawing/2014/main" id="{51CFCC1B-86D5-4E89-A5FA-944094DBD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0400" y="6327648"/>
            <a:ext cx="533400" cy="365125"/>
          </a:xfrm>
        </p:spPr>
        <p:txBody>
          <a:bodyPr rtlCol="0"/>
          <a:lstStyle/>
          <a:p>
            <a:pPr lvl="0" rtl="0"/>
            <a:fld id="{73B850FF-6169-4056-8077-06FFA93A5366}" type="slidenum">
              <a:rPr lang="da-DK" noProof="0" smtClean="0"/>
              <a:pPr lvl="0"/>
              <a:t>2</a:t>
            </a:fld>
            <a:endParaRPr lang="da-DK" noProof="0" dirty="0"/>
          </a:p>
        </p:txBody>
      </p:sp>
      <p:pic>
        <p:nvPicPr>
          <p:cNvPr id="5" name="Pladsholder til billede 4" descr="Et billede, der indeholder kontorartikler, tekst, håndskrift, notesbog/bærbar computer&#10;&#10;AI-genereret indhold kan være ukorrekt.">
            <a:extLst>
              <a:ext uri="{FF2B5EF4-FFF2-40B4-BE49-F238E27FC236}">
                <a16:creationId xmlns:a16="http://schemas.microsoft.com/office/drawing/2014/main" id="{7BBB6D83-5857-1F7E-C2ED-2F0D162BBF4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20260" b="20260"/>
          <a:stretch>
            <a:fillRect/>
          </a:stretch>
        </p:blipFill>
        <p:spPr/>
      </p:pic>
      <p:pic>
        <p:nvPicPr>
          <p:cNvPr id="9" name="Pladsholder til billede 8" descr="Et billede, der indeholder Font/skrifttype, typografi, Grafik, sort-hvid&#10;&#10;AI-genereret indhold kan være ukorrekt.">
            <a:extLst>
              <a:ext uri="{FF2B5EF4-FFF2-40B4-BE49-F238E27FC236}">
                <a16:creationId xmlns:a16="http://schemas.microsoft.com/office/drawing/2014/main" id="{DFAE621F-8461-F4EB-356E-1D6709735E1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385" r="385"/>
          <a:stretch>
            <a:fillRect/>
          </a:stretch>
        </p:blipFill>
        <p:spPr/>
      </p:pic>
      <p:sp>
        <p:nvSpPr>
          <p:cNvPr id="10" name="Tekstfelt 9">
            <a:extLst>
              <a:ext uri="{FF2B5EF4-FFF2-40B4-BE49-F238E27FC236}">
                <a16:creationId xmlns:a16="http://schemas.microsoft.com/office/drawing/2014/main" id="{E600FFC1-876B-ED45-B1EA-5900CD359594}"/>
              </a:ext>
            </a:extLst>
          </p:cNvPr>
          <p:cNvSpPr txBox="1"/>
          <p:nvPr/>
        </p:nvSpPr>
        <p:spPr>
          <a:xfrm>
            <a:off x="6781800" y="4302212"/>
            <a:ext cx="48561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00" noProof="0" dirty="0">
                <a:hlinkClick r:id="rId6" tooltip="https://ikt-diginalet.blogspot.com/2010/05/eksamen-2010-hva-er-best.html"/>
              </a:rPr>
              <a:t>Dette billede</a:t>
            </a:r>
            <a:r>
              <a:rPr lang="da-DK" sz="900" noProof="0" dirty="0"/>
              <a:t> efter Ukendt forfatter er licenseret under </a:t>
            </a:r>
            <a:r>
              <a:rPr lang="da-DK" sz="900" noProof="0" dirty="0">
                <a:hlinkClick r:id="rId7" tooltip="https://creativecommons.org/licenses/by/3.0/"/>
              </a:rPr>
              <a:t>CC BY</a:t>
            </a:r>
            <a:endParaRPr lang="da-DK" sz="900" noProof="0" dirty="0"/>
          </a:p>
        </p:txBody>
      </p:sp>
      <p:pic>
        <p:nvPicPr>
          <p:cNvPr id="15" name="Pladsholder til billede 14" descr="Et billede, der indeholder skitse, tegning, clipart, Stregtegning&#10;&#10;AI-genereret indhold kan være ukorrekt.">
            <a:extLst>
              <a:ext uri="{FF2B5EF4-FFF2-40B4-BE49-F238E27FC236}">
                <a16:creationId xmlns:a16="http://schemas.microsoft.com/office/drawing/2014/main" id="{DA088608-F278-D4BF-FF09-71BA0A3B995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t="17313" b="1731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4120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3">
            <a:extLst>
              <a:ext uri="{FF2B5EF4-FFF2-40B4-BE49-F238E27FC236}">
                <a16:creationId xmlns:a16="http://schemas.microsoft.com/office/drawing/2014/main" id="{B6134E62-0FEA-4101-A0C8-1395344EA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76800"/>
            <a:ext cx="10003218" cy="1219200"/>
          </a:xfrm>
        </p:spPr>
        <p:txBody>
          <a:bodyPr rtlCol="0">
            <a:normAutofit fontScale="90000"/>
          </a:bodyPr>
          <a:lstStyle/>
          <a:p>
            <a:pPr rtl="0"/>
            <a:r>
              <a:rPr lang="da-DK" noProof="0" dirty="0"/>
              <a:t>Gennemgang af eksamensspørgsmål</a:t>
            </a:r>
          </a:p>
        </p:txBody>
      </p:sp>
      <p:sp>
        <p:nvSpPr>
          <p:cNvPr id="15" name="Pladsholder til indhold 14">
            <a:extLst>
              <a:ext uri="{FF2B5EF4-FFF2-40B4-BE49-F238E27FC236}">
                <a16:creationId xmlns:a16="http://schemas.microsoft.com/office/drawing/2014/main" id="{F95CA429-F668-43CB-B1F6-A9C08F07F9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66609" y="165227"/>
            <a:ext cx="5725391" cy="4437650"/>
          </a:xfrm>
        </p:spPr>
        <p:txBody>
          <a:bodyPr rtlCol="0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a-DK" sz="2300" noProof="0" dirty="0"/>
              <a:t>Gør rede for psykologiske problemstillinger, der kommer til udtryk i bilagsmaterialet.</a:t>
            </a:r>
          </a:p>
          <a:p>
            <a:pPr marL="457200" indent="-457200">
              <a:buFont typeface="+mj-lt"/>
              <a:buAutoNum type="arabicPeriod"/>
            </a:pPr>
            <a:r>
              <a:rPr lang="da-DK" sz="2300" noProof="0" dirty="0"/>
              <a:t>Inddrag relevant psykologisk teori til at forklare og analysere disse problemstillinger.</a:t>
            </a:r>
          </a:p>
          <a:p>
            <a:pPr marL="457200" indent="-457200">
              <a:buFont typeface="+mj-lt"/>
              <a:buAutoNum type="arabicPeriod"/>
            </a:pPr>
            <a:r>
              <a:rPr lang="da-DK" sz="2300" noProof="0" dirty="0"/>
              <a:t>Diskuter med brug af relevant psykologisk viden, om alle mennesker kan drives til at begå ondskabsfulde gerninger mod andre.</a:t>
            </a:r>
          </a:p>
        </p:txBody>
      </p:sp>
      <p:sp>
        <p:nvSpPr>
          <p:cNvPr id="20" name="Pladsholder til slidenummer 19">
            <a:extLst>
              <a:ext uri="{FF2B5EF4-FFF2-40B4-BE49-F238E27FC236}">
                <a16:creationId xmlns:a16="http://schemas.microsoft.com/office/drawing/2014/main" id="{8830570A-9F6D-4948-8AE0-762EE7BF8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86908" y="6327648"/>
            <a:ext cx="1166892" cy="365125"/>
          </a:xfrm>
        </p:spPr>
        <p:txBody>
          <a:bodyPr rtlCol="0"/>
          <a:lstStyle/>
          <a:p>
            <a:pPr lvl="0" rtl="0"/>
            <a:fld id="{73B850FF-6169-4056-8077-06FFA93A5366}" type="slidenum">
              <a:rPr lang="da-DK" noProof="0" smtClean="0"/>
              <a:pPr lvl="0"/>
              <a:t>3</a:t>
            </a:fld>
            <a:endParaRPr lang="da-DK" noProof="0" dirty="0"/>
          </a:p>
        </p:txBody>
      </p:sp>
      <p:pic>
        <p:nvPicPr>
          <p:cNvPr id="5" name="Pladsholder til billede 4" descr="Et billede, der indeholder Grafik, clipart, grafisk design, illustration/afbildning&#10;&#10;AI-genereret indhold kan være ukorrekt.">
            <a:extLst>
              <a:ext uri="{FF2B5EF4-FFF2-40B4-BE49-F238E27FC236}">
                <a16:creationId xmlns:a16="http://schemas.microsoft.com/office/drawing/2014/main" id="{6F223039-2B48-003E-24E2-EFBA6638A4C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6592" r="659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80098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ladsholder til billede 11" descr="Et billede, der indeholder tegning, clipart, illustration/afbildning, tegneserie&#10;&#10;AI-genereret indhold kan være ukorrekt.">
            <a:extLst>
              <a:ext uri="{FF2B5EF4-FFF2-40B4-BE49-F238E27FC236}">
                <a16:creationId xmlns:a16="http://schemas.microsoft.com/office/drawing/2014/main" id="{20F8A402-12B7-5F77-1BC0-AEA283D25664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r="-2" b="11675"/>
          <a:stretch>
            <a:fillRect/>
          </a:stretch>
        </p:blipFill>
        <p:spPr>
          <a:xfrm>
            <a:off x="9975273" y="4953949"/>
            <a:ext cx="2216727" cy="1904051"/>
          </a:xfrm>
          <a:noFill/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02E04E8F-2D23-4DA1-95F8-B758F6D3C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5450"/>
            <a:ext cx="10515600" cy="1325563"/>
          </a:xfrm>
        </p:spPr>
        <p:txBody>
          <a:bodyPr rtlCol="0" anchor="ctr">
            <a:normAutofit/>
          </a:bodyPr>
          <a:lstStyle/>
          <a:p>
            <a:pPr rtl="0"/>
            <a:r>
              <a:rPr lang="da-DK" noProof="0" dirty="0"/>
              <a:t>Organisering af noter (forslag)</a:t>
            </a:r>
          </a:p>
        </p:txBody>
      </p:sp>
      <p:sp>
        <p:nvSpPr>
          <p:cNvPr id="25" name="Slide Number Placeholder 4">
            <a:extLst>
              <a:ext uri="{FF2B5EF4-FFF2-40B4-BE49-F238E27FC236}">
                <a16:creationId xmlns:a16="http://schemas.microsoft.com/office/drawing/2014/main" id="{D482DDF3-1C09-A89A-1C8A-39DABB103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86908" y="6327648"/>
            <a:ext cx="1166892" cy="365125"/>
          </a:xfrm>
        </p:spPr>
        <p:txBody>
          <a:bodyPr/>
          <a:lstStyle/>
          <a:p>
            <a:pPr rtl="0">
              <a:spcAft>
                <a:spcPts val="600"/>
              </a:spcAft>
              <a:defRPr/>
            </a:pPr>
            <a:fld id="{73B850FF-6169-4056-8077-06FFA93A5366}" type="slidenum">
              <a:rPr lang="da-DK" noProof="0" smtClean="0"/>
              <a:pPr rtl="0">
                <a:spcAft>
                  <a:spcPts val="600"/>
                </a:spcAft>
                <a:defRPr/>
              </a:pPr>
              <a:t>4</a:t>
            </a:fld>
            <a:endParaRPr lang="da-DK" noProof="0" dirty="0"/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FA7D6E7D-019F-4C81-AB67-977ED710707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38200" y="2306781"/>
            <a:ext cx="10861964" cy="3987275"/>
          </a:xfrm>
        </p:spPr>
        <p:txBody>
          <a:bodyPr rtlCol="0" anchor="t">
            <a:normAutofit lnSpcReduction="10000"/>
          </a:bodyPr>
          <a:lstStyle/>
          <a:p>
            <a:pPr marL="0" indent="-342900">
              <a:buFont typeface="Arial" panose="020B0604020202020204" pitchFamily="34" charset="0"/>
              <a:buChar char="•"/>
            </a:pPr>
            <a:r>
              <a:rPr lang="da-DK" kern="1200" noProof="0" dirty="0">
                <a:solidFill>
                  <a:srgbClr val="651C27"/>
                </a:solidFill>
              </a:rPr>
              <a:t>Introduktion:</a:t>
            </a:r>
          </a:p>
          <a:p>
            <a:pPr marL="457200" lvl="1" indent="-342900"/>
            <a:r>
              <a:rPr lang="da-DK" sz="2200" kern="1200" noProof="0" dirty="0">
                <a:solidFill>
                  <a:srgbClr val="651C27"/>
                </a:solidFill>
              </a:rPr>
              <a:t>Behaviorisme (herunder klassisk betingning, </a:t>
            </a:r>
            <a:r>
              <a:rPr lang="da-DK" sz="2200" kern="1200" noProof="0" dirty="0" err="1">
                <a:solidFill>
                  <a:srgbClr val="651C27"/>
                </a:solidFill>
              </a:rPr>
              <a:t>operant</a:t>
            </a:r>
            <a:r>
              <a:rPr lang="da-DK" sz="2200" kern="1200" noProof="0" dirty="0">
                <a:solidFill>
                  <a:srgbClr val="651C27"/>
                </a:solidFill>
              </a:rPr>
              <a:t> betingning samt indlært hjælpeløshed).</a:t>
            </a:r>
          </a:p>
          <a:p>
            <a:pPr marL="0" indent="-342900"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651C27"/>
                </a:solidFill>
              </a:rPr>
              <a:t>Socialpsykologi:</a:t>
            </a:r>
          </a:p>
          <a:p>
            <a:pPr marL="457200" lvl="1" indent="-342900"/>
            <a:r>
              <a:rPr lang="da-DK" sz="2200" dirty="0">
                <a:solidFill>
                  <a:srgbClr val="651C27"/>
                </a:solidFill>
              </a:rPr>
              <a:t>Lydighed (Stanley </a:t>
            </a:r>
            <a:r>
              <a:rPr lang="da-DK" sz="2200" dirty="0" err="1">
                <a:solidFill>
                  <a:srgbClr val="651C27"/>
                </a:solidFill>
              </a:rPr>
              <a:t>Milgram</a:t>
            </a:r>
            <a:r>
              <a:rPr lang="da-DK" sz="2200" dirty="0">
                <a:solidFill>
                  <a:srgbClr val="651C27"/>
                </a:solidFill>
              </a:rPr>
              <a:t>); Grupper og konformitet (</a:t>
            </a:r>
            <a:r>
              <a:rPr lang="da-DK" sz="2200" i="1" dirty="0">
                <a:solidFill>
                  <a:srgbClr val="651C27"/>
                </a:solidFill>
              </a:rPr>
              <a:t>Hjernevask</a:t>
            </a:r>
            <a:r>
              <a:rPr lang="da-DK" sz="2200" dirty="0">
                <a:solidFill>
                  <a:srgbClr val="651C27"/>
                </a:solidFill>
              </a:rPr>
              <a:t>, </a:t>
            </a:r>
            <a:r>
              <a:rPr lang="da-DK" sz="2200" dirty="0" err="1">
                <a:solidFill>
                  <a:srgbClr val="651C27"/>
                </a:solidFill>
              </a:rPr>
              <a:t>intergruppekonflikter</a:t>
            </a:r>
            <a:r>
              <a:rPr lang="da-DK" sz="2200" dirty="0">
                <a:solidFill>
                  <a:srgbClr val="651C27"/>
                </a:solidFill>
              </a:rPr>
              <a:t>, social indlæringsteori); Moralsk frakobling; Stereotyper, fordomme og diskrimination.</a:t>
            </a:r>
          </a:p>
          <a:p>
            <a:pPr marL="0" indent="-342900">
              <a:buFont typeface="Arial" panose="020B0604020202020204" pitchFamily="34" charset="0"/>
              <a:buChar char="•"/>
            </a:pPr>
            <a:r>
              <a:rPr lang="da-DK" kern="1200" noProof="0" dirty="0">
                <a:solidFill>
                  <a:srgbClr val="651C27"/>
                </a:solidFill>
              </a:rPr>
              <a:t>Personlighedspsykologi:</a:t>
            </a:r>
          </a:p>
          <a:p>
            <a:pPr marL="457200" lvl="1" indent="-342900"/>
            <a:r>
              <a:rPr lang="da-DK" sz="2200" dirty="0">
                <a:solidFill>
                  <a:srgbClr val="651C27"/>
                </a:solidFill>
              </a:rPr>
              <a:t>The Big </a:t>
            </a:r>
            <a:r>
              <a:rPr lang="da-DK" sz="2200" dirty="0" err="1">
                <a:solidFill>
                  <a:srgbClr val="651C27"/>
                </a:solidFill>
              </a:rPr>
              <a:t>Five</a:t>
            </a:r>
            <a:r>
              <a:rPr lang="da-DK" sz="2200" dirty="0">
                <a:solidFill>
                  <a:srgbClr val="651C27"/>
                </a:solidFill>
              </a:rPr>
              <a:t>; Den mørke triade; Empati.</a:t>
            </a:r>
            <a:endParaRPr lang="da-DK" sz="2200" kern="1200" noProof="0" dirty="0">
              <a:solidFill>
                <a:srgbClr val="651C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010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0FDB65-2602-4D76-D3C3-87BF1C29C3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ladsholder til billede 11" descr="Et billede, der indeholder tegning, clipart, illustration/afbildning, tegneserie&#10;&#10;AI-genereret indhold kan være ukorrekt.">
            <a:extLst>
              <a:ext uri="{FF2B5EF4-FFF2-40B4-BE49-F238E27FC236}">
                <a16:creationId xmlns:a16="http://schemas.microsoft.com/office/drawing/2014/main" id="{01E4E85D-4A7B-58B4-2DB0-358B23EE6EBB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r="-2" b="11675"/>
          <a:stretch>
            <a:fillRect/>
          </a:stretch>
        </p:blipFill>
        <p:spPr>
          <a:xfrm>
            <a:off x="9975273" y="4953949"/>
            <a:ext cx="2216727" cy="1904051"/>
          </a:xfrm>
          <a:noFill/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7BF25C46-6999-E5C5-8475-5B661FC6F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5450"/>
            <a:ext cx="10515600" cy="1325563"/>
          </a:xfrm>
        </p:spPr>
        <p:txBody>
          <a:bodyPr rtlCol="0" anchor="ctr">
            <a:normAutofit/>
          </a:bodyPr>
          <a:lstStyle/>
          <a:p>
            <a:pPr rtl="0"/>
            <a:r>
              <a:rPr lang="da-DK" noProof="0" dirty="0"/>
              <a:t>Begrebscheck </a:t>
            </a:r>
          </a:p>
        </p:txBody>
      </p:sp>
      <p:sp>
        <p:nvSpPr>
          <p:cNvPr id="25" name="Slide Number Placeholder 4">
            <a:extLst>
              <a:ext uri="{FF2B5EF4-FFF2-40B4-BE49-F238E27FC236}">
                <a16:creationId xmlns:a16="http://schemas.microsoft.com/office/drawing/2014/main" id="{EA47E843-895F-8C03-6AD6-38D8017D6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86908" y="6327648"/>
            <a:ext cx="1166892" cy="365125"/>
          </a:xfrm>
        </p:spPr>
        <p:txBody>
          <a:bodyPr/>
          <a:lstStyle/>
          <a:p>
            <a:pPr rtl="0">
              <a:spcAft>
                <a:spcPts val="600"/>
              </a:spcAft>
              <a:defRPr/>
            </a:pPr>
            <a:fld id="{73B850FF-6169-4056-8077-06FFA93A5366}" type="slidenum">
              <a:rPr lang="da-DK" noProof="0" smtClean="0"/>
              <a:pPr rtl="0">
                <a:spcAft>
                  <a:spcPts val="600"/>
                </a:spcAft>
                <a:defRPr/>
              </a:pPr>
              <a:t>5</a:t>
            </a:fld>
            <a:endParaRPr lang="da-DK" noProof="0" dirty="0"/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04F87B92-862F-970F-67A8-79EA8B14E0C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38200" y="2306781"/>
            <a:ext cx="10861964" cy="3987275"/>
          </a:xfrm>
        </p:spPr>
        <p:txBody>
          <a:bodyPr rtlCol="0" anchor="t">
            <a:normAutofit/>
          </a:bodyPr>
          <a:lstStyle/>
          <a:p>
            <a:pPr marL="0" indent="-342900">
              <a:buFont typeface="Arial" panose="020B0604020202020204" pitchFamily="34" charset="0"/>
              <a:buChar char="•"/>
            </a:pPr>
            <a:r>
              <a:rPr lang="da-DK" kern="1200" noProof="0" dirty="0">
                <a:solidFill>
                  <a:srgbClr val="651C27"/>
                </a:solidFill>
              </a:rPr>
              <a:t>Ark med centrale begreber fra vores ondskabsforløb.</a:t>
            </a:r>
          </a:p>
          <a:p>
            <a:pPr marL="0" indent="0">
              <a:buNone/>
            </a:pPr>
            <a:endParaRPr lang="da-DK" kern="1200" noProof="0" dirty="0">
              <a:solidFill>
                <a:srgbClr val="651C27"/>
              </a:solidFill>
            </a:endParaRPr>
          </a:p>
          <a:p>
            <a:pPr marL="0" indent="-342900"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651C27"/>
                </a:solidFill>
              </a:rPr>
              <a:t>Tid til at udfylde denne / organisere noter / spørge om hjælp </a:t>
            </a:r>
            <a:r>
              <a:rPr lang="da-DK" dirty="0">
                <a:solidFill>
                  <a:srgbClr val="651C27"/>
                </a:solidFill>
                <a:sym typeface="Wingdings" panose="05000000000000000000" pitchFamily="2" charset="2"/>
              </a:rPr>
              <a:t></a:t>
            </a:r>
            <a:endParaRPr lang="da-DK" kern="1200" noProof="0" dirty="0">
              <a:solidFill>
                <a:srgbClr val="651C27"/>
              </a:solidFill>
            </a:endParaRPr>
          </a:p>
          <a:p>
            <a:pPr marL="0" indent="-342900">
              <a:buFont typeface="Arial" panose="020B0604020202020204" pitchFamily="34" charset="0"/>
              <a:buChar char="•"/>
            </a:pPr>
            <a:endParaRPr lang="da-DK" kern="1200" noProof="0" dirty="0">
              <a:solidFill>
                <a:srgbClr val="651C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399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 18">
            <a:extLst>
              <a:ext uri="{FF2B5EF4-FFF2-40B4-BE49-F238E27FC236}">
                <a16:creationId xmlns:a16="http://schemas.microsoft.com/office/drawing/2014/main" id="{55BD94F1-CB6D-4F76-AD08-DAA3805D8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6200" y="461339"/>
            <a:ext cx="3949840" cy="5108188"/>
          </a:xfrm>
        </p:spPr>
        <p:txBody>
          <a:bodyPr rtlCol="0">
            <a:normAutofit/>
          </a:bodyPr>
          <a:lstStyle/>
          <a:p>
            <a:pPr rtl="0"/>
            <a:r>
              <a:rPr lang="da-DK" noProof="0" dirty="0"/>
              <a:t>Næste forløb:</a:t>
            </a:r>
            <a:br>
              <a:rPr lang="da-DK" noProof="0" dirty="0"/>
            </a:br>
            <a:br>
              <a:rPr lang="da-DK" noProof="0" dirty="0"/>
            </a:br>
            <a:r>
              <a:rPr lang="da-DK" noProof="0" dirty="0"/>
              <a:t>”Læring i en digitaliseret verden”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950EE9E9-0CC2-4D6E-A3BC-45FEDC0C8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0400" y="6327648"/>
            <a:ext cx="533400" cy="365125"/>
          </a:xfrm>
        </p:spPr>
        <p:txBody>
          <a:bodyPr rtlCol="0"/>
          <a:lstStyle/>
          <a:p>
            <a:pPr lvl="0" rtl="0"/>
            <a:fld id="{73B850FF-6169-4056-8077-06FFA93A5366}" type="slidenum">
              <a:rPr lang="da-DK" noProof="0" smtClean="0"/>
              <a:pPr lvl="0" rtl="0"/>
              <a:t>6</a:t>
            </a:fld>
            <a:endParaRPr lang="da-DK" noProof="0" dirty="0"/>
          </a:p>
        </p:txBody>
      </p:sp>
      <p:pic>
        <p:nvPicPr>
          <p:cNvPr id="15" name="Pladsholder til billede 14" descr="Et billede, der indeholder lys/lygte, belysning, vinter&#10;&#10;AI-genereret indhold kan være ukorrekt.">
            <a:extLst>
              <a:ext uri="{FF2B5EF4-FFF2-40B4-BE49-F238E27FC236}">
                <a16:creationId xmlns:a16="http://schemas.microsoft.com/office/drawing/2014/main" id="{DF22718F-0D2E-2D64-B466-3D4E2D01AE9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7181" b="7181"/>
          <a:stretch>
            <a:fillRect/>
          </a:stretch>
        </p:blipFill>
        <p:spPr/>
      </p:pic>
      <p:pic>
        <p:nvPicPr>
          <p:cNvPr id="28" name="Pladsholder til billede 27" descr="Et billede, der indeholder brev, stationær, Papirprodukt, skitse&#10;&#10;AI-genereret indhold kan være ukorrekt.">
            <a:extLst>
              <a:ext uri="{FF2B5EF4-FFF2-40B4-BE49-F238E27FC236}">
                <a16:creationId xmlns:a16="http://schemas.microsoft.com/office/drawing/2014/main" id="{0509C3F2-8C7D-45E7-5250-51061107D11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t="4326" b="432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87417314"/>
      </p:ext>
    </p:extLst>
  </p:cSld>
  <p:clrMapOvr>
    <a:masterClrMapping/>
  </p:clrMapOvr>
</p:sld>
</file>

<file path=ppt/theme/theme1.xml><?xml version="1.0" encoding="utf-8"?>
<a:theme xmlns:a="http://schemas.openxmlformats.org/drawingml/2006/main" name="BlockprintVTI">
  <a:themeElements>
    <a:clrScheme name="Custom 69">
      <a:dk1>
        <a:sysClr val="windowText" lastClr="000000"/>
      </a:dk1>
      <a:lt1>
        <a:sysClr val="window" lastClr="FFFFFF"/>
      </a:lt1>
      <a:dk2>
        <a:srgbClr val="44131A"/>
      </a:dk2>
      <a:lt2>
        <a:srgbClr val="F2ECEA"/>
      </a:lt2>
      <a:accent1>
        <a:srgbClr val="A62C52"/>
      </a:accent1>
      <a:accent2>
        <a:srgbClr val="A7928D"/>
      </a:accent2>
      <a:accent3>
        <a:srgbClr val="307C71"/>
      </a:accent3>
      <a:accent4>
        <a:srgbClr val="41575D"/>
      </a:accent4>
      <a:accent5>
        <a:srgbClr val="8FA3A3"/>
      </a:accent5>
      <a:accent6>
        <a:srgbClr val="CA8370"/>
      </a:accent6>
      <a:hlink>
        <a:srgbClr val="D13D6E"/>
      </a:hlink>
      <a:folHlink>
        <a:srgbClr val="6C9D92"/>
      </a:folHlink>
    </a:clrScheme>
    <a:fontScheme name="Custom 56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2848124_TF11507366_Win32" id="{F4DF7ADE-8011-4E43-9E1B-AA7935E3E943}" vid="{D6565372-884B-4C2A-966D-7FFB85260BCE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9A578DBA-2233-4100-A154-9B2EE99CB7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66CE74E-0E49-4DCF-8160-81B293B5DD1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D0DF15B-6C3C-4D75-B10D-16EE1DCCB689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Blokudskrivningsdesign</Template>
  <TotalTime>50</TotalTime>
  <Words>186</Words>
  <Application>Microsoft Office PowerPoint</Application>
  <PresentationFormat>Widescreen</PresentationFormat>
  <Paragraphs>33</Paragraphs>
  <Slides>6</Slides>
  <Notes>6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7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6</vt:i4>
      </vt:variant>
    </vt:vector>
  </HeadingPairs>
  <TitlesOfParts>
    <vt:vector size="14" baseType="lpstr">
      <vt:lpstr>Arial</vt:lpstr>
      <vt:lpstr>Avenir Next LT Pro</vt:lpstr>
      <vt:lpstr>AvenirNext LT Pro Medium</vt:lpstr>
      <vt:lpstr>Calibri</vt:lpstr>
      <vt:lpstr>Posterama</vt:lpstr>
      <vt:lpstr>Segoe UI Semilight</vt:lpstr>
      <vt:lpstr>Wingdings</vt:lpstr>
      <vt:lpstr>BlockprintVTI</vt:lpstr>
      <vt:lpstr>Opsamling og afrunding af forløbet ”Ondskab – hvordan forklarer vi onde handlinger?”</vt:lpstr>
      <vt:lpstr>Dagsorden</vt:lpstr>
      <vt:lpstr>Gennemgang af eksamensspørgsmål</vt:lpstr>
      <vt:lpstr>Organisering af noter (forslag)</vt:lpstr>
      <vt:lpstr>Begrebscheck </vt:lpstr>
      <vt:lpstr>Næste forløb:  ”Læring i en digitaliseret verden”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Clara Nørgaard Madsen (CSN - UCH)</dc:creator>
  <cp:lastModifiedBy>Clara Nørgaard Madsen (CSN - UCH)</cp:lastModifiedBy>
  <cp:revision>3</cp:revision>
  <dcterms:created xsi:type="dcterms:W3CDTF">2025-11-24T16:57:12Z</dcterms:created>
  <dcterms:modified xsi:type="dcterms:W3CDTF">2025-11-27T06:46:29Z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