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6" r:id="rId4"/>
    <p:sldId id="264" r:id="rId5"/>
    <p:sldId id="265" r:id="rId6"/>
    <p:sldId id="262" r:id="rId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56C58-A57B-AB3F-ECCE-FA6760426DD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B51985F-AE0B-60E5-E4B3-47516CC461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D57B0707-C1AD-8A15-213F-D9FAF2C8BE94}"/>
              </a:ext>
            </a:extLst>
          </p:cNvPr>
          <p:cNvSpPr>
            <a:spLocks noGrp="1"/>
          </p:cNvSpPr>
          <p:nvPr>
            <p:ph type="dt" sz="half" idx="10"/>
          </p:nvPr>
        </p:nvSpPr>
        <p:spPr/>
        <p:txBody>
          <a:bodyPr/>
          <a:lstStyle/>
          <a:p>
            <a:fld id="{A02FCA89-FAA3-477C-93F6-45AD194A78ED}" type="datetimeFigureOut">
              <a:rPr lang="da-DK" smtClean="0"/>
              <a:t>06-01-2026</a:t>
            </a:fld>
            <a:endParaRPr lang="da-DK"/>
          </a:p>
        </p:txBody>
      </p:sp>
      <p:sp>
        <p:nvSpPr>
          <p:cNvPr id="5" name="Pladsholder til sidefod 4">
            <a:extLst>
              <a:ext uri="{FF2B5EF4-FFF2-40B4-BE49-F238E27FC236}">
                <a16:creationId xmlns:a16="http://schemas.microsoft.com/office/drawing/2014/main" id="{CE650E30-8508-8260-662D-17B3CF071A2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AA4CC6D-3ABE-51D4-3900-7333527AEA2B}"/>
              </a:ext>
            </a:extLst>
          </p:cNvPr>
          <p:cNvSpPr>
            <a:spLocks noGrp="1"/>
          </p:cNvSpPr>
          <p:nvPr>
            <p:ph type="sldNum" sz="quarter" idx="12"/>
          </p:nvPr>
        </p:nvSpPr>
        <p:spPr/>
        <p:txBody>
          <a:bodyPr/>
          <a:lstStyle/>
          <a:p>
            <a:fld id="{5CED16B4-B540-47C8-8836-2A9EAE7C6A02}" type="slidenum">
              <a:rPr lang="da-DK" smtClean="0"/>
              <a:t>‹nr.›</a:t>
            </a:fld>
            <a:endParaRPr lang="da-DK"/>
          </a:p>
        </p:txBody>
      </p:sp>
    </p:spTree>
    <p:extLst>
      <p:ext uri="{BB962C8B-B14F-4D97-AF65-F5344CB8AC3E}">
        <p14:creationId xmlns:p14="http://schemas.microsoft.com/office/powerpoint/2010/main" val="290879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75F112-5A92-5489-ABB3-A96B9D1CF62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E3783C7-3C36-DD49-478A-20B2B317CC0B}"/>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144CE11-8F33-C021-E8A7-5177EBF7580A}"/>
              </a:ext>
            </a:extLst>
          </p:cNvPr>
          <p:cNvSpPr>
            <a:spLocks noGrp="1"/>
          </p:cNvSpPr>
          <p:nvPr>
            <p:ph type="dt" sz="half" idx="10"/>
          </p:nvPr>
        </p:nvSpPr>
        <p:spPr/>
        <p:txBody>
          <a:bodyPr/>
          <a:lstStyle/>
          <a:p>
            <a:fld id="{A02FCA89-FAA3-477C-93F6-45AD194A78ED}" type="datetimeFigureOut">
              <a:rPr lang="da-DK" smtClean="0"/>
              <a:t>06-01-2026</a:t>
            </a:fld>
            <a:endParaRPr lang="da-DK"/>
          </a:p>
        </p:txBody>
      </p:sp>
      <p:sp>
        <p:nvSpPr>
          <p:cNvPr id="5" name="Pladsholder til sidefod 4">
            <a:extLst>
              <a:ext uri="{FF2B5EF4-FFF2-40B4-BE49-F238E27FC236}">
                <a16:creationId xmlns:a16="http://schemas.microsoft.com/office/drawing/2014/main" id="{91BB535C-2DC8-0CEC-8746-878D55FFBC0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4F61787-0365-0794-75FC-A39D52272E1F}"/>
              </a:ext>
            </a:extLst>
          </p:cNvPr>
          <p:cNvSpPr>
            <a:spLocks noGrp="1"/>
          </p:cNvSpPr>
          <p:nvPr>
            <p:ph type="sldNum" sz="quarter" idx="12"/>
          </p:nvPr>
        </p:nvSpPr>
        <p:spPr/>
        <p:txBody>
          <a:bodyPr/>
          <a:lstStyle/>
          <a:p>
            <a:fld id="{5CED16B4-B540-47C8-8836-2A9EAE7C6A02}" type="slidenum">
              <a:rPr lang="da-DK" smtClean="0"/>
              <a:t>‹nr.›</a:t>
            </a:fld>
            <a:endParaRPr lang="da-DK"/>
          </a:p>
        </p:txBody>
      </p:sp>
    </p:spTree>
    <p:extLst>
      <p:ext uri="{BB962C8B-B14F-4D97-AF65-F5344CB8AC3E}">
        <p14:creationId xmlns:p14="http://schemas.microsoft.com/office/powerpoint/2010/main" val="314243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C411D3F-B72E-8EC8-B133-19386FB4883E}"/>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E2FAE55-6CA1-951A-5017-9A9410AA585F}"/>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35B48A7-B650-CA9A-AA94-1C86E52A044B}"/>
              </a:ext>
            </a:extLst>
          </p:cNvPr>
          <p:cNvSpPr>
            <a:spLocks noGrp="1"/>
          </p:cNvSpPr>
          <p:nvPr>
            <p:ph type="dt" sz="half" idx="10"/>
          </p:nvPr>
        </p:nvSpPr>
        <p:spPr/>
        <p:txBody>
          <a:bodyPr/>
          <a:lstStyle/>
          <a:p>
            <a:fld id="{A02FCA89-FAA3-477C-93F6-45AD194A78ED}" type="datetimeFigureOut">
              <a:rPr lang="da-DK" smtClean="0"/>
              <a:t>06-01-2026</a:t>
            </a:fld>
            <a:endParaRPr lang="da-DK"/>
          </a:p>
        </p:txBody>
      </p:sp>
      <p:sp>
        <p:nvSpPr>
          <p:cNvPr id="5" name="Pladsholder til sidefod 4">
            <a:extLst>
              <a:ext uri="{FF2B5EF4-FFF2-40B4-BE49-F238E27FC236}">
                <a16:creationId xmlns:a16="http://schemas.microsoft.com/office/drawing/2014/main" id="{3917DE6D-AAC5-F074-1C6C-49B12A3B633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FCF3099-E710-FCBB-DDDC-C50844BC8648}"/>
              </a:ext>
            </a:extLst>
          </p:cNvPr>
          <p:cNvSpPr>
            <a:spLocks noGrp="1"/>
          </p:cNvSpPr>
          <p:nvPr>
            <p:ph type="sldNum" sz="quarter" idx="12"/>
          </p:nvPr>
        </p:nvSpPr>
        <p:spPr/>
        <p:txBody>
          <a:bodyPr/>
          <a:lstStyle/>
          <a:p>
            <a:fld id="{5CED16B4-B540-47C8-8836-2A9EAE7C6A02}" type="slidenum">
              <a:rPr lang="da-DK" smtClean="0"/>
              <a:t>‹nr.›</a:t>
            </a:fld>
            <a:endParaRPr lang="da-DK"/>
          </a:p>
        </p:txBody>
      </p:sp>
    </p:spTree>
    <p:extLst>
      <p:ext uri="{BB962C8B-B14F-4D97-AF65-F5344CB8AC3E}">
        <p14:creationId xmlns:p14="http://schemas.microsoft.com/office/powerpoint/2010/main" val="201872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54C24-A1E7-7790-4B65-2B7290F442C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2B92089-B1BC-8542-937F-6ABF9BE66C56}"/>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A1F2491-378A-D902-1AD1-64A129C978CF}"/>
              </a:ext>
            </a:extLst>
          </p:cNvPr>
          <p:cNvSpPr>
            <a:spLocks noGrp="1"/>
          </p:cNvSpPr>
          <p:nvPr>
            <p:ph type="dt" sz="half" idx="10"/>
          </p:nvPr>
        </p:nvSpPr>
        <p:spPr/>
        <p:txBody>
          <a:bodyPr/>
          <a:lstStyle/>
          <a:p>
            <a:fld id="{A02FCA89-FAA3-477C-93F6-45AD194A78ED}" type="datetimeFigureOut">
              <a:rPr lang="da-DK" smtClean="0"/>
              <a:t>06-01-2026</a:t>
            </a:fld>
            <a:endParaRPr lang="da-DK"/>
          </a:p>
        </p:txBody>
      </p:sp>
      <p:sp>
        <p:nvSpPr>
          <p:cNvPr id="5" name="Pladsholder til sidefod 4">
            <a:extLst>
              <a:ext uri="{FF2B5EF4-FFF2-40B4-BE49-F238E27FC236}">
                <a16:creationId xmlns:a16="http://schemas.microsoft.com/office/drawing/2014/main" id="{E4FC1090-211C-9C08-E8F8-EA53C8F9085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E2552E8-9D69-F921-9309-4B318013DFC2}"/>
              </a:ext>
            </a:extLst>
          </p:cNvPr>
          <p:cNvSpPr>
            <a:spLocks noGrp="1"/>
          </p:cNvSpPr>
          <p:nvPr>
            <p:ph type="sldNum" sz="quarter" idx="12"/>
          </p:nvPr>
        </p:nvSpPr>
        <p:spPr/>
        <p:txBody>
          <a:bodyPr/>
          <a:lstStyle/>
          <a:p>
            <a:fld id="{5CED16B4-B540-47C8-8836-2A9EAE7C6A02}" type="slidenum">
              <a:rPr lang="da-DK" smtClean="0"/>
              <a:t>‹nr.›</a:t>
            </a:fld>
            <a:endParaRPr lang="da-DK"/>
          </a:p>
        </p:txBody>
      </p:sp>
    </p:spTree>
    <p:extLst>
      <p:ext uri="{BB962C8B-B14F-4D97-AF65-F5344CB8AC3E}">
        <p14:creationId xmlns:p14="http://schemas.microsoft.com/office/powerpoint/2010/main" val="370990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781996-7757-E0F6-0C08-2F0C9BC71209}"/>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489B6BE-A70F-2F62-569F-D1687EF6B3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B8FDDFD-73A7-3BC6-F2C3-11A783F46E9B}"/>
              </a:ext>
            </a:extLst>
          </p:cNvPr>
          <p:cNvSpPr>
            <a:spLocks noGrp="1"/>
          </p:cNvSpPr>
          <p:nvPr>
            <p:ph type="dt" sz="half" idx="10"/>
          </p:nvPr>
        </p:nvSpPr>
        <p:spPr/>
        <p:txBody>
          <a:bodyPr/>
          <a:lstStyle/>
          <a:p>
            <a:fld id="{A02FCA89-FAA3-477C-93F6-45AD194A78ED}" type="datetimeFigureOut">
              <a:rPr lang="da-DK" smtClean="0"/>
              <a:t>06-01-2026</a:t>
            </a:fld>
            <a:endParaRPr lang="da-DK"/>
          </a:p>
        </p:txBody>
      </p:sp>
      <p:sp>
        <p:nvSpPr>
          <p:cNvPr id="5" name="Pladsholder til sidefod 4">
            <a:extLst>
              <a:ext uri="{FF2B5EF4-FFF2-40B4-BE49-F238E27FC236}">
                <a16:creationId xmlns:a16="http://schemas.microsoft.com/office/drawing/2014/main" id="{63222A40-8BBB-ADB0-8E8E-F9BB6FFE381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9AB917E-850D-55AA-B095-21FAA0EF3A66}"/>
              </a:ext>
            </a:extLst>
          </p:cNvPr>
          <p:cNvSpPr>
            <a:spLocks noGrp="1"/>
          </p:cNvSpPr>
          <p:nvPr>
            <p:ph type="sldNum" sz="quarter" idx="12"/>
          </p:nvPr>
        </p:nvSpPr>
        <p:spPr/>
        <p:txBody>
          <a:bodyPr/>
          <a:lstStyle/>
          <a:p>
            <a:fld id="{5CED16B4-B540-47C8-8836-2A9EAE7C6A02}" type="slidenum">
              <a:rPr lang="da-DK" smtClean="0"/>
              <a:t>‹nr.›</a:t>
            </a:fld>
            <a:endParaRPr lang="da-DK"/>
          </a:p>
        </p:txBody>
      </p:sp>
    </p:spTree>
    <p:extLst>
      <p:ext uri="{BB962C8B-B14F-4D97-AF65-F5344CB8AC3E}">
        <p14:creationId xmlns:p14="http://schemas.microsoft.com/office/powerpoint/2010/main" val="20031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1E8D3-D7B1-9700-F51B-B935A9920F3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E26D422-73BE-7B40-B4D6-E6069961839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472E8E1-98D0-D83B-0884-5E38DD92697B}"/>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774B956-7D22-6482-B2E4-6A6EFFF17B01}"/>
              </a:ext>
            </a:extLst>
          </p:cNvPr>
          <p:cNvSpPr>
            <a:spLocks noGrp="1"/>
          </p:cNvSpPr>
          <p:nvPr>
            <p:ph type="dt" sz="half" idx="10"/>
          </p:nvPr>
        </p:nvSpPr>
        <p:spPr/>
        <p:txBody>
          <a:bodyPr/>
          <a:lstStyle/>
          <a:p>
            <a:fld id="{A02FCA89-FAA3-477C-93F6-45AD194A78ED}" type="datetimeFigureOut">
              <a:rPr lang="da-DK" smtClean="0"/>
              <a:t>06-01-2026</a:t>
            </a:fld>
            <a:endParaRPr lang="da-DK"/>
          </a:p>
        </p:txBody>
      </p:sp>
      <p:sp>
        <p:nvSpPr>
          <p:cNvPr id="6" name="Pladsholder til sidefod 5">
            <a:extLst>
              <a:ext uri="{FF2B5EF4-FFF2-40B4-BE49-F238E27FC236}">
                <a16:creationId xmlns:a16="http://schemas.microsoft.com/office/drawing/2014/main" id="{B8414AD0-D2E7-99D4-E229-28E2EA031BA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E18C8BF-3096-AC18-0FCD-663F3D40FD9C}"/>
              </a:ext>
            </a:extLst>
          </p:cNvPr>
          <p:cNvSpPr>
            <a:spLocks noGrp="1"/>
          </p:cNvSpPr>
          <p:nvPr>
            <p:ph type="sldNum" sz="quarter" idx="12"/>
          </p:nvPr>
        </p:nvSpPr>
        <p:spPr/>
        <p:txBody>
          <a:bodyPr/>
          <a:lstStyle/>
          <a:p>
            <a:fld id="{5CED16B4-B540-47C8-8836-2A9EAE7C6A02}" type="slidenum">
              <a:rPr lang="da-DK" smtClean="0"/>
              <a:t>‹nr.›</a:t>
            </a:fld>
            <a:endParaRPr lang="da-DK"/>
          </a:p>
        </p:txBody>
      </p:sp>
    </p:spTree>
    <p:extLst>
      <p:ext uri="{BB962C8B-B14F-4D97-AF65-F5344CB8AC3E}">
        <p14:creationId xmlns:p14="http://schemas.microsoft.com/office/powerpoint/2010/main" val="92501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2D77B-FDFF-A31D-47F3-C027718932AD}"/>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A715A5A-FD07-108B-592A-8F0E5689DD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D9873CA-7EE0-D941-E8D7-80D5F39AE44B}"/>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23D68DB-52E4-494D-D105-3ADA8E9F20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0BC78D1-664B-2703-AC08-FCDAFD7E50D6}"/>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6C3A00F3-987D-12FD-86CD-450B27001D9E}"/>
              </a:ext>
            </a:extLst>
          </p:cNvPr>
          <p:cNvSpPr>
            <a:spLocks noGrp="1"/>
          </p:cNvSpPr>
          <p:nvPr>
            <p:ph type="dt" sz="half" idx="10"/>
          </p:nvPr>
        </p:nvSpPr>
        <p:spPr/>
        <p:txBody>
          <a:bodyPr/>
          <a:lstStyle/>
          <a:p>
            <a:fld id="{A02FCA89-FAA3-477C-93F6-45AD194A78ED}" type="datetimeFigureOut">
              <a:rPr lang="da-DK" smtClean="0"/>
              <a:t>06-01-2026</a:t>
            </a:fld>
            <a:endParaRPr lang="da-DK"/>
          </a:p>
        </p:txBody>
      </p:sp>
      <p:sp>
        <p:nvSpPr>
          <p:cNvPr id="8" name="Pladsholder til sidefod 7">
            <a:extLst>
              <a:ext uri="{FF2B5EF4-FFF2-40B4-BE49-F238E27FC236}">
                <a16:creationId xmlns:a16="http://schemas.microsoft.com/office/drawing/2014/main" id="{CDC4333F-F466-813B-C23A-C40AB66A852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B5192A8-EFFB-6810-D0C8-59D5712D404D}"/>
              </a:ext>
            </a:extLst>
          </p:cNvPr>
          <p:cNvSpPr>
            <a:spLocks noGrp="1"/>
          </p:cNvSpPr>
          <p:nvPr>
            <p:ph type="sldNum" sz="quarter" idx="12"/>
          </p:nvPr>
        </p:nvSpPr>
        <p:spPr/>
        <p:txBody>
          <a:bodyPr/>
          <a:lstStyle/>
          <a:p>
            <a:fld id="{5CED16B4-B540-47C8-8836-2A9EAE7C6A02}" type="slidenum">
              <a:rPr lang="da-DK" smtClean="0"/>
              <a:t>‹nr.›</a:t>
            </a:fld>
            <a:endParaRPr lang="da-DK"/>
          </a:p>
        </p:txBody>
      </p:sp>
    </p:spTree>
    <p:extLst>
      <p:ext uri="{BB962C8B-B14F-4D97-AF65-F5344CB8AC3E}">
        <p14:creationId xmlns:p14="http://schemas.microsoft.com/office/powerpoint/2010/main" val="346771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739CFF-4F0D-2C79-A7F9-2E17731EE02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0881E11B-2931-592D-BDF1-64F76BD3F6D3}"/>
              </a:ext>
            </a:extLst>
          </p:cNvPr>
          <p:cNvSpPr>
            <a:spLocks noGrp="1"/>
          </p:cNvSpPr>
          <p:nvPr>
            <p:ph type="dt" sz="half" idx="10"/>
          </p:nvPr>
        </p:nvSpPr>
        <p:spPr/>
        <p:txBody>
          <a:bodyPr/>
          <a:lstStyle/>
          <a:p>
            <a:fld id="{A02FCA89-FAA3-477C-93F6-45AD194A78ED}" type="datetimeFigureOut">
              <a:rPr lang="da-DK" smtClean="0"/>
              <a:t>06-01-2026</a:t>
            </a:fld>
            <a:endParaRPr lang="da-DK"/>
          </a:p>
        </p:txBody>
      </p:sp>
      <p:sp>
        <p:nvSpPr>
          <p:cNvPr id="4" name="Pladsholder til sidefod 3">
            <a:extLst>
              <a:ext uri="{FF2B5EF4-FFF2-40B4-BE49-F238E27FC236}">
                <a16:creationId xmlns:a16="http://schemas.microsoft.com/office/drawing/2014/main" id="{DD5DF66D-50A5-E516-4869-69BFCBD39444}"/>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D15138B3-9B45-DD0E-B063-0E2A6987E544}"/>
              </a:ext>
            </a:extLst>
          </p:cNvPr>
          <p:cNvSpPr>
            <a:spLocks noGrp="1"/>
          </p:cNvSpPr>
          <p:nvPr>
            <p:ph type="sldNum" sz="quarter" idx="12"/>
          </p:nvPr>
        </p:nvSpPr>
        <p:spPr/>
        <p:txBody>
          <a:bodyPr/>
          <a:lstStyle/>
          <a:p>
            <a:fld id="{5CED16B4-B540-47C8-8836-2A9EAE7C6A02}" type="slidenum">
              <a:rPr lang="da-DK" smtClean="0"/>
              <a:t>‹nr.›</a:t>
            </a:fld>
            <a:endParaRPr lang="da-DK"/>
          </a:p>
        </p:txBody>
      </p:sp>
    </p:spTree>
    <p:extLst>
      <p:ext uri="{BB962C8B-B14F-4D97-AF65-F5344CB8AC3E}">
        <p14:creationId xmlns:p14="http://schemas.microsoft.com/office/powerpoint/2010/main" val="75329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6C6ABD8-5F1F-E6F3-1694-358594EF1CFB}"/>
              </a:ext>
            </a:extLst>
          </p:cNvPr>
          <p:cNvSpPr>
            <a:spLocks noGrp="1"/>
          </p:cNvSpPr>
          <p:nvPr>
            <p:ph type="dt" sz="half" idx="10"/>
          </p:nvPr>
        </p:nvSpPr>
        <p:spPr/>
        <p:txBody>
          <a:bodyPr/>
          <a:lstStyle/>
          <a:p>
            <a:fld id="{A02FCA89-FAA3-477C-93F6-45AD194A78ED}" type="datetimeFigureOut">
              <a:rPr lang="da-DK" smtClean="0"/>
              <a:t>06-01-2026</a:t>
            </a:fld>
            <a:endParaRPr lang="da-DK"/>
          </a:p>
        </p:txBody>
      </p:sp>
      <p:sp>
        <p:nvSpPr>
          <p:cNvPr id="3" name="Pladsholder til sidefod 2">
            <a:extLst>
              <a:ext uri="{FF2B5EF4-FFF2-40B4-BE49-F238E27FC236}">
                <a16:creationId xmlns:a16="http://schemas.microsoft.com/office/drawing/2014/main" id="{1273B6F5-47E2-6668-E659-B4E028F580D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52220C48-1C66-D415-93FB-A7DC6B44CFD7}"/>
              </a:ext>
            </a:extLst>
          </p:cNvPr>
          <p:cNvSpPr>
            <a:spLocks noGrp="1"/>
          </p:cNvSpPr>
          <p:nvPr>
            <p:ph type="sldNum" sz="quarter" idx="12"/>
          </p:nvPr>
        </p:nvSpPr>
        <p:spPr/>
        <p:txBody>
          <a:bodyPr/>
          <a:lstStyle/>
          <a:p>
            <a:fld id="{5CED16B4-B540-47C8-8836-2A9EAE7C6A02}" type="slidenum">
              <a:rPr lang="da-DK" smtClean="0"/>
              <a:t>‹nr.›</a:t>
            </a:fld>
            <a:endParaRPr lang="da-DK"/>
          </a:p>
        </p:txBody>
      </p:sp>
    </p:spTree>
    <p:extLst>
      <p:ext uri="{BB962C8B-B14F-4D97-AF65-F5344CB8AC3E}">
        <p14:creationId xmlns:p14="http://schemas.microsoft.com/office/powerpoint/2010/main" val="9608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FF76EB-F0CF-C700-5631-91CE1D12B87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61CFB5E-8E57-CFFC-ABC9-8E72C6BF80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ABFEFCDB-CCE1-9160-8F9C-D0F8B9EDE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B86A7C8-B55A-86B4-C721-554DB63FDBB6}"/>
              </a:ext>
            </a:extLst>
          </p:cNvPr>
          <p:cNvSpPr>
            <a:spLocks noGrp="1"/>
          </p:cNvSpPr>
          <p:nvPr>
            <p:ph type="dt" sz="half" idx="10"/>
          </p:nvPr>
        </p:nvSpPr>
        <p:spPr/>
        <p:txBody>
          <a:bodyPr/>
          <a:lstStyle/>
          <a:p>
            <a:fld id="{A02FCA89-FAA3-477C-93F6-45AD194A78ED}" type="datetimeFigureOut">
              <a:rPr lang="da-DK" smtClean="0"/>
              <a:t>06-01-2026</a:t>
            </a:fld>
            <a:endParaRPr lang="da-DK"/>
          </a:p>
        </p:txBody>
      </p:sp>
      <p:sp>
        <p:nvSpPr>
          <p:cNvPr id="6" name="Pladsholder til sidefod 5">
            <a:extLst>
              <a:ext uri="{FF2B5EF4-FFF2-40B4-BE49-F238E27FC236}">
                <a16:creationId xmlns:a16="http://schemas.microsoft.com/office/drawing/2014/main" id="{4D6DFB12-4E77-BA14-D470-461839441C9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7BEC393-79A6-0F71-36C7-71E1EF55B8FB}"/>
              </a:ext>
            </a:extLst>
          </p:cNvPr>
          <p:cNvSpPr>
            <a:spLocks noGrp="1"/>
          </p:cNvSpPr>
          <p:nvPr>
            <p:ph type="sldNum" sz="quarter" idx="12"/>
          </p:nvPr>
        </p:nvSpPr>
        <p:spPr/>
        <p:txBody>
          <a:bodyPr/>
          <a:lstStyle/>
          <a:p>
            <a:fld id="{5CED16B4-B540-47C8-8836-2A9EAE7C6A02}" type="slidenum">
              <a:rPr lang="da-DK" smtClean="0"/>
              <a:t>‹nr.›</a:t>
            </a:fld>
            <a:endParaRPr lang="da-DK"/>
          </a:p>
        </p:txBody>
      </p:sp>
    </p:spTree>
    <p:extLst>
      <p:ext uri="{BB962C8B-B14F-4D97-AF65-F5344CB8AC3E}">
        <p14:creationId xmlns:p14="http://schemas.microsoft.com/office/powerpoint/2010/main" val="165335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708542-A413-DD91-980F-12F97094D51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198FB326-4116-9A80-4D98-4EFEBBE590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DC6D7A0-46A4-B741-1CA3-4C2278C7B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D7F338B-F137-627F-08E1-552E73068EA7}"/>
              </a:ext>
            </a:extLst>
          </p:cNvPr>
          <p:cNvSpPr>
            <a:spLocks noGrp="1"/>
          </p:cNvSpPr>
          <p:nvPr>
            <p:ph type="dt" sz="half" idx="10"/>
          </p:nvPr>
        </p:nvSpPr>
        <p:spPr/>
        <p:txBody>
          <a:bodyPr/>
          <a:lstStyle/>
          <a:p>
            <a:fld id="{A02FCA89-FAA3-477C-93F6-45AD194A78ED}" type="datetimeFigureOut">
              <a:rPr lang="da-DK" smtClean="0"/>
              <a:t>06-01-2026</a:t>
            </a:fld>
            <a:endParaRPr lang="da-DK"/>
          </a:p>
        </p:txBody>
      </p:sp>
      <p:sp>
        <p:nvSpPr>
          <p:cNvPr id="6" name="Pladsholder til sidefod 5">
            <a:extLst>
              <a:ext uri="{FF2B5EF4-FFF2-40B4-BE49-F238E27FC236}">
                <a16:creationId xmlns:a16="http://schemas.microsoft.com/office/drawing/2014/main" id="{2AC2DD87-7470-AFC2-9291-F46016B9033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0695558-44B8-753F-AC64-E7DCE9DD71F6}"/>
              </a:ext>
            </a:extLst>
          </p:cNvPr>
          <p:cNvSpPr>
            <a:spLocks noGrp="1"/>
          </p:cNvSpPr>
          <p:nvPr>
            <p:ph type="sldNum" sz="quarter" idx="12"/>
          </p:nvPr>
        </p:nvSpPr>
        <p:spPr/>
        <p:txBody>
          <a:bodyPr/>
          <a:lstStyle/>
          <a:p>
            <a:fld id="{5CED16B4-B540-47C8-8836-2A9EAE7C6A02}" type="slidenum">
              <a:rPr lang="da-DK" smtClean="0"/>
              <a:t>‹nr.›</a:t>
            </a:fld>
            <a:endParaRPr lang="da-DK"/>
          </a:p>
        </p:txBody>
      </p:sp>
    </p:spTree>
    <p:extLst>
      <p:ext uri="{BB962C8B-B14F-4D97-AF65-F5344CB8AC3E}">
        <p14:creationId xmlns:p14="http://schemas.microsoft.com/office/powerpoint/2010/main" val="245924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83275A0-8BBD-8D8B-B57B-87DABBF889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B868C55-F588-BAD4-FE14-BFAD0B02FD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BADF037-58F7-C552-ACCD-CB7B8F8415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FCA89-FAA3-477C-93F6-45AD194A78ED}" type="datetimeFigureOut">
              <a:rPr lang="da-DK" smtClean="0"/>
              <a:t>06-01-2026</a:t>
            </a:fld>
            <a:endParaRPr lang="da-DK"/>
          </a:p>
        </p:txBody>
      </p:sp>
      <p:sp>
        <p:nvSpPr>
          <p:cNvPr id="5" name="Pladsholder til sidefod 4">
            <a:extLst>
              <a:ext uri="{FF2B5EF4-FFF2-40B4-BE49-F238E27FC236}">
                <a16:creationId xmlns:a16="http://schemas.microsoft.com/office/drawing/2014/main" id="{745B5B88-824E-8B01-09B4-A2C045BCCA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2B519F15-F726-E3F6-7D21-BB2B1A313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D16B4-B540-47C8-8836-2A9EAE7C6A02}" type="slidenum">
              <a:rPr lang="da-DK" smtClean="0"/>
              <a:t>‹nr.›</a:t>
            </a:fld>
            <a:endParaRPr lang="da-DK"/>
          </a:p>
        </p:txBody>
      </p:sp>
    </p:spTree>
    <p:extLst>
      <p:ext uri="{BB962C8B-B14F-4D97-AF65-F5344CB8AC3E}">
        <p14:creationId xmlns:p14="http://schemas.microsoft.com/office/powerpoint/2010/main" val="3794366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pic>
        <p:nvPicPr>
          <p:cNvPr id="5" name="Video 4" descr="Ikon for personer, der opretter forbindelse">
            <a:extLst>
              <a:ext uri="{FF2B5EF4-FFF2-40B4-BE49-F238E27FC236}">
                <a16:creationId xmlns:a16="http://schemas.microsoft.com/office/drawing/2014/main" id="{5BB16D4E-319D-F047-7DAD-4D45394C8904}"/>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t="284" r="1" b="1"/>
          <a:stretch>
            <a:fill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el 1">
            <a:extLst>
              <a:ext uri="{FF2B5EF4-FFF2-40B4-BE49-F238E27FC236}">
                <a16:creationId xmlns:a16="http://schemas.microsoft.com/office/drawing/2014/main" id="{8BBF880E-A486-1976-E5F1-006E88F6EDCD}"/>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da-DK" sz="5200" b="1" noProof="0" dirty="0">
                <a:solidFill>
                  <a:srgbClr val="FFFFFF"/>
                </a:solidFill>
              </a:rPr>
              <a:t>Social perception</a:t>
            </a:r>
          </a:p>
        </p:txBody>
      </p:sp>
      <p:sp>
        <p:nvSpPr>
          <p:cNvPr id="3" name="Undertitel 2">
            <a:extLst>
              <a:ext uri="{FF2B5EF4-FFF2-40B4-BE49-F238E27FC236}">
                <a16:creationId xmlns:a16="http://schemas.microsoft.com/office/drawing/2014/main" id="{F72C2CF5-1208-8A9A-CCD4-DDC6103AC293}"/>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da-DK" noProof="0" dirty="0">
                <a:solidFill>
                  <a:srgbClr val="FFFFFF"/>
                </a:solidFill>
              </a:rPr>
              <a:t>- Social perception</a:t>
            </a:r>
          </a:p>
          <a:p>
            <a:r>
              <a:rPr lang="da-DK" noProof="0" dirty="0">
                <a:solidFill>
                  <a:srgbClr val="FFFFFF"/>
                </a:solidFill>
              </a:rPr>
              <a:t>- SOME og social perception </a:t>
            </a:r>
          </a:p>
        </p:txBody>
      </p:sp>
    </p:spTree>
    <p:extLst>
      <p:ext uri="{BB962C8B-B14F-4D97-AF65-F5344CB8AC3E}">
        <p14:creationId xmlns:p14="http://schemas.microsoft.com/office/powerpoint/2010/main" val="132943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5DE29-0965-4C5A-B3F0-37756241F512}"/>
              </a:ext>
            </a:extLst>
          </p:cNvPr>
          <p:cNvSpPr>
            <a:spLocks noGrp="1"/>
          </p:cNvSpPr>
          <p:nvPr>
            <p:ph type="title"/>
          </p:nvPr>
        </p:nvSpPr>
        <p:spPr/>
        <p:txBody>
          <a:bodyPr/>
          <a:lstStyle/>
          <a:p>
            <a:r>
              <a:rPr lang="da-DK" b="1" noProof="0" dirty="0"/>
              <a:t>Social perception</a:t>
            </a:r>
          </a:p>
        </p:txBody>
      </p:sp>
      <p:sp>
        <p:nvSpPr>
          <p:cNvPr id="3" name="Pladsholder til indhold 2">
            <a:extLst>
              <a:ext uri="{FF2B5EF4-FFF2-40B4-BE49-F238E27FC236}">
                <a16:creationId xmlns:a16="http://schemas.microsoft.com/office/drawing/2014/main" id="{625A3041-90EC-4903-9177-049A0618B628}"/>
              </a:ext>
            </a:extLst>
          </p:cNvPr>
          <p:cNvSpPr>
            <a:spLocks noGrp="1"/>
          </p:cNvSpPr>
          <p:nvPr>
            <p:ph idx="1"/>
          </p:nvPr>
        </p:nvSpPr>
        <p:spPr/>
        <p:txBody>
          <a:bodyPr/>
          <a:lstStyle/>
          <a:p>
            <a:pPr marL="0" indent="0">
              <a:buNone/>
            </a:pPr>
            <a:r>
              <a:rPr lang="da-DK" noProof="0" dirty="0"/>
              <a:t>Når vi mødes med og er sammen med andre mennesker, opfatter vi ikke blot deres ydre, men danner vi os også opfattelser af, hvordan de er som mennesker. </a:t>
            </a:r>
          </a:p>
          <a:p>
            <a:pPr marL="0" indent="0">
              <a:buNone/>
            </a:pPr>
            <a:endParaRPr lang="da-DK" noProof="0" dirty="0"/>
          </a:p>
          <a:p>
            <a:r>
              <a:rPr lang="da-DK" noProof="0" dirty="0"/>
              <a:t>Førstehåndsindtryk </a:t>
            </a:r>
          </a:p>
          <a:p>
            <a:r>
              <a:rPr lang="da-DK" noProof="0" dirty="0"/>
              <a:t>Halo-effekt</a:t>
            </a:r>
          </a:p>
        </p:txBody>
      </p:sp>
      <p:pic>
        <p:nvPicPr>
          <p:cNvPr id="2050" name="Picture 2" descr="Lav en flot ansøgning. Kedelige og grimme ansøgninger får det røde kort -  Hit med jobbet">
            <a:extLst>
              <a:ext uri="{FF2B5EF4-FFF2-40B4-BE49-F238E27FC236}">
                <a16:creationId xmlns:a16="http://schemas.microsoft.com/office/drawing/2014/main" id="{FCBC7D5E-ECDB-4783-A58E-2268014E29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94" t="717" r="1"/>
          <a:stretch/>
        </p:blipFill>
        <p:spPr bwMode="auto">
          <a:xfrm>
            <a:off x="4896081" y="3163325"/>
            <a:ext cx="3423293" cy="26170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ød pige karakter cartoon - Stockphoto - #26089540 | PantherMedia  Billedbureau">
            <a:extLst>
              <a:ext uri="{FF2B5EF4-FFF2-40B4-BE49-F238E27FC236}">
                <a16:creationId xmlns:a16="http://schemas.microsoft.com/office/drawing/2014/main" id="{A6C43CED-A2DD-4782-8865-3A7E38777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6053" y="3856540"/>
            <a:ext cx="2652079" cy="278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48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pic>
        <p:nvPicPr>
          <p:cNvPr id="4" name="Billede 3">
            <a:extLst>
              <a:ext uri="{FF2B5EF4-FFF2-40B4-BE49-F238E27FC236}">
                <a16:creationId xmlns:a16="http://schemas.microsoft.com/office/drawing/2014/main" id="{75409BBE-50C3-15D4-6EA2-0E84A581288E}"/>
              </a:ext>
            </a:extLst>
          </p:cNvPr>
          <p:cNvPicPr>
            <a:picLocks noChangeAspect="1"/>
          </p:cNvPicPr>
          <p:nvPr/>
        </p:nvPicPr>
        <p:blipFill>
          <a:blip r:embed="rId2"/>
          <a:srcRect l="7099" r="4026"/>
          <a:stretch>
            <a:fillRect/>
          </a:stretch>
        </p:blipFill>
        <p:spPr>
          <a:xfrm>
            <a:off x="6326154" y="705394"/>
            <a:ext cx="5747658" cy="5577840"/>
          </a:xfrm>
          <a:prstGeom prst="rect">
            <a:avLst/>
          </a:prstGeom>
        </p:spPr>
      </p:pic>
      <p:sp>
        <p:nvSpPr>
          <p:cNvPr id="2" name="Titel 1">
            <a:extLst>
              <a:ext uri="{FF2B5EF4-FFF2-40B4-BE49-F238E27FC236}">
                <a16:creationId xmlns:a16="http://schemas.microsoft.com/office/drawing/2014/main" id="{250099ED-A833-7106-0D63-0C76FAD543AA}"/>
              </a:ext>
            </a:extLst>
          </p:cNvPr>
          <p:cNvSpPr>
            <a:spLocks noGrp="1"/>
          </p:cNvSpPr>
          <p:nvPr>
            <p:ph type="title"/>
          </p:nvPr>
        </p:nvSpPr>
        <p:spPr>
          <a:xfrm>
            <a:off x="231111" y="639520"/>
            <a:ext cx="5054322" cy="1239292"/>
          </a:xfrm>
        </p:spPr>
        <p:txBody>
          <a:bodyPr anchor="b">
            <a:normAutofit/>
          </a:bodyPr>
          <a:lstStyle/>
          <a:p>
            <a:r>
              <a:rPr lang="da-DK" sz="4800" noProof="0" dirty="0"/>
              <a:t>Førstehåndsindtryk </a:t>
            </a:r>
          </a:p>
        </p:txBody>
      </p:sp>
      <p:sp>
        <p:nvSpPr>
          <p:cNvPr id="3" name="Pladsholder til indhold 2">
            <a:extLst>
              <a:ext uri="{FF2B5EF4-FFF2-40B4-BE49-F238E27FC236}">
                <a16:creationId xmlns:a16="http://schemas.microsoft.com/office/drawing/2014/main" id="{1D230711-6E98-4687-0E73-C6E2C43346A6}"/>
              </a:ext>
            </a:extLst>
          </p:cNvPr>
          <p:cNvSpPr>
            <a:spLocks noGrp="1"/>
          </p:cNvSpPr>
          <p:nvPr>
            <p:ph idx="1"/>
          </p:nvPr>
        </p:nvSpPr>
        <p:spPr>
          <a:xfrm>
            <a:off x="466531" y="2861139"/>
            <a:ext cx="6102220" cy="3709478"/>
          </a:xfrm>
        </p:spPr>
        <p:txBody>
          <a:bodyPr anchor="t">
            <a:normAutofit/>
          </a:bodyPr>
          <a:lstStyle/>
          <a:p>
            <a:r>
              <a:rPr lang="da-DK" sz="2200" noProof="0" dirty="0"/>
              <a:t>Førstehåndsindtryk dannes på få sekunder (tøj, udseende, alder, stemme, nonverbale tegn osv.)</a:t>
            </a:r>
          </a:p>
          <a:p>
            <a:r>
              <a:rPr lang="da-DK" sz="2200" noProof="0" dirty="0"/>
              <a:t>Forsøg indikerer, at de er forholdsvist præcise og kan give en god fornemmelse af andre mennesker</a:t>
            </a:r>
          </a:p>
          <a:p>
            <a:pPr lvl="1"/>
            <a:r>
              <a:rPr lang="da-DK" sz="2000" noProof="0" dirty="0"/>
              <a:t>Der er dog tvivl om, om det er vores førstehåndsindtryk, der former vores senere indtryk af personerne.</a:t>
            </a:r>
          </a:p>
          <a:p>
            <a:pPr lvl="1"/>
            <a:r>
              <a:rPr lang="da-DK" sz="2000" dirty="0"/>
              <a:t>Har vi først én opfattelse af en person, er vi efterfølgende særligt opmærksomme på ting, der bekræfter vores bedømmelse.</a:t>
            </a:r>
          </a:p>
        </p:txBody>
      </p:sp>
    </p:spTree>
    <p:extLst>
      <p:ext uri="{BB962C8B-B14F-4D97-AF65-F5344CB8AC3E}">
        <p14:creationId xmlns:p14="http://schemas.microsoft.com/office/powerpoint/2010/main" val="19091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73C3F-B306-2466-C352-2E35DC3D5BD0}"/>
              </a:ext>
            </a:extLst>
          </p:cNvPr>
          <p:cNvSpPr>
            <a:spLocks noGrp="1"/>
          </p:cNvSpPr>
          <p:nvPr>
            <p:ph type="title"/>
          </p:nvPr>
        </p:nvSpPr>
        <p:spPr/>
        <p:txBody>
          <a:bodyPr/>
          <a:lstStyle/>
          <a:p>
            <a:r>
              <a:rPr lang="da-DK" noProof="0" dirty="0"/>
              <a:t>Halo-effekten</a:t>
            </a:r>
          </a:p>
        </p:txBody>
      </p:sp>
      <p:sp>
        <p:nvSpPr>
          <p:cNvPr id="3" name="Pladsholder til indhold 2">
            <a:extLst>
              <a:ext uri="{FF2B5EF4-FFF2-40B4-BE49-F238E27FC236}">
                <a16:creationId xmlns:a16="http://schemas.microsoft.com/office/drawing/2014/main" id="{529F51DA-EF6A-8880-477C-1093A42B4EED}"/>
              </a:ext>
            </a:extLst>
          </p:cNvPr>
          <p:cNvSpPr>
            <a:spLocks noGrp="1"/>
          </p:cNvSpPr>
          <p:nvPr>
            <p:ph idx="1"/>
          </p:nvPr>
        </p:nvSpPr>
        <p:spPr/>
        <p:txBody>
          <a:bodyPr/>
          <a:lstStyle/>
          <a:p>
            <a:pPr marL="0" indent="0">
              <a:buNone/>
            </a:pPr>
            <a:r>
              <a:rPr lang="da-DK" sz="2400" noProof="0" dirty="0"/>
              <a:t>= tendensen til at lade en enkelt egenskab ved- eller et enkelt indtryk af en person (eller en ting) være bestemmende for den samlede bedømmelse.</a:t>
            </a:r>
          </a:p>
          <a:p>
            <a:r>
              <a:rPr lang="da-DK" sz="2000" dirty="0"/>
              <a:t>Halo-effekten er en </a:t>
            </a:r>
            <a:r>
              <a:rPr lang="da-DK" sz="2000" b="1" dirty="0"/>
              <a:t>kognitiv bias</a:t>
            </a:r>
            <a:r>
              <a:rPr lang="da-DK" sz="2000" dirty="0"/>
              <a:t>, hvor et stærkt positivt (eller negativt) indtryk af én egenskab ved en person (eller ting) overstråler og farver bedømmelsen af alle andre egenskaber. Dette fører generelt til en forvrænget (positiv) eller (negativ) vurdering, som ikke nødvendigvis stemmer overens med virkeligheden.</a:t>
            </a:r>
          </a:p>
          <a:p>
            <a:r>
              <a:rPr lang="da-DK" sz="2000" noProof="0" dirty="0"/>
              <a:t>Effekten </a:t>
            </a:r>
            <a:r>
              <a:rPr lang="da-DK" sz="2000" dirty="0"/>
              <a:t>er opkaldt efter den ‘glorie’ eller stråleglans, som stråler ud over og farver oplevelsen af personens øvrige egenskaber.</a:t>
            </a:r>
          </a:p>
          <a:p>
            <a:endParaRPr lang="da-DK" sz="2000" dirty="0"/>
          </a:p>
          <a:p>
            <a:pPr marL="0" indent="0">
              <a:buNone/>
            </a:pPr>
            <a:r>
              <a:rPr lang="da-DK" noProof="0" dirty="0"/>
              <a:t>	</a:t>
            </a:r>
            <a:r>
              <a:rPr lang="da-DK" sz="2000" i="1" noProof="0" dirty="0"/>
              <a:t>Eksempelvis: udseende, håndskrift, viden indenfor et område</a:t>
            </a:r>
            <a:endParaRPr lang="da-DK" noProof="0" dirty="0"/>
          </a:p>
        </p:txBody>
      </p:sp>
      <p:pic>
        <p:nvPicPr>
          <p:cNvPr id="1026" name="Picture 2" descr="850.581 Glorie billeder, stock-fotos, 3D-genstande og vektorer |  Shutterstock">
            <a:extLst>
              <a:ext uri="{FF2B5EF4-FFF2-40B4-BE49-F238E27FC236}">
                <a16:creationId xmlns:a16="http://schemas.microsoft.com/office/drawing/2014/main" id="{753D9C02-32DC-78E0-8B1B-93FB22E2F2D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39640" y1="47143" x2="39640" y2="47143"/>
                        <a14:backgroundMark x1="32432" y1="45000" x2="65165" y2="46071"/>
                        <a14:backgroundMark x1="74174" y1="46071" x2="53153" y2="52143"/>
                        <a14:backgroundMark x1="77778" y1="47857" x2="77778" y2="47143"/>
                        <a14:backgroundMark x1="85586" y1="38929" x2="85586" y2="38929"/>
                        <a14:backgroundMark x1="74474" y1="34286" x2="81081" y2="38929"/>
                        <a14:backgroundMark x1="88589" y1="43571" x2="88288" y2="50000"/>
                        <a14:backgroundMark x1="84384" y1="53571" x2="72673" y2="58214"/>
                        <a14:backgroundMark x1="64565" y1="62143" x2="47447" y2="60357"/>
                        <a14:backgroundMark x1="41742" y1="61071" x2="18318" y2="56429"/>
                        <a14:backgroundMark x1="30330" y1="45357" x2="25225" y2="44643"/>
                        <a14:backgroundMark x1="21622" y1="35714" x2="16216" y2="39286"/>
                        <a14:backgroundMark x1="64264" y1="32857" x2="47447" y2="32857"/>
                        <a14:backgroundMark x1="75375" y1="37143" x2="68468" y2="35357"/>
                        <a14:backgroundMark x1="86186" y1="43929" x2="84084" y2="38929"/>
                        <a14:backgroundMark x1="64264" y1="53571" x2="51051" y2="51429"/>
                        <a14:backgroundMark x1="39640" y1="53929" x2="27027" y2="50357"/>
                        <a14:backgroundMark x1="20120" y1="46429" x2="18018" y2="45714"/>
                        <a14:backgroundMark x1="30631" y1="53929" x2="34535" y2="55000"/>
                      </a14:backgroundRemoval>
                    </a14:imgEffect>
                  </a14:imgLayer>
                </a14:imgProps>
              </a:ext>
              <a:ext uri="{28A0092B-C50C-407E-A947-70E740481C1C}">
                <a14:useLocalDpi xmlns:a14="http://schemas.microsoft.com/office/drawing/2010/main" val="0"/>
              </a:ext>
            </a:extLst>
          </a:blip>
          <a:srcRect/>
          <a:stretch>
            <a:fillRect/>
          </a:stretch>
        </p:blipFill>
        <p:spPr bwMode="auto">
          <a:xfrm>
            <a:off x="8436721" y="4001294"/>
            <a:ext cx="31718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3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el 1">
            <a:extLst>
              <a:ext uri="{FF2B5EF4-FFF2-40B4-BE49-F238E27FC236}">
                <a16:creationId xmlns:a16="http://schemas.microsoft.com/office/drawing/2014/main" id="{1783A024-D515-B2EA-C5BB-6F5AE6D4E2C9}"/>
              </a:ext>
            </a:extLst>
          </p:cNvPr>
          <p:cNvSpPr>
            <a:spLocks noGrp="1"/>
          </p:cNvSpPr>
          <p:nvPr>
            <p:ph type="title"/>
          </p:nvPr>
        </p:nvSpPr>
        <p:spPr>
          <a:xfrm>
            <a:off x="640080" y="325369"/>
            <a:ext cx="4368602" cy="1956841"/>
          </a:xfrm>
        </p:spPr>
        <p:txBody>
          <a:bodyPr anchor="b">
            <a:normAutofit/>
          </a:bodyPr>
          <a:lstStyle/>
          <a:p>
            <a:r>
              <a:rPr lang="da-DK" sz="5400" noProof="0" dirty="0"/>
              <a:t>Opgavetid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3" name="Pladsholder til indhold 2">
            <a:extLst>
              <a:ext uri="{FF2B5EF4-FFF2-40B4-BE49-F238E27FC236}">
                <a16:creationId xmlns:a16="http://schemas.microsoft.com/office/drawing/2014/main" id="{1AFC930B-B2F2-A7D4-EE6B-2BD28BF33B3B}"/>
              </a:ext>
            </a:extLst>
          </p:cNvPr>
          <p:cNvSpPr>
            <a:spLocks noGrp="1"/>
          </p:cNvSpPr>
          <p:nvPr>
            <p:ph idx="1"/>
          </p:nvPr>
        </p:nvSpPr>
        <p:spPr>
          <a:xfrm>
            <a:off x="640080" y="2872899"/>
            <a:ext cx="4368602" cy="3320668"/>
          </a:xfrm>
        </p:spPr>
        <p:txBody>
          <a:bodyPr>
            <a:normAutofit/>
          </a:bodyPr>
          <a:lstStyle/>
          <a:p>
            <a:pPr marL="0" indent="0">
              <a:lnSpc>
                <a:spcPct val="150000"/>
              </a:lnSpc>
              <a:buNone/>
            </a:pPr>
            <a:r>
              <a:rPr lang="da-DK" sz="2200" noProof="0" dirty="0"/>
              <a:t>Åben dokumentet: ”Spørgsmål</a:t>
            </a:r>
            <a:r>
              <a:rPr lang="da-DK" sz="2200" dirty="0"/>
              <a:t>,</a:t>
            </a:r>
            <a:r>
              <a:rPr lang="da-DK" sz="2200" noProof="0" dirty="0"/>
              <a:t> førstehåndsindtryk og halo-effekten”.</a:t>
            </a:r>
          </a:p>
          <a:p>
            <a:pPr marL="0" indent="0">
              <a:lnSpc>
                <a:spcPct val="150000"/>
              </a:lnSpc>
              <a:buNone/>
            </a:pPr>
            <a:r>
              <a:rPr lang="da-DK" sz="2200" dirty="0"/>
              <a:t>Vi mødes til gennemgang omkring kl. 9.40</a:t>
            </a:r>
            <a:endParaRPr lang="da-DK" sz="2200" noProof="0" dirty="0"/>
          </a:p>
        </p:txBody>
      </p:sp>
      <p:pic>
        <p:nvPicPr>
          <p:cNvPr id="5" name="Picture 4" descr="Spørgsmålstegn på grøn pastelbaggrund">
            <a:extLst>
              <a:ext uri="{FF2B5EF4-FFF2-40B4-BE49-F238E27FC236}">
                <a16:creationId xmlns:a16="http://schemas.microsoft.com/office/drawing/2014/main" id="{489012A7-5517-23CF-A4A3-1C56B671F6DD}"/>
              </a:ext>
            </a:extLst>
          </p:cNvPr>
          <p:cNvPicPr>
            <a:picLocks noChangeAspect="1"/>
          </p:cNvPicPr>
          <p:nvPr/>
        </p:nvPicPr>
        <p:blipFill rotWithShape="1">
          <a:blip r:embed="rId2"/>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421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el 1">
            <a:extLst>
              <a:ext uri="{FF2B5EF4-FFF2-40B4-BE49-F238E27FC236}">
                <a16:creationId xmlns:a16="http://schemas.microsoft.com/office/drawing/2014/main" id="{8CAE487C-33A3-FF92-6C8B-961E55186D45}"/>
              </a:ext>
            </a:extLst>
          </p:cNvPr>
          <p:cNvSpPr>
            <a:spLocks noGrp="1"/>
          </p:cNvSpPr>
          <p:nvPr>
            <p:ph type="title"/>
          </p:nvPr>
        </p:nvSpPr>
        <p:spPr>
          <a:xfrm>
            <a:off x="640080" y="325369"/>
            <a:ext cx="4368602" cy="1956841"/>
          </a:xfrm>
        </p:spPr>
        <p:txBody>
          <a:bodyPr anchor="b">
            <a:normAutofit/>
          </a:bodyPr>
          <a:lstStyle/>
          <a:p>
            <a:r>
              <a:rPr lang="da-DK" sz="5400" b="1" noProof="0" dirty="0"/>
              <a:t>SoMe og social perception</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3" name="Pladsholder til indhold 2">
            <a:extLst>
              <a:ext uri="{FF2B5EF4-FFF2-40B4-BE49-F238E27FC236}">
                <a16:creationId xmlns:a16="http://schemas.microsoft.com/office/drawing/2014/main" id="{0A099794-ED0C-47DA-E17A-C2F9346BBEA1}"/>
              </a:ext>
            </a:extLst>
          </p:cNvPr>
          <p:cNvSpPr>
            <a:spLocks noGrp="1"/>
          </p:cNvSpPr>
          <p:nvPr>
            <p:ph idx="1"/>
          </p:nvPr>
        </p:nvSpPr>
        <p:spPr>
          <a:xfrm>
            <a:off x="640080" y="2872898"/>
            <a:ext cx="4510418" cy="3527901"/>
          </a:xfrm>
        </p:spPr>
        <p:txBody>
          <a:bodyPr>
            <a:noAutofit/>
          </a:bodyPr>
          <a:lstStyle/>
          <a:p>
            <a:pPr>
              <a:lnSpc>
                <a:spcPct val="160000"/>
              </a:lnSpc>
            </a:pPr>
            <a:r>
              <a:rPr lang="da-DK" sz="1800" noProof="0" dirty="0"/>
              <a:t>Hvilke kendte personer/influencere følger I?</a:t>
            </a:r>
          </a:p>
          <a:p>
            <a:pPr>
              <a:lnSpc>
                <a:spcPct val="160000"/>
              </a:lnSpc>
            </a:pPr>
            <a:r>
              <a:rPr lang="da-DK" sz="1800" noProof="0" dirty="0"/>
              <a:t>Førstehåndsindtryk af profilen?</a:t>
            </a:r>
          </a:p>
          <a:p>
            <a:pPr>
              <a:lnSpc>
                <a:spcPct val="160000"/>
              </a:lnSpc>
            </a:pPr>
            <a:r>
              <a:rPr lang="da-DK" sz="1800" noProof="0" dirty="0"/>
              <a:t>Halo-effekt? </a:t>
            </a:r>
          </a:p>
          <a:p>
            <a:pPr>
              <a:lnSpc>
                <a:spcPct val="160000"/>
              </a:lnSpc>
            </a:pPr>
            <a:r>
              <a:rPr lang="da-DK" sz="1800" noProof="0" dirty="0"/>
              <a:t>Reflekter over jeres Instagram/</a:t>
            </a:r>
            <a:r>
              <a:rPr lang="da-DK" sz="1800" noProof="0" dirty="0" err="1"/>
              <a:t>TikTok</a:t>
            </a:r>
            <a:r>
              <a:rPr lang="da-DK" sz="1800" noProof="0" dirty="0"/>
              <a:t> og forsøg på at styre social perception? </a:t>
            </a:r>
          </a:p>
          <a:p>
            <a:pPr marL="0" indent="0">
              <a:buNone/>
            </a:pPr>
            <a:endParaRPr lang="da-DK" sz="1800" dirty="0"/>
          </a:p>
          <a:p>
            <a:pPr marL="0" indent="0">
              <a:buNone/>
            </a:pPr>
            <a:r>
              <a:rPr lang="da-DK" sz="1800" noProof="0" dirty="0"/>
              <a:t>Skriv jeres tanker ned i jeres noter og upload i elevfeedback</a:t>
            </a:r>
          </a:p>
          <a:p>
            <a:pPr marL="0" indent="0">
              <a:buNone/>
            </a:pPr>
            <a:endParaRPr lang="da-DK" sz="1800" noProof="0" dirty="0"/>
          </a:p>
        </p:txBody>
      </p:sp>
      <p:pic>
        <p:nvPicPr>
          <p:cNvPr id="2050" name="Picture 2" descr="Det første sociale medie var en økonomisk bommert | historienet.dk">
            <a:extLst>
              <a:ext uri="{FF2B5EF4-FFF2-40B4-BE49-F238E27FC236}">
                <a16:creationId xmlns:a16="http://schemas.microsoft.com/office/drawing/2014/main" id="{D9DAB73B-5344-5716-3132-3A57401C13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11" r="1752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77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4130</TotalTime>
  <Words>306</Words>
  <Application>Microsoft Office PowerPoint</Application>
  <PresentationFormat>Widescreen</PresentationFormat>
  <Paragraphs>29</Paragraphs>
  <Slides>6</Slides>
  <Notes>0</Notes>
  <HiddenSlides>0</HiddenSlides>
  <MMClips>1</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6</vt:i4>
      </vt:variant>
    </vt:vector>
  </HeadingPairs>
  <TitlesOfParts>
    <vt:vector size="10" baseType="lpstr">
      <vt:lpstr>Arial</vt:lpstr>
      <vt:lpstr>Calibri</vt:lpstr>
      <vt:lpstr>Calibri Light</vt:lpstr>
      <vt:lpstr>Office-tema</vt:lpstr>
      <vt:lpstr>Social perception</vt:lpstr>
      <vt:lpstr>Social perception</vt:lpstr>
      <vt:lpstr>Førstehåndsindtryk </vt:lpstr>
      <vt:lpstr>Halo-effekten</vt:lpstr>
      <vt:lpstr>Opgavetid </vt:lpstr>
      <vt:lpstr>SoMe og social perception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perception</dc:title>
  <dc:creator>Maja Christina Lerche Høgh</dc:creator>
  <cp:lastModifiedBy>Clara Nørgaard Madsen (CSN - UCH)</cp:lastModifiedBy>
  <cp:revision>12</cp:revision>
  <dcterms:created xsi:type="dcterms:W3CDTF">2023-08-18T12:10:54Z</dcterms:created>
  <dcterms:modified xsi:type="dcterms:W3CDTF">2026-01-06T07:58:50Z</dcterms:modified>
</cp:coreProperties>
</file>