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73" r:id="rId4"/>
    <p:sldId id="280" r:id="rId5"/>
    <p:sldId id="257" r:id="rId6"/>
    <p:sldId id="279" r:id="rId7"/>
    <p:sldId id="265" r:id="rId8"/>
    <p:sldId id="28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712704-BD6A-4674-BB23-6E6E56C47044}" v="1" dt="2024-11-27T16:39:30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949" autoAdjust="0"/>
  </p:normalViewPr>
  <p:slideViewPr>
    <p:cSldViewPr snapToGrid="0">
      <p:cViewPr varScale="1">
        <p:scale>
          <a:sx n="76" d="100"/>
          <a:sy n="76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C47CF-5F95-46C7-94DD-F59FC0758AD6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32CF0-CA9D-4558-BE50-134E515168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967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32CF0-CA9D-4558-BE50-134E5151680C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2694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0D9F7-8BAA-FF6D-65C2-D9539336C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C09A4D-9F2C-56D2-0732-AFF35FCA4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D1EDAA-99FD-F376-6F2D-B91B95E6B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1A2673-54D1-F82E-2FAD-535713C6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C1468E-77AF-1FD6-8128-78F0097B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851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CA483A-9E12-CB91-9FA9-88D10E011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9313F2-007C-485D-0D3E-EC1B3091C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E551AE-D317-D314-D79C-104EA9271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46125B-A5A8-F3CE-E0F0-1A01455C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030DC1-1790-D75D-69D3-708B8AD2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065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83DC410-253D-993D-B7AE-090425186B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190CF75-95ED-4ACB-1B31-71FA4EB57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07F272-152E-0BEE-EBF4-9CF8918EE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84D88B-466C-ECB2-89B4-7CB87F27F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9045CB-47A3-8435-9F5C-2600247D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01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44C24-5BAF-14F1-9FD0-FF49108AC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C6C898-3A85-FCEC-3130-5FB8BAAB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E1139A8-7E5F-2CC5-203B-352AB33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D8D2C1-BDF8-610B-7FE6-F52870F7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5DD023-DB90-A320-E8AD-90771C92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698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A02DFA-F04E-4BD3-22E6-604E9BDD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B217F59-7440-F53F-F871-DDD9CA4DB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2228D7-BDCE-EDB7-D87B-012237C6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D7AB0B-8B95-A836-3E5D-22E75AC3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423962A-4056-BD19-BCCF-232F8D4B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4893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DE0E98-B57E-F920-9F07-35FE827C1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31287F-2311-14F3-4F44-DE2B296E5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6236E62-4051-FEFD-60B3-D8F24F923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4D2A09E-877A-7205-7FDE-7FFD576B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CE5ECF3-802A-B32C-7BB9-AA6CE615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3D9384-C9F1-F2EB-561F-7CE0BCA8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530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3E610-D7F2-8367-ACEE-1D1A9005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97A27C5-DFAE-54D8-E482-9B2283ECA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C65A7BF-652B-C07A-5E05-6BB58AC84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45BBF06-179A-A0C5-17CE-545DC7178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AAB7A94-3100-A13A-DB5D-E6833F4CD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F8FCF47-3B7A-6D0A-8889-F647AD80F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CEF36AA-E5F6-D7DA-5DB5-A9E0AB60C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5E69A06-9568-851F-CD1B-7DC4AA434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56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1D5A0-F1F9-8566-9EC3-164785C56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822FD08-2AE6-E2C3-7057-CEAD56F5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D4CB615-118C-FBFC-A77E-C748725D6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7E5A857-CE15-2F51-FF6D-B4426F7F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966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E0465A2-7EB3-C67A-DF44-D418DF3D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13852F-732D-FCA7-ED58-F67750371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C99A2AA-DD24-326C-836A-E021BCB45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470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6A5A7-FD9A-FDF2-6CA5-2DEDBB68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B742C7-A632-CF78-4578-5012C2762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A9E8915-F9C1-1994-EE6F-8D2418E5B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C8CD045-7D72-9F04-2E90-6A3A445F4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A4B9BF5-A01A-3B71-3159-A2B01FCD4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B132467-5D90-35CD-96F5-6C719923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858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6EB1A-EDA2-7A28-0690-1F5654285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BCBEC8D-1177-4E53-FD10-1DB48A675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BB4C54-1ABE-0F18-7D7E-268B8F09B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0868996-9571-F21A-D227-6261AEDD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99CEF68-A37E-B3FA-7D91-0E456E71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CD05A55-76AE-90BC-D251-BA2A32D3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367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DD85E9E-DA45-F5B4-BDB9-1AEC179F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9FB0C35-FE5E-1F2E-FFD8-5E448C19C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E9BB2C-753C-41E5-1833-ADDC2BF5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A5A4-1853-44E4-819C-60D40E6AC674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DA80ED-4171-29AB-DB0C-A5C2C1CDD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49F310-AAE1-0F1E-1E8D-533F1FC36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C2FA2-9AD0-4817-95A2-2D3363747B7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547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JG698U2Mvo?feature=oemb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sykveje.systime.dk/?id=523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4C50AFF-6E16-C2B4-3701-A25D7E0CD47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8834" b="16166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FD43276-E4C6-580B-65B7-C09C2BDCB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53958"/>
          </a:xfrm>
        </p:spPr>
        <p:txBody>
          <a:bodyPr>
            <a:normAutofit/>
          </a:bodyPr>
          <a:lstStyle/>
          <a:p>
            <a:r>
              <a:rPr lang="da-DK" b="1" noProof="0" dirty="0">
                <a:solidFill>
                  <a:srgbClr val="FFFFFF"/>
                </a:solidFill>
              </a:rPr>
              <a:t>Opmærksomhed og multitasking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AF48FEB-2BD1-F350-B4E2-208D6B300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8720"/>
            <a:ext cx="9144000" cy="2672080"/>
          </a:xfrm>
        </p:spPr>
        <p:txBody>
          <a:bodyPr>
            <a:normAutofit/>
          </a:bodyPr>
          <a:lstStyle/>
          <a:p>
            <a:r>
              <a:rPr lang="da-DK" sz="1800" noProof="0" dirty="0">
                <a:solidFill>
                  <a:srgbClr val="FFFFFF"/>
                </a:solidFill>
              </a:rPr>
              <a:t>- Opmærksomhed</a:t>
            </a:r>
          </a:p>
          <a:p>
            <a:pPr marL="342900" indent="-342900">
              <a:buFontTx/>
              <a:buChar char="-"/>
            </a:pPr>
            <a:r>
              <a:rPr lang="da-DK" sz="1800" noProof="0" dirty="0">
                <a:solidFill>
                  <a:srgbClr val="FFFFFF"/>
                </a:solidFill>
              </a:rPr>
              <a:t>Selektiv opmærksomhed – Et lille forsøg</a:t>
            </a:r>
          </a:p>
          <a:p>
            <a:pPr marL="342900" indent="-342900">
              <a:buFontTx/>
              <a:buChar char="-"/>
            </a:pPr>
            <a:r>
              <a:rPr lang="da-DK" sz="1800" noProof="0" dirty="0">
                <a:solidFill>
                  <a:srgbClr val="FFFFFF"/>
                </a:solidFill>
              </a:rPr>
              <a:t>Automatiserede og kontrollerede processer</a:t>
            </a:r>
          </a:p>
          <a:p>
            <a:r>
              <a:rPr lang="da-DK" sz="1800" noProof="0" dirty="0">
                <a:solidFill>
                  <a:srgbClr val="FFFFFF"/>
                </a:solidFill>
              </a:rPr>
              <a:t>- Multitasking – Og myten herom!</a:t>
            </a:r>
          </a:p>
          <a:p>
            <a:pPr marL="342900" indent="-342900">
              <a:buFontTx/>
              <a:buChar char="-"/>
            </a:pPr>
            <a:r>
              <a:rPr lang="da-DK" sz="1800" noProof="0" dirty="0">
                <a:solidFill>
                  <a:srgbClr val="FFFFFF"/>
                </a:solidFill>
              </a:rPr>
              <a:t>Gruppearbejde: Multitasking vs. </a:t>
            </a:r>
            <a:r>
              <a:rPr lang="da-DK" sz="1800" noProof="0" dirty="0" err="1">
                <a:solidFill>
                  <a:srgbClr val="FFFFFF"/>
                </a:solidFill>
              </a:rPr>
              <a:t>Switchtasking</a:t>
            </a:r>
            <a:endParaRPr lang="da-DK" sz="1800" noProof="0" dirty="0">
              <a:solidFill>
                <a:srgbClr val="FFFFFF"/>
              </a:solidFill>
            </a:endParaRPr>
          </a:p>
          <a:p>
            <a:pPr marL="285750" indent="-285750">
              <a:buFontTx/>
              <a:buChar char="-"/>
            </a:pPr>
            <a:r>
              <a:rPr lang="da-DK" sz="1800" noProof="0" dirty="0">
                <a:solidFill>
                  <a:srgbClr val="FFFFFF"/>
                </a:solidFill>
              </a:rPr>
              <a:t>Læsespørgsmål</a:t>
            </a:r>
          </a:p>
          <a:p>
            <a:pPr marL="285750" indent="-285750">
              <a:buFontTx/>
              <a:buChar char="-"/>
            </a:pPr>
            <a:r>
              <a:rPr lang="da-DK" sz="1800" dirty="0">
                <a:solidFill>
                  <a:srgbClr val="FFFFFF"/>
                </a:solidFill>
              </a:rPr>
              <a:t>Evt. begrebslisten undervejs</a:t>
            </a:r>
            <a:endParaRPr lang="da-DK" sz="1800" noProof="0" dirty="0">
              <a:solidFill>
                <a:srgbClr val="FFFFFF"/>
              </a:solidFill>
            </a:endParaRPr>
          </a:p>
          <a:p>
            <a:endParaRPr lang="da-DK" sz="1800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845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30CFD8-D77E-4C84-8E84-1D74366E6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da-DK" b="1" noProof="0" dirty="0">
                <a:solidFill>
                  <a:schemeClr val="bg1"/>
                </a:solidFill>
              </a:rPr>
              <a:t>Opmærksomhed</a:t>
            </a:r>
            <a:endParaRPr lang="da-DK" noProof="0" dirty="0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da-DK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da-DK" noProof="0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2601F2-DBEF-4F80-BC36-5A502DA47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8881" y="377893"/>
            <a:ext cx="6381519" cy="6404744"/>
          </a:xfrm>
        </p:spPr>
        <p:txBody>
          <a:bodyPr>
            <a:noAutofit/>
          </a:bodyPr>
          <a:lstStyle/>
          <a:p>
            <a:r>
              <a:rPr lang="da-DK" sz="2000" noProof="0" dirty="0">
                <a:solidFill>
                  <a:schemeClr val="bg1"/>
                </a:solidFill>
              </a:rPr>
              <a:t>Vi modtager hver dag enormt meget information, men heldigvis er vi kun opmærksomme på en lille del af alle de informationer, som vi modtager. Det skyldes </a:t>
            </a:r>
            <a:r>
              <a:rPr lang="da-DK" sz="2000" b="1" noProof="0" dirty="0">
                <a:solidFill>
                  <a:schemeClr val="bg1"/>
                </a:solidFill>
              </a:rPr>
              <a:t>selektiv opmærksomhed</a:t>
            </a:r>
            <a:r>
              <a:rPr lang="da-DK" sz="2000" noProof="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da-DK" sz="2000" noProof="0" dirty="0">
              <a:solidFill>
                <a:schemeClr val="bg1"/>
              </a:solidFill>
            </a:endParaRPr>
          </a:p>
          <a:p>
            <a:r>
              <a:rPr lang="da-DK" sz="2000" noProof="0" dirty="0">
                <a:solidFill>
                  <a:schemeClr val="bg1"/>
                </a:solidFill>
              </a:rPr>
              <a:t>Opmærksomhed påvirkes af indre og ydre faktorer:</a:t>
            </a:r>
          </a:p>
          <a:p>
            <a:pPr lvl="1"/>
            <a:r>
              <a:rPr lang="da-DK" sz="1800" b="1" noProof="0" dirty="0">
                <a:solidFill>
                  <a:schemeClr val="bg1"/>
                </a:solidFill>
              </a:rPr>
              <a:t>Indre faktorer: </a:t>
            </a:r>
            <a:r>
              <a:rPr lang="da-DK" sz="1800" noProof="0" dirty="0">
                <a:solidFill>
                  <a:schemeClr val="bg1"/>
                </a:solidFill>
              </a:rPr>
              <a:t>Vaner, følelser, interesser, behov, køn, erfaringer, situationsfornemmelse, normer, værdier, baggrund, forventninger</a:t>
            </a:r>
          </a:p>
          <a:p>
            <a:pPr lvl="1"/>
            <a:r>
              <a:rPr lang="da-DK" sz="1800" b="1" noProof="0" dirty="0">
                <a:solidFill>
                  <a:schemeClr val="bg1"/>
                </a:solidFill>
              </a:rPr>
              <a:t>Ydre faktorer: </a:t>
            </a:r>
            <a:r>
              <a:rPr lang="da-DK" sz="1800" noProof="0" dirty="0">
                <a:solidFill>
                  <a:schemeClr val="bg1"/>
                </a:solidFill>
              </a:rPr>
              <a:t>Afvigelser, det anderledes, pludselige ting, det sanserne opfanger, forandringer, blikfang </a:t>
            </a:r>
          </a:p>
          <a:p>
            <a:pPr marL="0" indent="0">
              <a:buNone/>
            </a:pPr>
            <a:endParaRPr lang="da-DK" sz="2000" noProof="0" dirty="0">
              <a:solidFill>
                <a:schemeClr val="bg1"/>
              </a:solidFill>
            </a:endParaRPr>
          </a:p>
          <a:p>
            <a:r>
              <a:rPr lang="da-DK" sz="2000" b="1" noProof="0" dirty="0">
                <a:solidFill>
                  <a:schemeClr val="bg1"/>
                </a:solidFill>
              </a:rPr>
              <a:t>Automatiserede processer</a:t>
            </a:r>
            <a:r>
              <a:rPr lang="da-DK" sz="2000" noProof="0" dirty="0">
                <a:solidFill>
                  <a:schemeClr val="bg1"/>
                </a:solidFill>
              </a:rPr>
              <a:t>: Vaner</a:t>
            </a:r>
            <a:r>
              <a:rPr lang="da-DK" sz="2000" b="1" noProof="0" dirty="0">
                <a:solidFill>
                  <a:schemeClr val="bg1"/>
                </a:solidFill>
              </a:rPr>
              <a:t> </a:t>
            </a:r>
            <a:r>
              <a:rPr lang="da-DK" sz="2000" noProof="0" dirty="0">
                <a:solidFill>
                  <a:schemeClr val="bg1"/>
                </a:solidFill>
              </a:rPr>
              <a:t>(velkendte, indøvede og kræver ikke opmærksomhed)</a:t>
            </a:r>
          </a:p>
          <a:p>
            <a:r>
              <a:rPr lang="da-DK" sz="2000" b="1" noProof="0" dirty="0">
                <a:solidFill>
                  <a:schemeClr val="bg1"/>
                </a:solidFill>
              </a:rPr>
              <a:t>Kontrollerede processer</a:t>
            </a:r>
            <a:r>
              <a:rPr lang="da-DK" sz="2000" noProof="0" dirty="0">
                <a:solidFill>
                  <a:schemeClr val="bg1"/>
                </a:solidFill>
              </a:rPr>
              <a:t>: Koncentration (bevidst, fokuseret – ved indlæring af nye færdigheder eller i nye, ukendte situationer) 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a-DK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83300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0A885F-2AD1-47E0-8857-9C9093A91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300"/>
            <a:ext cx="5009941" cy="1707891"/>
          </a:xfrm>
        </p:spPr>
        <p:txBody>
          <a:bodyPr anchor="t">
            <a:normAutofit/>
          </a:bodyPr>
          <a:lstStyle/>
          <a:p>
            <a:r>
              <a:rPr lang="da-DK" sz="3200" b="1" noProof="0" dirty="0">
                <a:solidFill>
                  <a:schemeClr val="bg1"/>
                </a:solidFill>
              </a:rPr>
              <a:t>Selektiv opmærksomhed og uopmærksom blindhed – Et lille forsøg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EE2CB1-A98D-49AE-B223-286C23E3D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6400"/>
            <a:ext cx="4718538" cy="2454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noProof="0" dirty="0">
                <a:solidFill>
                  <a:schemeClr val="bg1">
                    <a:alpha val="80000"/>
                  </a:schemeClr>
                </a:solidFill>
              </a:rPr>
              <a:t>Følg videoens instruktioner:</a:t>
            </a:r>
          </a:p>
          <a:p>
            <a:pPr marL="0" indent="0">
              <a:buNone/>
            </a:pPr>
            <a:endParaRPr lang="da-DK" sz="2400" noProof="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da-DK" sz="2400" noProof="0" dirty="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4" name="Onlinemedier 3" title="selective attention test">
            <a:hlinkClick r:id="" action="ppaction://media"/>
            <a:extLst>
              <a:ext uri="{FF2B5EF4-FFF2-40B4-BE49-F238E27FC236}">
                <a16:creationId xmlns:a16="http://schemas.microsoft.com/office/drawing/2014/main" id="{D2BE9372-1A71-45A3-8002-5321E2BC682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5999" y="1436622"/>
            <a:ext cx="5260976" cy="39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84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275517-C8BE-4BD9-864D-EA309AA8B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520" y="396117"/>
            <a:ext cx="5464439" cy="13514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z="4000" b="1" kern="1200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Automatiserede og kontrollerede processer</a:t>
            </a:r>
          </a:p>
        </p:txBody>
      </p:sp>
      <p:sp>
        <p:nvSpPr>
          <p:cNvPr id="11" name="Graphic 212">
            <a:extLst>
              <a:ext uri="{FF2B5EF4-FFF2-40B4-BE49-F238E27FC236}">
                <a16:creationId xmlns:a16="http://schemas.microsoft.com/office/drawing/2014/main" id="{52D7FCC1-2D52-49CE-A986-EE6E0CA64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>
              <a:solidFill>
                <a:schemeClr val="lt1"/>
              </a:solidFill>
            </a:endParaRPr>
          </a:p>
        </p:txBody>
      </p:sp>
      <p:sp>
        <p:nvSpPr>
          <p:cNvPr id="13" name="Graphic 212">
            <a:extLst>
              <a:ext uri="{FF2B5EF4-FFF2-40B4-BE49-F238E27FC236}">
                <a16:creationId xmlns:a16="http://schemas.microsoft.com/office/drawing/2014/main" id="{28C3CACD-E5A7-4AAC-AE47-75CF7D30F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noProof="0" dirty="0">
              <a:solidFill>
                <a:schemeClr val="lt1"/>
              </a:solidFill>
            </a:endParaRPr>
          </a:p>
        </p:txBody>
      </p: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1B603D0E-3629-4949-BE08-9980D5C05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6520" y="2349156"/>
            <a:ext cx="5217173" cy="3749774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da-DK" sz="2400" noProof="0" dirty="0">
                <a:solidFill>
                  <a:schemeClr val="bg1"/>
                </a:solidFill>
              </a:rPr>
              <a:t>Vores opmærksomhed, dvs. det som vi kan rette fokus mod, er begrænset – Det kalder vi i psykologien </a:t>
            </a:r>
            <a:r>
              <a:rPr lang="da-DK" sz="2400" b="1" noProof="0" dirty="0">
                <a:solidFill>
                  <a:schemeClr val="bg1"/>
                </a:solidFill>
              </a:rPr>
              <a:t>selektiv opmærksomhed</a:t>
            </a:r>
            <a:r>
              <a:rPr lang="da-DK" sz="2400" noProof="0" dirty="0">
                <a:solidFill>
                  <a:schemeClr val="bg1"/>
                </a:solidFill>
              </a:rPr>
              <a:t>.</a:t>
            </a:r>
          </a:p>
          <a:p>
            <a:pPr marL="0"/>
            <a:endParaRPr lang="da-DK" sz="2400" noProof="0" dirty="0">
              <a:solidFill>
                <a:schemeClr val="bg1"/>
              </a:solidFill>
            </a:endParaRPr>
          </a:p>
          <a:p>
            <a:pPr marL="0"/>
            <a:r>
              <a:rPr lang="da-DK" sz="2400" noProof="0" dirty="0">
                <a:solidFill>
                  <a:schemeClr val="bg1"/>
                </a:solidFill>
              </a:rPr>
              <a:t>En øvelse som </a:t>
            </a:r>
            <a:r>
              <a:rPr lang="da-DK" sz="2400" noProof="0" dirty="0" err="1">
                <a:solidFill>
                  <a:schemeClr val="bg1"/>
                </a:solidFill>
              </a:rPr>
              <a:t>Stroop</a:t>
            </a:r>
            <a:r>
              <a:rPr lang="da-DK" sz="2400" noProof="0" dirty="0">
                <a:solidFill>
                  <a:schemeClr val="bg1"/>
                </a:solidFill>
              </a:rPr>
              <a:t>-effekten udfordrer jeres selektive opmærksomhed og processer.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A35C15A-135A-4FD3-BA11-A046CFA39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91531" y="1226111"/>
            <a:ext cx="1598829" cy="531293"/>
            <a:chOff x="6491531" y="1420258"/>
            <a:chExt cx="1598829" cy="531293"/>
          </a:xfrm>
          <a:solidFill>
            <a:schemeClr val="bg1"/>
          </a:solidFill>
        </p:grpSpPr>
        <p:grpSp>
          <p:nvGrpSpPr>
            <p:cNvPr id="16" name="Graphic 190">
              <a:extLst>
                <a:ext uri="{FF2B5EF4-FFF2-40B4-BE49-F238E27FC236}">
                  <a16:creationId xmlns:a16="http://schemas.microsoft.com/office/drawing/2014/main" id="{61E65A99-85A2-448D-AA1F-7690BD01A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A127EC05-3250-408F-8F9F-A73F8B9B1D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E6D9B8D4-23BB-4CD2-A0FF-95423AFEB0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</p:grpSp>
        <p:grpSp>
          <p:nvGrpSpPr>
            <p:cNvPr id="17" name="Graphic 190">
              <a:extLst>
                <a:ext uri="{FF2B5EF4-FFF2-40B4-BE49-F238E27FC236}">
                  <a16:creationId xmlns:a16="http://schemas.microsoft.com/office/drawing/2014/main" id="{91DC38B0-ED19-4BAC-A009-485461F23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A2C10C3-E625-41E2-8047-2AE4A87F33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0F0340A9-BD8A-4ABB-9AC1-7A14DF22EE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</p:grpSp>
      </p:grpSp>
      <p:pic>
        <p:nvPicPr>
          <p:cNvPr id="4" name="Billede 3">
            <a:extLst>
              <a:ext uri="{FF2B5EF4-FFF2-40B4-BE49-F238E27FC236}">
                <a16:creationId xmlns:a16="http://schemas.microsoft.com/office/drawing/2014/main" id="{3FC49E52-562A-4250-AB71-A4F8C25E3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0213" y="2349156"/>
            <a:ext cx="4237921" cy="2574536"/>
          </a:xfrm>
          <a:prstGeom prst="rect">
            <a:avLst/>
          </a:prstGeom>
          <a:noFill/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03AF83E4-4DE2-499C-9F36-0279E7E4F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154385" y="4452524"/>
            <a:ext cx="1443404" cy="1443428"/>
            <a:chOff x="10154385" y="4452524"/>
            <a:chExt cx="1443404" cy="1443428"/>
          </a:xfrm>
          <a:solidFill>
            <a:schemeClr val="bg1"/>
          </a:solidFill>
        </p:grpSpPr>
        <p:grpSp>
          <p:nvGrpSpPr>
            <p:cNvPr id="24" name="Graphic 4">
              <a:extLst>
                <a:ext uri="{FF2B5EF4-FFF2-40B4-BE49-F238E27FC236}">
                  <a16:creationId xmlns:a16="http://schemas.microsoft.com/office/drawing/2014/main" id="{0B09EB4D-4323-43F4-9970-42885A83A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195" name="Freeform: Shape 194">
                <a:extLst>
                  <a:ext uri="{FF2B5EF4-FFF2-40B4-BE49-F238E27FC236}">
                    <a16:creationId xmlns:a16="http://schemas.microsoft.com/office/drawing/2014/main" id="{BA9C6284-1137-47FE-9471-23CA824947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6" name="Freeform: Shape 195">
                <a:extLst>
                  <a:ext uri="{FF2B5EF4-FFF2-40B4-BE49-F238E27FC236}">
                    <a16:creationId xmlns:a16="http://schemas.microsoft.com/office/drawing/2014/main" id="{A00A6D3C-23F9-41D9-B891-14D8E2E98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8F8D96F5-1ED7-4891-8D8B-A24E72DA7C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0E9A3A72-EC37-423D-B309-A6487A86C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EBE630AB-13C0-44A2-80CA-C07483E934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B7768337-3D65-4FE5-8E1A-D79219E0A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968E4331-550E-4929-ACE8-D2ED2D6EA3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768D8817-CAEE-45BB-820E-A67C68D480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350A8C31-0139-4ABD-967A-139738E88F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9855AEE1-1C1C-4832-8B4C-042F59E029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A41C5A32-BD0A-4457-9CF7-97467FA2B7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6" name="Freeform: Shape 205">
                <a:extLst>
                  <a:ext uri="{FF2B5EF4-FFF2-40B4-BE49-F238E27FC236}">
                    <a16:creationId xmlns:a16="http://schemas.microsoft.com/office/drawing/2014/main" id="{93C14A20-2E3C-49F8-AF55-C384FEB955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7" name="Freeform: Shape 206">
                <a:extLst>
                  <a:ext uri="{FF2B5EF4-FFF2-40B4-BE49-F238E27FC236}">
                    <a16:creationId xmlns:a16="http://schemas.microsoft.com/office/drawing/2014/main" id="{DB167719-0D82-4ABF-9BC8-B073A84741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8" name="Freeform: Shape 207">
                <a:extLst>
                  <a:ext uri="{FF2B5EF4-FFF2-40B4-BE49-F238E27FC236}">
                    <a16:creationId xmlns:a16="http://schemas.microsoft.com/office/drawing/2014/main" id="{660582DE-E250-4561-9298-E4FADEB90F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09" name="Freeform: Shape 208">
                <a:extLst>
                  <a:ext uri="{FF2B5EF4-FFF2-40B4-BE49-F238E27FC236}">
                    <a16:creationId xmlns:a16="http://schemas.microsoft.com/office/drawing/2014/main" id="{820B635A-6E81-4D8A-98A3-141E57A6FF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0" name="Freeform: Shape 209">
                <a:extLst>
                  <a:ext uri="{FF2B5EF4-FFF2-40B4-BE49-F238E27FC236}">
                    <a16:creationId xmlns:a16="http://schemas.microsoft.com/office/drawing/2014/main" id="{3909A0ED-D070-4792-A2EE-CCEB6BA63C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4619A19C-3B55-4085-8668-458999628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2" name="Freeform: Shape 211">
                <a:extLst>
                  <a:ext uri="{FF2B5EF4-FFF2-40B4-BE49-F238E27FC236}">
                    <a16:creationId xmlns:a16="http://schemas.microsoft.com/office/drawing/2014/main" id="{87D16772-2B59-486E-BE47-65D591C088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1D6A06B8-1E4A-497F-B977-F78E5D7D00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4" name="Freeform: Shape 213">
                <a:extLst>
                  <a:ext uri="{FF2B5EF4-FFF2-40B4-BE49-F238E27FC236}">
                    <a16:creationId xmlns:a16="http://schemas.microsoft.com/office/drawing/2014/main" id="{55BC53AD-5249-4FB1-AB74-3F71AAEB5A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5" name="Freeform: Shape 214">
                <a:extLst>
                  <a:ext uri="{FF2B5EF4-FFF2-40B4-BE49-F238E27FC236}">
                    <a16:creationId xmlns:a16="http://schemas.microsoft.com/office/drawing/2014/main" id="{36F8561A-874A-48BB-BCC2-07F002ED4F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BA6B1B8F-9695-447F-BF2F-9010D40A07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454192F9-26C5-4212-BA60-CADA662AFE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8" name="Freeform: Shape 217">
                <a:extLst>
                  <a:ext uri="{FF2B5EF4-FFF2-40B4-BE49-F238E27FC236}">
                    <a16:creationId xmlns:a16="http://schemas.microsoft.com/office/drawing/2014/main" id="{BFBDA013-4858-422E-AE7A-614BF71FB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19" name="Freeform: Shape 218">
                <a:extLst>
                  <a:ext uri="{FF2B5EF4-FFF2-40B4-BE49-F238E27FC236}">
                    <a16:creationId xmlns:a16="http://schemas.microsoft.com/office/drawing/2014/main" id="{42BA261C-0C75-431D-9FD5-2C3AA241BE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0F8709D9-2655-4A39-9228-BCFCBF4122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1" name="Freeform: Shape 220">
                <a:extLst>
                  <a:ext uri="{FF2B5EF4-FFF2-40B4-BE49-F238E27FC236}">
                    <a16:creationId xmlns:a16="http://schemas.microsoft.com/office/drawing/2014/main" id="{9653F80B-5CF7-45EF-889B-FD0AAF4835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2A1DA86A-7442-4897-88A4-EDD18A01C5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3" name="Freeform: Shape 222">
                <a:extLst>
                  <a:ext uri="{FF2B5EF4-FFF2-40B4-BE49-F238E27FC236}">
                    <a16:creationId xmlns:a16="http://schemas.microsoft.com/office/drawing/2014/main" id="{39623279-A4CE-49AC-B5FA-CD224324BE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4" name="Freeform: Shape 223">
                <a:extLst>
                  <a:ext uri="{FF2B5EF4-FFF2-40B4-BE49-F238E27FC236}">
                    <a16:creationId xmlns:a16="http://schemas.microsoft.com/office/drawing/2014/main" id="{EB9D8B4D-1BE5-4CD9-A592-D0D3D76911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5" name="Freeform: Shape 224">
                <a:extLst>
                  <a:ext uri="{FF2B5EF4-FFF2-40B4-BE49-F238E27FC236}">
                    <a16:creationId xmlns:a16="http://schemas.microsoft.com/office/drawing/2014/main" id="{769A47A3-F5B7-4BF0-B920-21A62F96F7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6" name="Freeform: Shape 225">
                <a:extLst>
                  <a:ext uri="{FF2B5EF4-FFF2-40B4-BE49-F238E27FC236}">
                    <a16:creationId xmlns:a16="http://schemas.microsoft.com/office/drawing/2014/main" id="{6E5DCDE9-48A4-41BA-987D-CC72C62B36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0F51F840-3DBF-444E-BC79-718416C51D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2DFD2B64-98D0-4E59-AE1F-693872F36D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CF09CB65-8B7E-426C-A3FE-DD20196FCB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43149294-A5BC-4E62-A167-3CD55E05B3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DB99FCDF-C9A0-40F7-ABDE-7247B2238D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0CE59751-EC07-43C1-A5F5-AF5D30EBBE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4573CCF2-67F2-4BD1-A01C-1D064B908F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1C60C662-612D-485A-A50D-E938C6E49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5" name="Freeform: Shape 234">
                <a:extLst>
                  <a:ext uri="{FF2B5EF4-FFF2-40B4-BE49-F238E27FC236}">
                    <a16:creationId xmlns:a16="http://schemas.microsoft.com/office/drawing/2014/main" id="{0048F63C-A2BB-4D89-9649-91EC2045C0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6" name="Freeform: Shape 235">
                <a:extLst>
                  <a:ext uri="{FF2B5EF4-FFF2-40B4-BE49-F238E27FC236}">
                    <a16:creationId xmlns:a16="http://schemas.microsoft.com/office/drawing/2014/main" id="{1C29F96C-43D4-4F0F-A76D-4CED9C610C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B660107F-776B-455F-AC78-225F21B81DE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EB1DB332-7265-477D-9A04-EDB3799DEA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EBBEFE2D-1654-40D8-A838-45728A1683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190211E2-64DF-4171-811B-B8A0CD87B9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5F7CDCE8-8B48-4859-BDFE-FCB7BC6F58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B770A8C4-614E-4295-A937-718CC61B25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3" name="Freeform: Shape 242">
                <a:extLst>
                  <a:ext uri="{FF2B5EF4-FFF2-40B4-BE49-F238E27FC236}">
                    <a16:creationId xmlns:a16="http://schemas.microsoft.com/office/drawing/2014/main" id="{A699ADB6-675C-44B0-B96E-EDD7AC1F96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4" name="Freeform: Shape 243">
                <a:extLst>
                  <a:ext uri="{FF2B5EF4-FFF2-40B4-BE49-F238E27FC236}">
                    <a16:creationId xmlns:a16="http://schemas.microsoft.com/office/drawing/2014/main" id="{64875E98-2AA1-4001-90EA-2F3D9E017E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5BEC7219-356F-4141-B57B-8BCD85BF777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6" name="Freeform: Shape 245">
                <a:extLst>
                  <a:ext uri="{FF2B5EF4-FFF2-40B4-BE49-F238E27FC236}">
                    <a16:creationId xmlns:a16="http://schemas.microsoft.com/office/drawing/2014/main" id="{564D4AAB-BB2C-4A77-BB45-94EEC66CD7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7" name="Freeform: Shape 246">
                <a:extLst>
                  <a:ext uri="{FF2B5EF4-FFF2-40B4-BE49-F238E27FC236}">
                    <a16:creationId xmlns:a16="http://schemas.microsoft.com/office/drawing/2014/main" id="{CE9CF29A-81CA-4A03-8B04-55F5668826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8" name="Freeform: Shape 247">
                <a:extLst>
                  <a:ext uri="{FF2B5EF4-FFF2-40B4-BE49-F238E27FC236}">
                    <a16:creationId xmlns:a16="http://schemas.microsoft.com/office/drawing/2014/main" id="{52FEFF22-7798-4730-9C0B-EC7EAFCD01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49" name="Freeform: Shape 248">
                <a:extLst>
                  <a:ext uri="{FF2B5EF4-FFF2-40B4-BE49-F238E27FC236}">
                    <a16:creationId xmlns:a16="http://schemas.microsoft.com/office/drawing/2014/main" id="{00149276-D167-4D2B-93F1-FD2958302B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E7DC22D5-A39C-4789-A952-D891488772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7BA51EF1-15F0-4193-AB83-F8C8A64D62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3FB75ADB-F020-4C56-91C6-9AB462985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3" name="Freeform: Shape 252">
                <a:extLst>
                  <a:ext uri="{FF2B5EF4-FFF2-40B4-BE49-F238E27FC236}">
                    <a16:creationId xmlns:a16="http://schemas.microsoft.com/office/drawing/2014/main" id="{DBCE5CDF-BBF6-4E67-8CCE-9482D7EB4F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4" name="Freeform: Shape 253">
                <a:extLst>
                  <a:ext uri="{FF2B5EF4-FFF2-40B4-BE49-F238E27FC236}">
                    <a16:creationId xmlns:a16="http://schemas.microsoft.com/office/drawing/2014/main" id="{2138BABC-E51C-4F80-972E-CF44385C16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5" name="Freeform: Shape 254">
                <a:extLst>
                  <a:ext uri="{FF2B5EF4-FFF2-40B4-BE49-F238E27FC236}">
                    <a16:creationId xmlns:a16="http://schemas.microsoft.com/office/drawing/2014/main" id="{96B0C850-272E-4B08-8779-B872DCAA37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2EEE54AF-B9C2-494D-9E02-2F67FEF7A2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D21349A4-F7C9-492C-A658-EA9F7538B6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D88D1ED8-AC07-4621-9933-E10CE61220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6FD21FCD-1DA9-45C2-9AB5-548EE0E6E6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C8BDD8CA-1442-470F-A5D3-FC8A87A103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3B8DF094-690E-4C13-8284-7A7C97441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2" name="Freeform: Shape 261">
                <a:extLst>
                  <a:ext uri="{FF2B5EF4-FFF2-40B4-BE49-F238E27FC236}">
                    <a16:creationId xmlns:a16="http://schemas.microsoft.com/office/drawing/2014/main" id="{FE0B926C-A114-444D-BA51-FECE28B03C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3" name="Freeform: Shape 262">
                <a:extLst>
                  <a:ext uri="{FF2B5EF4-FFF2-40B4-BE49-F238E27FC236}">
                    <a16:creationId xmlns:a16="http://schemas.microsoft.com/office/drawing/2014/main" id="{00BDE6CC-5F54-4752-ACC4-E3BCF2BEEA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4" name="Freeform: Shape 263">
                <a:extLst>
                  <a:ext uri="{FF2B5EF4-FFF2-40B4-BE49-F238E27FC236}">
                    <a16:creationId xmlns:a16="http://schemas.microsoft.com/office/drawing/2014/main" id="{6E28F857-CCD8-4222-84C0-A0B415E7BD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5" name="Freeform: Shape 264">
                <a:extLst>
                  <a:ext uri="{FF2B5EF4-FFF2-40B4-BE49-F238E27FC236}">
                    <a16:creationId xmlns:a16="http://schemas.microsoft.com/office/drawing/2014/main" id="{CD2687E0-0214-44E6-8BB1-34F6B7BA89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6" name="Freeform: Shape 265">
                <a:extLst>
                  <a:ext uri="{FF2B5EF4-FFF2-40B4-BE49-F238E27FC236}">
                    <a16:creationId xmlns:a16="http://schemas.microsoft.com/office/drawing/2014/main" id="{7F1236AA-FC17-487E-83B1-D71BCB2A87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623384AA-72EF-4BCF-9137-1944405836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1BD81D1B-2270-4FBE-B437-F0DBB8DDF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6411E268-F8CA-4C78-82ED-DDCF28B0BE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D48F8732-5205-4843-A2EB-3E0EB18F9F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1" name="Freeform: Shape 270">
                <a:extLst>
                  <a:ext uri="{FF2B5EF4-FFF2-40B4-BE49-F238E27FC236}">
                    <a16:creationId xmlns:a16="http://schemas.microsoft.com/office/drawing/2014/main" id="{DC5966DA-8E1A-43FF-A1A4-C6879B4564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2" name="Freeform: Shape 271">
                <a:extLst>
                  <a:ext uri="{FF2B5EF4-FFF2-40B4-BE49-F238E27FC236}">
                    <a16:creationId xmlns:a16="http://schemas.microsoft.com/office/drawing/2014/main" id="{E3BEFD3E-662F-4B38-859E-093A14241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3" name="Freeform: Shape 272">
                <a:extLst>
                  <a:ext uri="{FF2B5EF4-FFF2-40B4-BE49-F238E27FC236}">
                    <a16:creationId xmlns:a16="http://schemas.microsoft.com/office/drawing/2014/main" id="{06C52F63-F17B-4356-A3AE-9707D93D29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4" name="Freeform: Shape 273">
                <a:extLst>
                  <a:ext uri="{FF2B5EF4-FFF2-40B4-BE49-F238E27FC236}">
                    <a16:creationId xmlns:a16="http://schemas.microsoft.com/office/drawing/2014/main" id="{85706A28-0822-4064-AD3E-2A1F4E1C9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5" name="Freeform: Shape 274">
                <a:extLst>
                  <a:ext uri="{FF2B5EF4-FFF2-40B4-BE49-F238E27FC236}">
                    <a16:creationId xmlns:a16="http://schemas.microsoft.com/office/drawing/2014/main" id="{348A813F-1672-44DB-A207-F3494E7C28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6" name="Freeform: Shape 275">
                <a:extLst>
                  <a:ext uri="{FF2B5EF4-FFF2-40B4-BE49-F238E27FC236}">
                    <a16:creationId xmlns:a16="http://schemas.microsoft.com/office/drawing/2014/main" id="{6FC8AEBA-4BD5-4BB0-B004-A8B06B6A41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7" name="Freeform: Shape 276">
                <a:extLst>
                  <a:ext uri="{FF2B5EF4-FFF2-40B4-BE49-F238E27FC236}">
                    <a16:creationId xmlns:a16="http://schemas.microsoft.com/office/drawing/2014/main" id="{71ED8D8F-0325-426C-9257-1A5048211F5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8" name="Freeform: Shape 277">
                <a:extLst>
                  <a:ext uri="{FF2B5EF4-FFF2-40B4-BE49-F238E27FC236}">
                    <a16:creationId xmlns:a16="http://schemas.microsoft.com/office/drawing/2014/main" id="{0FF054DF-85C2-466A-9D64-EB6D95AA82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9" name="Freeform: Shape 278">
                <a:extLst>
                  <a:ext uri="{FF2B5EF4-FFF2-40B4-BE49-F238E27FC236}">
                    <a16:creationId xmlns:a16="http://schemas.microsoft.com/office/drawing/2014/main" id="{2D01FA60-E77D-41EE-8228-CFB979E3D5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0" name="Freeform: Shape 279">
                <a:extLst>
                  <a:ext uri="{FF2B5EF4-FFF2-40B4-BE49-F238E27FC236}">
                    <a16:creationId xmlns:a16="http://schemas.microsoft.com/office/drawing/2014/main" id="{AC8D6F02-E0C8-4EF5-9D41-E75C16C16E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:a16="http://schemas.microsoft.com/office/drawing/2014/main" id="{BD111AAF-4EE4-4A89-84D2-4201F035D7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:a16="http://schemas.microsoft.com/office/drawing/2014/main" id="{E8F4C133-3F54-4715-A7D6-4261B9A998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3" name="Freeform: Shape 282">
                <a:extLst>
                  <a:ext uri="{FF2B5EF4-FFF2-40B4-BE49-F238E27FC236}">
                    <a16:creationId xmlns:a16="http://schemas.microsoft.com/office/drawing/2014/main" id="{0BAA2E6B-E393-45EA-8AE6-A775AA69CC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4" name="Freeform: Shape 283">
                <a:extLst>
                  <a:ext uri="{FF2B5EF4-FFF2-40B4-BE49-F238E27FC236}">
                    <a16:creationId xmlns:a16="http://schemas.microsoft.com/office/drawing/2014/main" id="{7DB4F953-9FE8-4B8D-A62B-CB20A7037A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5" name="Freeform: Shape 284">
                <a:extLst>
                  <a:ext uri="{FF2B5EF4-FFF2-40B4-BE49-F238E27FC236}">
                    <a16:creationId xmlns:a16="http://schemas.microsoft.com/office/drawing/2014/main" id="{9D918AF2-85FB-436F-99DB-622B076646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6" name="Freeform: Shape 285">
                <a:extLst>
                  <a:ext uri="{FF2B5EF4-FFF2-40B4-BE49-F238E27FC236}">
                    <a16:creationId xmlns:a16="http://schemas.microsoft.com/office/drawing/2014/main" id="{1F078C58-0893-4D64-B685-BCB70CAC6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7" name="Freeform: Shape 286">
                <a:extLst>
                  <a:ext uri="{FF2B5EF4-FFF2-40B4-BE49-F238E27FC236}">
                    <a16:creationId xmlns:a16="http://schemas.microsoft.com/office/drawing/2014/main" id="{AEDA3784-7618-477C-A8B0-36FA393D64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8" name="Freeform: Shape 287">
                <a:extLst>
                  <a:ext uri="{FF2B5EF4-FFF2-40B4-BE49-F238E27FC236}">
                    <a16:creationId xmlns:a16="http://schemas.microsoft.com/office/drawing/2014/main" id="{0AC49727-CA00-439E-82D4-B446B78965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6B67B441-65C8-4A53-968B-C56CB40867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0" name="Freeform: Shape 289">
                <a:extLst>
                  <a:ext uri="{FF2B5EF4-FFF2-40B4-BE49-F238E27FC236}">
                    <a16:creationId xmlns:a16="http://schemas.microsoft.com/office/drawing/2014/main" id="{94CEDDB5-CC85-4A9E-A73C-85D7B714FA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1" name="Freeform: Shape 290">
                <a:extLst>
                  <a:ext uri="{FF2B5EF4-FFF2-40B4-BE49-F238E27FC236}">
                    <a16:creationId xmlns:a16="http://schemas.microsoft.com/office/drawing/2014/main" id="{80BF7883-770D-4CA2-BE01-C5F4B102B9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2" name="Freeform: Shape 291">
                <a:extLst>
                  <a:ext uri="{FF2B5EF4-FFF2-40B4-BE49-F238E27FC236}">
                    <a16:creationId xmlns:a16="http://schemas.microsoft.com/office/drawing/2014/main" id="{7DF07BC6-9560-430C-86FA-AFA6F7DF09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3" name="Freeform: Shape 292">
                <a:extLst>
                  <a:ext uri="{FF2B5EF4-FFF2-40B4-BE49-F238E27FC236}">
                    <a16:creationId xmlns:a16="http://schemas.microsoft.com/office/drawing/2014/main" id="{9B085920-7744-44C8-AF91-D2F16C997D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4" name="Freeform: Shape 293">
                <a:extLst>
                  <a:ext uri="{FF2B5EF4-FFF2-40B4-BE49-F238E27FC236}">
                    <a16:creationId xmlns:a16="http://schemas.microsoft.com/office/drawing/2014/main" id="{22308C0A-08FC-4AAA-87B2-1E57033E4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5" name="Freeform: Shape 294">
                <a:extLst>
                  <a:ext uri="{FF2B5EF4-FFF2-40B4-BE49-F238E27FC236}">
                    <a16:creationId xmlns:a16="http://schemas.microsoft.com/office/drawing/2014/main" id="{AB727BDA-993C-4BB5-8CED-8D50C55F7A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1BB192D1-56DC-4342-911C-7D80A9084D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337ADC5A-E225-4E91-B940-2DD15330E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0D170CF5-349D-4588-8AD3-373D47A4E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97A6982-5B80-4376-A9D2-C11E9B0843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0B14F779-546D-4011-8459-2E8E34C505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35AE6943-22C6-405D-A071-F8EC29DAB0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2464DBFD-1DA1-456F-8427-CF66CD4C8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C9CA1114-00C4-448B-BF9A-9D70C709B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2101A885-A4A8-4AFE-9905-E510D58C84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661E165D-4826-43AD-AD75-1C965A71A0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C1F2231A-5945-44AF-95E4-6D14529C8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7" name="Freeform: Shape 306">
                <a:extLst>
                  <a:ext uri="{FF2B5EF4-FFF2-40B4-BE49-F238E27FC236}">
                    <a16:creationId xmlns:a16="http://schemas.microsoft.com/office/drawing/2014/main" id="{1998F14A-698C-4220-92B8-2EC10C3561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8" name="Freeform: Shape 307">
                <a:extLst>
                  <a:ext uri="{FF2B5EF4-FFF2-40B4-BE49-F238E27FC236}">
                    <a16:creationId xmlns:a16="http://schemas.microsoft.com/office/drawing/2014/main" id="{496E0BBF-D595-4DAE-91C6-4EB179C693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9" name="Freeform: Shape 308">
                <a:extLst>
                  <a:ext uri="{FF2B5EF4-FFF2-40B4-BE49-F238E27FC236}">
                    <a16:creationId xmlns:a16="http://schemas.microsoft.com/office/drawing/2014/main" id="{E31F1BC0-CB0A-4386-BE5E-7972AFB050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0" name="Freeform: Shape 309">
                <a:extLst>
                  <a:ext uri="{FF2B5EF4-FFF2-40B4-BE49-F238E27FC236}">
                    <a16:creationId xmlns:a16="http://schemas.microsoft.com/office/drawing/2014/main" id="{B1575BDE-4CFA-4FAD-9F64-692A6DBFF5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1" name="Freeform: Shape 310">
                <a:extLst>
                  <a:ext uri="{FF2B5EF4-FFF2-40B4-BE49-F238E27FC236}">
                    <a16:creationId xmlns:a16="http://schemas.microsoft.com/office/drawing/2014/main" id="{9D32D2E3-5D5B-4751-A477-A26860AC17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2" name="Freeform: Shape 311">
                <a:extLst>
                  <a:ext uri="{FF2B5EF4-FFF2-40B4-BE49-F238E27FC236}">
                    <a16:creationId xmlns:a16="http://schemas.microsoft.com/office/drawing/2014/main" id="{92009233-25F1-4029-B170-318CBBA00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3" name="Freeform: Shape 312">
                <a:extLst>
                  <a:ext uri="{FF2B5EF4-FFF2-40B4-BE49-F238E27FC236}">
                    <a16:creationId xmlns:a16="http://schemas.microsoft.com/office/drawing/2014/main" id="{CCBFA5E5-8384-4D58-BD73-BA36E23E80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4" name="Freeform: Shape 313">
                <a:extLst>
                  <a:ext uri="{FF2B5EF4-FFF2-40B4-BE49-F238E27FC236}">
                    <a16:creationId xmlns:a16="http://schemas.microsoft.com/office/drawing/2014/main" id="{3ACBBAC3-185E-4C28-81AB-C9BE2A88D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5" name="Freeform: Shape 314">
                <a:extLst>
                  <a:ext uri="{FF2B5EF4-FFF2-40B4-BE49-F238E27FC236}">
                    <a16:creationId xmlns:a16="http://schemas.microsoft.com/office/drawing/2014/main" id="{225AF996-F3FB-4AF2-B954-BDF79069E7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6" name="Freeform: Shape 315">
                <a:extLst>
                  <a:ext uri="{FF2B5EF4-FFF2-40B4-BE49-F238E27FC236}">
                    <a16:creationId xmlns:a16="http://schemas.microsoft.com/office/drawing/2014/main" id="{E10B0127-17D3-4B62-8708-9558A79455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7" name="Freeform: Shape 316">
                <a:extLst>
                  <a:ext uri="{FF2B5EF4-FFF2-40B4-BE49-F238E27FC236}">
                    <a16:creationId xmlns:a16="http://schemas.microsoft.com/office/drawing/2014/main" id="{A36A9D1B-B750-446F-99FF-E3280E32AD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8" name="Freeform: Shape 317">
                <a:extLst>
                  <a:ext uri="{FF2B5EF4-FFF2-40B4-BE49-F238E27FC236}">
                    <a16:creationId xmlns:a16="http://schemas.microsoft.com/office/drawing/2014/main" id="{C078DB92-DE53-4BEC-BBD4-B5966EAA16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9" name="Freeform: Shape 318">
                <a:extLst>
                  <a:ext uri="{FF2B5EF4-FFF2-40B4-BE49-F238E27FC236}">
                    <a16:creationId xmlns:a16="http://schemas.microsoft.com/office/drawing/2014/main" id="{7334AD7D-F850-4E92-89F9-49EE6E3AA7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0" name="Freeform: Shape 319">
                <a:extLst>
                  <a:ext uri="{FF2B5EF4-FFF2-40B4-BE49-F238E27FC236}">
                    <a16:creationId xmlns:a16="http://schemas.microsoft.com/office/drawing/2014/main" id="{14D983A3-96A9-4BB8-90D5-93B0E625F8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1" name="Freeform: Shape 320">
                <a:extLst>
                  <a:ext uri="{FF2B5EF4-FFF2-40B4-BE49-F238E27FC236}">
                    <a16:creationId xmlns:a16="http://schemas.microsoft.com/office/drawing/2014/main" id="{43A1FFE3-BB5F-4455-B23F-DA56AE791E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2" name="Freeform: Shape 321">
                <a:extLst>
                  <a:ext uri="{FF2B5EF4-FFF2-40B4-BE49-F238E27FC236}">
                    <a16:creationId xmlns:a16="http://schemas.microsoft.com/office/drawing/2014/main" id="{C34E69E0-4115-4CAA-86FB-1D5A8830D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3" name="Freeform: Shape 322">
                <a:extLst>
                  <a:ext uri="{FF2B5EF4-FFF2-40B4-BE49-F238E27FC236}">
                    <a16:creationId xmlns:a16="http://schemas.microsoft.com/office/drawing/2014/main" id="{E5707C7C-BEB2-4920-9D44-8AF218FFBF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4" name="Freeform: Shape 323">
                <a:extLst>
                  <a:ext uri="{FF2B5EF4-FFF2-40B4-BE49-F238E27FC236}">
                    <a16:creationId xmlns:a16="http://schemas.microsoft.com/office/drawing/2014/main" id="{D95D2E5E-6D1E-43FC-A231-E28A08296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5" name="Freeform: Shape 324">
                <a:extLst>
                  <a:ext uri="{FF2B5EF4-FFF2-40B4-BE49-F238E27FC236}">
                    <a16:creationId xmlns:a16="http://schemas.microsoft.com/office/drawing/2014/main" id="{DB511D52-FE0D-4F8D-AC2F-6806904C67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6" name="Freeform: Shape 325">
                <a:extLst>
                  <a:ext uri="{FF2B5EF4-FFF2-40B4-BE49-F238E27FC236}">
                    <a16:creationId xmlns:a16="http://schemas.microsoft.com/office/drawing/2014/main" id="{E4D31CC7-D38B-4566-A6F9-5CB84EEAAD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7" name="Freeform: Shape 326">
                <a:extLst>
                  <a:ext uri="{FF2B5EF4-FFF2-40B4-BE49-F238E27FC236}">
                    <a16:creationId xmlns:a16="http://schemas.microsoft.com/office/drawing/2014/main" id="{48116577-FA2A-434D-83D4-213A1497D2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8" name="Freeform: Shape 327">
                <a:extLst>
                  <a:ext uri="{FF2B5EF4-FFF2-40B4-BE49-F238E27FC236}">
                    <a16:creationId xmlns:a16="http://schemas.microsoft.com/office/drawing/2014/main" id="{02288414-AA9B-4065-A506-AE5ED2ABC5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9" name="Freeform: Shape 328">
                <a:extLst>
                  <a:ext uri="{FF2B5EF4-FFF2-40B4-BE49-F238E27FC236}">
                    <a16:creationId xmlns:a16="http://schemas.microsoft.com/office/drawing/2014/main" id="{92EAF5E5-70A0-4FE6-B906-6BCF9C49F7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0" name="Freeform: Shape 329">
                <a:extLst>
                  <a:ext uri="{FF2B5EF4-FFF2-40B4-BE49-F238E27FC236}">
                    <a16:creationId xmlns:a16="http://schemas.microsoft.com/office/drawing/2014/main" id="{3DA12971-2CD2-4DE8-8B05-8B11B5614B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1" name="Freeform: Shape 330">
                <a:extLst>
                  <a:ext uri="{FF2B5EF4-FFF2-40B4-BE49-F238E27FC236}">
                    <a16:creationId xmlns:a16="http://schemas.microsoft.com/office/drawing/2014/main" id="{B9486073-CABC-45A3-B442-5959E5CE6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2" name="Freeform: Shape 331">
                <a:extLst>
                  <a:ext uri="{FF2B5EF4-FFF2-40B4-BE49-F238E27FC236}">
                    <a16:creationId xmlns:a16="http://schemas.microsoft.com/office/drawing/2014/main" id="{3EEB7953-85A2-4391-931C-CE88AC0532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3" name="Freeform: Shape 332">
                <a:extLst>
                  <a:ext uri="{FF2B5EF4-FFF2-40B4-BE49-F238E27FC236}">
                    <a16:creationId xmlns:a16="http://schemas.microsoft.com/office/drawing/2014/main" id="{1BF2EBC9-4A08-4A35-8C75-15E51BA0AB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4" name="Freeform: Shape 333">
                <a:extLst>
                  <a:ext uri="{FF2B5EF4-FFF2-40B4-BE49-F238E27FC236}">
                    <a16:creationId xmlns:a16="http://schemas.microsoft.com/office/drawing/2014/main" id="{1686BEF1-7F1A-40F6-BC3F-24221ACECC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5" name="Freeform: Shape 334">
                <a:extLst>
                  <a:ext uri="{FF2B5EF4-FFF2-40B4-BE49-F238E27FC236}">
                    <a16:creationId xmlns:a16="http://schemas.microsoft.com/office/drawing/2014/main" id="{5D2D2281-DA3F-41A6-B56E-2EE507826A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6" name="Freeform: Shape 335">
                <a:extLst>
                  <a:ext uri="{FF2B5EF4-FFF2-40B4-BE49-F238E27FC236}">
                    <a16:creationId xmlns:a16="http://schemas.microsoft.com/office/drawing/2014/main" id="{B1EBA419-056B-478C-A25C-B349F4DDD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7" name="Freeform: Shape 336">
                <a:extLst>
                  <a:ext uri="{FF2B5EF4-FFF2-40B4-BE49-F238E27FC236}">
                    <a16:creationId xmlns:a16="http://schemas.microsoft.com/office/drawing/2014/main" id="{3DE38383-61B3-4E4E-B781-1C7DA04D65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8" name="Freeform: Shape 337">
                <a:extLst>
                  <a:ext uri="{FF2B5EF4-FFF2-40B4-BE49-F238E27FC236}">
                    <a16:creationId xmlns:a16="http://schemas.microsoft.com/office/drawing/2014/main" id="{F62AD048-154B-4830-A46F-263BA35AA7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9" name="Freeform: Shape 338">
                <a:extLst>
                  <a:ext uri="{FF2B5EF4-FFF2-40B4-BE49-F238E27FC236}">
                    <a16:creationId xmlns:a16="http://schemas.microsoft.com/office/drawing/2014/main" id="{636A730F-15EE-440C-84B5-0541AE9546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0" name="Freeform: Shape 339">
                <a:extLst>
                  <a:ext uri="{FF2B5EF4-FFF2-40B4-BE49-F238E27FC236}">
                    <a16:creationId xmlns:a16="http://schemas.microsoft.com/office/drawing/2014/main" id="{31AF286F-6D0E-447F-B4D1-24729E0D62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1" name="Freeform: Shape 340">
                <a:extLst>
                  <a:ext uri="{FF2B5EF4-FFF2-40B4-BE49-F238E27FC236}">
                    <a16:creationId xmlns:a16="http://schemas.microsoft.com/office/drawing/2014/main" id="{36F64061-98E4-477D-BABF-CC6BA8D676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2" name="Freeform: Shape 341">
                <a:extLst>
                  <a:ext uri="{FF2B5EF4-FFF2-40B4-BE49-F238E27FC236}">
                    <a16:creationId xmlns:a16="http://schemas.microsoft.com/office/drawing/2014/main" id="{1C601616-D38B-4ED2-BD55-F5AEA36AB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3" name="Freeform: Shape 342">
                <a:extLst>
                  <a:ext uri="{FF2B5EF4-FFF2-40B4-BE49-F238E27FC236}">
                    <a16:creationId xmlns:a16="http://schemas.microsoft.com/office/drawing/2014/main" id="{E0593B16-48EE-41A8-B4AF-E03A74CBB8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4" name="Freeform: Shape 343">
                <a:extLst>
                  <a:ext uri="{FF2B5EF4-FFF2-40B4-BE49-F238E27FC236}">
                    <a16:creationId xmlns:a16="http://schemas.microsoft.com/office/drawing/2014/main" id="{26B2406B-8A3A-4381-8D69-1178F16C4D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5" name="Freeform: Shape 344">
                <a:extLst>
                  <a:ext uri="{FF2B5EF4-FFF2-40B4-BE49-F238E27FC236}">
                    <a16:creationId xmlns:a16="http://schemas.microsoft.com/office/drawing/2014/main" id="{DF1F792D-BA16-4D8F-99C3-E5E6959A51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6" name="Freeform: Shape 345">
                <a:extLst>
                  <a:ext uri="{FF2B5EF4-FFF2-40B4-BE49-F238E27FC236}">
                    <a16:creationId xmlns:a16="http://schemas.microsoft.com/office/drawing/2014/main" id="{AA77D5AF-6FFE-4577-BC40-BA19023071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7" name="Freeform: Shape 346">
                <a:extLst>
                  <a:ext uri="{FF2B5EF4-FFF2-40B4-BE49-F238E27FC236}">
                    <a16:creationId xmlns:a16="http://schemas.microsoft.com/office/drawing/2014/main" id="{08F16A01-2EE8-4E4F-83CD-2000577D1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8" name="Freeform: Shape 347">
                <a:extLst>
                  <a:ext uri="{FF2B5EF4-FFF2-40B4-BE49-F238E27FC236}">
                    <a16:creationId xmlns:a16="http://schemas.microsoft.com/office/drawing/2014/main" id="{18ACB7FF-8D64-44A2-8571-7DB441D97E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9" name="Freeform: Shape 348">
                <a:extLst>
                  <a:ext uri="{FF2B5EF4-FFF2-40B4-BE49-F238E27FC236}">
                    <a16:creationId xmlns:a16="http://schemas.microsoft.com/office/drawing/2014/main" id="{E15E0D81-20B6-4D4C-9B7C-4D5A01B6AA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0" name="Freeform: Shape 349">
                <a:extLst>
                  <a:ext uri="{FF2B5EF4-FFF2-40B4-BE49-F238E27FC236}">
                    <a16:creationId xmlns:a16="http://schemas.microsoft.com/office/drawing/2014/main" id="{8F687395-0ADA-4504-B6D0-D55493AB66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1" name="Freeform: Shape 350">
                <a:extLst>
                  <a:ext uri="{FF2B5EF4-FFF2-40B4-BE49-F238E27FC236}">
                    <a16:creationId xmlns:a16="http://schemas.microsoft.com/office/drawing/2014/main" id="{94D99C3F-4701-403D-A69E-EE345B0E41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2" name="Freeform: Shape 351">
                <a:extLst>
                  <a:ext uri="{FF2B5EF4-FFF2-40B4-BE49-F238E27FC236}">
                    <a16:creationId xmlns:a16="http://schemas.microsoft.com/office/drawing/2014/main" id="{0C6D9CF1-A535-4742-B2CF-B61ADC55ED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3" name="Freeform: Shape 352">
                <a:extLst>
                  <a:ext uri="{FF2B5EF4-FFF2-40B4-BE49-F238E27FC236}">
                    <a16:creationId xmlns:a16="http://schemas.microsoft.com/office/drawing/2014/main" id="{E9EB265F-CF4E-4485-88F1-AE3CE1BE37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4" name="Freeform: Shape 353">
                <a:extLst>
                  <a:ext uri="{FF2B5EF4-FFF2-40B4-BE49-F238E27FC236}">
                    <a16:creationId xmlns:a16="http://schemas.microsoft.com/office/drawing/2014/main" id="{9B354D37-6517-4AF4-8195-9A7B43D20C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5" name="Freeform: Shape 354">
                <a:extLst>
                  <a:ext uri="{FF2B5EF4-FFF2-40B4-BE49-F238E27FC236}">
                    <a16:creationId xmlns:a16="http://schemas.microsoft.com/office/drawing/2014/main" id="{2A3087FA-3C5B-4898-9FE2-633DAA0B74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6" name="Freeform: Shape 355">
                <a:extLst>
                  <a:ext uri="{FF2B5EF4-FFF2-40B4-BE49-F238E27FC236}">
                    <a16:creationId xmlns:a16="http://schemas.microsoft.com/office/drawing/2014/main" id="{C8D7AB32-147E-4110-ABBE-7F1FB68942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7" name="Freeform: Shape 356">
                <a:extLst>
                  <a:ext uri="{FF2B5EF4-FFF2-40B4-BE49-F238E27FC236}">
                    <a16:creationId xmlns:a16="http://schemas.microsoft.com/office/drawing/2014/main" id="{542ED17E-A6FC-4BC6-B7FE-EF9BC5B151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8" name="Freeform: Shape 357">
                <a:extLst>
                  <a:ext uri="{FF2B5EF4-FFF2-40B4-BE49-F238E27FC236}">
                    <a16:creationId xmlns:a16="http://schemas.microsoft.com/office/drawing/2014/main" id="{4610CFBC-B173-4CBE-BBD7-7E859FCAB0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9" name="Freeform: Shape 358">
                <a:extLst>
                  <a:ext uri="{FF2B5EF4-FFF2-40B4-BE49-F238E27FC236}">
                    <a16:creationId xmlns:a16="http://schemas.microsoft.com/office/drawing/2014/main" id="{7578019C-8AAF-4A81-84C4-155EB43FAF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60" name="Freeform: Shape 359">
                <a:extLst>
                  <a:ext uri="{FF2B5EF4-FFF2-40B4-BE49-F238E27FC236}">
                    <a16:creationId xmlns:a16="http://schemas.microsoft.com/office/drawing/2014/main" id="{46936191-0661-4BD8-9A61-D00FAC97DF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61" name="Freeform: Shape 360">
                <a:extLst>
                  <a:ext uri="{FF2B5EF4-FFF2-40B4-BE49-F238E27FC236}">
                    <a16:creationId xmlns:a16="http://schemas.microsoft.com/office/drawing/2014/main" id="{F7BC1D8F-F88B-4A19-B640-8DCC73992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62" name="Freeform: Shape 361">
                <a:extLst>
                  <a:ext uri="{FF2B5EF4-FFF2-40B4-BE49-F238E27FC236}">
                    <a16:creationId xmlns:a16="http://schemas.microsoft.com/office/drawing/2014/main" id="{47D77817-943A-4D8A-82EE-C309FC9FF0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63" name="Freeform: Shape 362">
                <a:extLst>
                  <a:ext uri="{FF2B5EF4-FFF2-40B4-BE49-F238E27FC236}">
                    <a16:creationId xmlns:a16="http://schemas.microsoft.com/office/drawing/2014/main" id="{BF86E220-D031-40B7-B3A2-0C723E3A91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</p:grpSp>
        <p:grpSp>
          <p:nvGrpSpPr>
            <p:cNvPr id="25" name="Graphic 4">
              <a:extLst>
                <a:ext uri="{FF2B5EF4-FFF2-40B4-BE49-F238E27FC236}">
                  <a16:creationId xmlns:a16="http://schemas.microsoft.com/office/drawing/2014/main" id="{226E1D80-1BFB-4A13-8F3C-94D54398C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3DCC1C21-CB11-4506-90E4-37DCD97AFC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8177170-8FD3-4752-B1DB-0186ADF9B1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8CAA5FB4-9073-4612-99F5-95E1C6D067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DE021324-18DD-4114-8992-9652707C16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ECBC33B-D8EB-4804-9EA3-57C07B57C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03927C7-0E45-4B61-844A-4A626FDF6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AC6AF6E8-E748-47F7-B35C-567D5FBA6C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1EC671E5-B299-470C-9C7A-A50106E51B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7410EBDF-623D-41EF-82A4-9FB938A7B6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B6F866F8-B429-471B-9C2B-051BDCBAFE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883B4FBD-06C8-4D5D-B0D9-755E4CD1A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E3FD149-0B2F-4DA0-9721-59B9FEE8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4D26DB48-036E-4616-BA8B-C606A7B58B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8D6F6275-06AB-4316-B8C4-927E53487C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8E8CABF3-9C76-46A0-8DE9-F055C94A93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01A12ED9-6299-4ABD-9827-DD52FE22B2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C0ADA37A-E396-4F92-AB19-D6994E0DD5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6A96001A-BD0F-4CF9-A22B-545ED4F86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BD9ACB13-4C6C-4347-9F65-1309B33A17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1F17BE4A-72F8-4529-8558-E62103AEA7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806708C3-D03F-4605-8C6F-AE8EDA0838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D520ADFA-68AE-4CE4-913A-F070A2817D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3C6C63AD-C87A-403E-ADB5-4EDD034438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9370EAC6-89F0-4826-90D1-E55C33447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1FB61DD4-AB7B-417A-AE96-B1D9CBAC10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B4AD18D2-11BA-4192-9845-206C033F3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85892E2D-483A-4C0A-87C7-6FFA2EB5E2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A4037ACD-005D-4907-942F-D565AF6C83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AA8FD84E-39BE-456B-84C5-E03698AAC9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B2FC47C2-6EF5-4D17-8703-527F28609C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DD29BC8A-00E1-481E-8BA4-1AA7F4AA12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5AF6ABE5-726A-495B-A832-3851CB9115D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F8E250A7-0600-440B-BEBC-61B2D4D7B1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CC36BEB1-881D-4496-AD7F-1CC4B46FA5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71DFE25-AF37-409C-B032-5F47D7150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39AF97A7-FC44-49BF-ABD1-59DB48B898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3939D792-9C64-48CF-8607-C7873A563A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2F69E48F-45D8-4A8A-A101-5DF775A539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EE47C3F3-8AC5-414F-8E20-25DA306C552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09CB222-24C1-414A-B56E-EA3617D05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7FC26844-A93E-4C55-8619-F58615B4A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EA8BA8A-4848-4084-A841-501CECF285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34BC148C-3116-4C75-89DF-2BF3484297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91F3F7CB-7B69-49A3-A09E-D206488312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58072F8C-2347-472F-9D9A-F5511BA40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22C76E0-8D4F-4788-9856-B1AB15B209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63A9EC23-E263-4098-AC45-E628E1A297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B72211D0-3733-443C-999F-6CE736381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CEC069AD-6364-4585-A8F1-931648A1B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39361719-49F1-40E3-9ABA-2FE9D78364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737F2D47-03EF-4AE6-ABB9-36506DF5A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2554F257-3BD2-493C-A5F1-FCC2C64C35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4D297D55-4523-4CE1-9A0F-3EA6B27F79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605D1D96-783B-407F-BF8C-B0773589EB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95D03B3C-A55A-4738-A6FF-8F2DA5B99E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D41CE56E-C4C8-427A-9E82-C1EEF78E84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72359086-D108-47DE-B6EA-0BEE1835D7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6FA49818-F2EA-427C-B93C-15E320DA1B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E435C1E1-0D80-4B30-8CAC-C6EDE1DE7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30FCB137-01B0-4770-AFC3-003DF7897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7D03298B-8D34-487C-9DF0-DB9AC83071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4698B28F-FFEF-44BA-B657-E59F80990F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900A4B40-BCFB-46E4-AE4F-FCC5C65091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914CE6AE-7FAB-4A5D-8EA2-861CAF598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FF0F3D4A-D39F-48EE-934D-C73834DC5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09B630BB-5848-4C72-9F5A-FC8EBE7A6B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F662A334-5814-480B-861F-17661B60F7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DC0FC730-550F-42A2-AE79-EEA30B11C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3054F4A-43DC-46A1-89D0-87DA8F3157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5F66EF36-2C9F-49B2-B972-1BA82C8F36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7955EF8-6501-4579-B85F-DE5C0815FF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0BA4174-EBEB-40DA-8B1D-6A7851E38C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0512C7C-98D6-45AD-8CA4-1BEB01262D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416CB557-0CE9-4015-A920-C6766A0664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5EA7B3B4-3BF2-4B69-B300-5D86CCB0A0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D887DF00-5D34-4A8B-9A84-C40D336238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EADE921C-83B0-4521-916F-E7EC5CFDAD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5CEDA6FA-EB55-47AE-A005-BF546085C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9DAC0C40-EF50-4632-B781-ACDAE95AF3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582AAB43-E3D9-4272-8809-5F70B30206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28C7D300-E0BD-4C12-92B1-0801266F02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CCA3ED35-2344-4402-B61B-3932E69457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949146BF-06FF-41BB-BDD3-B80BABB3AA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393A6A5F-F75B-4BBC-AADC-A84DA758EE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77B21059-EA9B-4329-968B-81F7966D2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BFF9C99F-41B4-4789-934B-8BF03EA94E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C180277F-7E18-4896-AE91-960B379D2C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C95FE437-DA37-44C9-B975-96C6DD9DE0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2A5369E-5DB7-4854-BBEC-D043F3A5F2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B6B0D6D9-913A-4804-83B5-5A9858F570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29B4FACF-EF13-4EFA-86D3-D5B2B6703A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7BD767A9-D2A3-4942-B654-34DDDFD60B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0C97F02F-13B9-4D7E-B916-BC8713CC0D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99C0654B-0803-40FA-BF28-D8EA65F58C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44F31B6-3657-4241-A94E-EEDBFF0C98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3557624B-3CCB-43DA-998B-B1EC599C75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75B0CCD4-215D-456D-808C-F96ABB74D3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FE4E038E-23E6-43BE-9A3B-523A28DF73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A686F1FD-4135-414B-8575-ED97CC8DBF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36FBC8D5-B3FE-4E26-8B4F-5D5668A8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33A60C97-778A-4251-A66B-49769F0C20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0CC04E3B-2AC3-4A7B-A425-DDABEA8AF3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EF7D0E1-459C-4A15-9F05-545F6430B6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D5797445-BFB3-4EB2-8B44-4BF2C9E915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E27FB1FC-477D-45B3-82B0-0F49364698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D94CF442-4FF2-41B3-8870-097DBAF46C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A24927C8-A42E-4B8D-84A4-50A58968B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5379CB96-0D3A-4582-8650-A909955BA3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531F84F2-CE93-4841-9AA6-BC9E355796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D1BED9D2-07EF-452E-AFA1-9A1E80AE24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2C75A1A5-0A11-42EA-AF4E-FF52721258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4275A1C7-FA96-4BBB-A7EF-A7ED02814E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8CA8B3B4-73BE-41D5-900B-42FBF6AA72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B0264B0D-E150-4641-BBB1-58080670EE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BCC2D199-EF36-4077-A50C-D9FC99331B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C6DCCA13-7F75-46F9-97B3-A9DA4C2173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56C76EEB-75A4-418F-9FE0-CC513BC3C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1E952CEF-EC1B-4714-8900-D2DFAEF30F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2B899198-ADCC-4613-957B-7A40B17B15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5581AF7F-95DB-4163-B608-C04A61FB92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5616F834-835A-42B4-B51B-5AD285E283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EF598AFA-5F8F-4191-8881-1DE91BB2B0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6623A080-F2C6-4664-B99C-99A9C287B4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330E7091-D82F-490A-8F32-DE8745212E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B340B39-E421-434F-AF1A-DAD7E7802D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6C2ED568-9809-4A18-A06A-87018A987E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A6C26F4B-6369-4557-B6D4-A1B448B127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42CEA830-FB77-4EA5-9BAB-64B6F500F3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E5A9B88C-3ADF-40D8-9E9B-42439F8520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CC9DEE2F-0410-4B1A-BED8-D1371CE8B4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8A66E75A-959E-436D-B1F1-DBD1E460E1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B35526DB-3749-43FA-84BA-E73EE1D1DB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6503C90B-19EF-4925-A08A-AE40956A26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B98692DC-F401-45BC-ABC7-421F3391C3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8629B1A4-7BFC-4F45-9FAD-BB035C4E4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A2F92592-AB8B-4732-BEE7-3E2B830EA3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9C3644DC-02D1-43FF-8ED1-0ECBBA4B3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4DC12AE3-E70C-4CD8-9A74-7567F99C46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0E0DDE12-8B48-4D21-8863-06298ED8B8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C611F1DE-AF40-48FC-8A1E-0A175D439E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34C2CAED-22FC-4450-8BBC-7811F7DF9B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F89E6B45-A41C-4735-A7F5-E4EFD5DCFD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44BFE35C-5487-42E8-AC30-01FC1E4F51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3575E1A5-C3CB-4081-A394-36172B7DB1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C9C6DF24-803A-44A1-B29A-B90297D39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22A7B096-566C-4312-AF19-D9A3B6BC0E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8B429767-12DD-4020-BC3E-9944CF36F6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FF510776-417B-4B74-9082-ED3915450A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FEF51D3D-E951-49CE-BCE4-D444BEF6B2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B27BA73E-E784-4961-884D-F507DDE38A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2849019E-0178-4A1C-A5D8-DC3DFC572B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0B49676D-9D41-4B2D-8FF9-69AC31CFD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6BDFE3E8-9647-4400-B019-8EDD4E688B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EDD57B95-ED61-4561-9ADF-38126BADCE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3744F230-BFBA-41B0-9FE2-481D1EAFFF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C32022D3-12E0-4BC1-8085-D6CBF3CDD7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D1AED37F-874A-4B21-A522-FEBCB38F4C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5BB466E2-3497-4A3B-8777-FAA0AAEE2B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A924D178-36E4-4E29-86E8-7716F3B4A7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D0DF84E5-BB3D-4120-8FD3-98ECDA31BB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E5B29635-10AC-481E-A2DE-80E9DE6128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AAB430CA-3259-463F-85F9-B6E180323A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8EF18909-FC9F-4845-B1DC-027E82B21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EFCE2389-D574-49C1-89EB-D8C7308883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D44B35A5-5216-45FC-8F0F-D80E383B42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1" name="Freeform: Shape 190">
                <a:extLst>
                  <a:ext uri="{FF2B5EF4-FFF2-40B4-BE49-F238E27FC236}">
                    <a16:creationId xmlns:a16="http://schemas.microsoft.com/office/drawing/2014/main" id="{9470F10A-F708-41AA-A910-5C288B3556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2" name="Freeform: Shape 191">
                <a:extLst>
                  <a:ext uri="{FF2B5EF4-FFF2-40B4-BE49-F238E27FC236}">
                    <a16:creationId xmlns:a16="http://schemas.microsoft.com/office/drawing/2014/main" id="{CD73E13B-910B-40D2-B53F-6614C098B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3" name="Freeform: Shape 192">
                <a:extLst>
                  <a:ext uri="{FF2B5EF4-FFF2-40B4-BE49-F238E27FC236}">
                    <a16:creationId xmlns:a16="http://schemas.microsoft.com/office/drawing/2014/main" id="{8267FC95-0200-40B3-B043-D33BEA60D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  <p:sp>
            <p:nvSpPr>
              <p:cNvPr id="194" name="Freeform: Shape 193">
                <a:extLst>
                  <a:ext uri="{FF2B5EF4-FFF2-40B4-BE49-F238E27FC236}">
                    <a16:creationId xmlns:a16="http://schemas.microsoft.com/office/drawing/2014/main" id="{9F14022C-37CD-4CDD-ACD1-86161EF001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a-DK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7260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308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E4DEDC-67C9-49AF-AB9D-858C3DF6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da-DK" b="1" noProof="0" dirty="0">
                <a:solidFill>
                  <a:schemeClr val="bg1"/>
                </a:solidFill>
              </a:rPr>
              <a:t>Multitasking</a:t>
            </a:r>
            <a:r>
              <a:rPr lang="da-DK" noProof="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076" name="Picture 4" descr="Why Multitasking Is Far worse than you Might think | by Tim Engelke | Medium">
            <a:extLst>
              <a:ext uri="{FF2B5EF4-FFF2-40B4-BE49-F238E27FC236}">
                <a16:creationId xmlns:a16="http://schemas.microsoft.com/office/drawing/2014/main" id="{7E66AC75-0BB3-4840-98D7-ADBC6A42D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2" r="16409" b="1"/>
          <a:stretch>
            <a:fillRect/>
          </a:stretch>
        </p:blipFill>
        <p:spPr bwMode="auto"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3" name="Group 3082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3084" name="Freeform: Shape 3083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85" name="Freeform: Shape 3084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4BC534C-3F09-4DB7-AF1F-863FA3CEB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>
            <a:normAutofit/>
          </a:bodyPr>
          <a:lstStyle/>
          <a:p>
            <a:r>
              <a:rPr lang="da-DK" sz="2400" noProof="0" dirty="0">
                <a:solidFill>
                  <a:schemeClr val="bg1"/>
                </a:solidFill>
              </a:rPr>
              <a:t>Vi mennesker tror, at vi kan multitaske, dvs. at vi sagtens kan udføre to forskellige ting på en gang.</a:t>
            </a:r>
          </a:p>
          <a:p>
            <a:r>
              <a:rPr lang="da-DK" sz="2400" dirty="0">
                <a:solidFill>
                  <a:schemeClr val="bg1"/>
                </a:solidFill>
              </a:rPr>
              <a:t>Multitasking er særligt svært, hvis vi skal gøre to ting, som involverer samme hjerneområde – fx føre en samtale, mens du skal notere din indkøbsseddel.</a:t>
            </a:r>
          </a:p>
          <a:p>
            <a:endParaRPr lang="da-DK" sz="2400" noProof="0" dirty="0">
              <a:solidFill>
                <a:schemeClr val="bg1"/>
              </a:solidFill>
            </a:endParaRPr>
          </a:p>
          <a:p>
            <a:endParaRPr lang="da-DK" noProof="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da-DK" noProof="0" dirty="0">
              <a:solidFill>
                <a:schemeClr val="bg1"/>
              </a:solidFill>
            </a:endParaRPr>
          </a:p>
        </p:txBody>
      </p:sp>
      <p:grpSp>
        <p:nvGrpSpPr>
          <p:cNvPr id="3087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088" name="Freeform: Shape 3087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9" name="Freeform: Shape 3088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0" name="Freeform: Shape 3089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1" name="Freeform: Shape 3090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2" name="Freeform: Shape 3091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639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E4A6A5-0343-420B-B478-6CAAD284C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da-DK" b="1" noProof="0">
                <a:solidFill>
                  <a:schemeClr val="bg1"/>
                </a:solidFill>
              </a:rPr>
              <a:t>Multitasking er en myte!</a:t>
            </a:r>
            <a:br>
              <a:rPr lang="da-DK" b="1" noProof="0">
                <a:solidFill>
                  <a:schemeClr val="bg1"/>
                </a:solidFill>
              </a:rPr>
            </a:br>
            <a:r>
              <a:rPr lang="da-DK" b="1" noProof="0">
                <a:solidFill>
                  <a:schemeClr val="bg1"/>
                </a:solidFill>
              </a:rPr>
              <a:t>- En lille øvelse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778ED34-C151-403D-8503-6379581EC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316" y="655671"/>
            <a:ext cx="6182284" cy="5389529"/>
          </a:xfrm>
        </p:spPr>
        <p:txBody>
          <a:bodyPr>
            <a:normAutofit/>
          </a:bodyPr>
          <a:lstStyle/>
          <a:p>
            <a:r>
              <a:rPr lang="da-DK" sz="2400" noProof="0" dirty="0">
                <a:solidFill>
                  <a:schemeClr val="bg1"/>
                </a:solidFill>
              </a:rPr>
              <a:t>Vores opmærksomhed bliver særligt udfordret, når vi forsøger at </a:t>
            </a:r>
            <a:r>
              <a:rPr lang="da-DK" sz="2400" b="1" noProof="0" dirty="0">
                <a:solidFill>
                  <a:schemeClr val="bg1"/>
                </a:solidFill>
              </a:rPr>
              <a:t>multitaske </a:t>
            </a:r>
            <a:r>
              <a:rPr lang="da-DK" sz="2400" noProof="0" dirty="0">
                <a:solidFill>
                  <a:schemeClr val="bg1"/>
                </a:solidFill>
              </a:rPr>
              <a:t>– altså være fulgt engageret i to eller flere opgaver samtidigt. </a:t>
            </a:r>
          </a:p>
          <a:p>
            <a:endParaRPr lang="da-DK" sz="2400" noProof="0" dirty="0">
              <a:solidFill>
                <a:schemeClr val="bg1"/>
              </a:solidFill>
            </a:endParaRPr>
          </a:p>
          <a:p>
            <a:r>
              <a:rPr lang="da-DK" sz="2400" noProof="0" dirty="0">
                <a:solidFill>
                  <a:schemeClr val="bg1"/>
                </a:solidFill>
              </a:rPr>
              <a:t>Hvis de ting som vi laver er komplekse, har vores opmærksomhed ikke kapaciteten til at køre dem samtidigt – I så fald vil der i virkeligheden foregå sideløbende, altså </a:t>
            </a:r>
            <a:r>
              <a:rPr lang="da-DK" sz="2400" b="1" noProof="0" dirty="0" err="1">
                <a:solidFill>
                  <a:schemeClr val="bg1"/>
                </a:solidFill>
              </a:rPr>
              <a:t>swicthtasking</a:t>
            </a:r>
            <a:r>
              <a:rPr lang="da-DK" sz="2400" noProof="0" dirty="0">
                <a:solidFill>
                  <a:schemeClr val="bg1"/>
                </a:solidFill>
              </a:rPr>
              <a:t> </a:t>
            </a:r>
          </a:p>
          <a:p>
            <a:endParaRPr lang="da-DK" sz="2400" noProof="0" dirty="0">
              <a:solidFill>
                <a:schemeClr val="bg1"/>
              </a:solidFill>
            </a:endParaRPr>
          </a:p>
          <a:p>
            <a:r>
              <a:rPr lang="da-DK" sz="2400" noProof="0" dirty="0">
                <a:solidFill>
                  <a:schemeClr val="bg1"/>
                </a:solidFill>
              </a:rPr>
              <a:t>Find blyant frem og prøv øvelsen ”</a:t>
            </a:r>
            <a:r>
              <a:rPr lang="da-DK" sz="2400" b="1" noProof="0" dirty="0">
                <a:solidFill>
                  <a:schemeClr val="bg1"/>
                </a:solidFill>
              </a:rPr>
              <a:t>The </a:t>
            </a:r>
            <a:r>
              <a:rPr lang="da-DK" sz="2400" b="1" noProof="0" dirty="0" err="1">
                <a:solidFill>
                  <a:schemeClr val="bg1"/>
                </a:solidFill>
              </a:rPr>
              <a:t>myth</a:t>
            </a:r>
            <a:r>
              <a:rPr lang="da-DK" sz="2400" b="1" noProof="0" dirty="0">
                <a:solidFill>
                  <a:schemeClr val="bg1"/>
                </a:solidFill>
              </a:rPr>
              <a:t> of multitasking</a:t>
            </a:r>
            <a:r>
              <a:rPr lang="da-DK" sz="2400" noProof="0" dirty="0">
                <a:solidFill>
                  <a:schemeClr val="bg1"/>
                </a:solidFill>
              </a:rPr>
              <a:t>”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398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C1D1FA3-6212-4B97-9B1E-C7F81247C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1C51958-04D4-4687-95A2-95DCDCF47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265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239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8763FC-356A-4914-9C9A-D65EA54D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854" y="633045"/>
            <a:ext cx="5747986" cy="1492691"/>
          </a:xfrm>
        </p:spPr>
        <p:txBody>
          <a:bodyPr anchor="b">
            <a:normAutofit/>
          </a:bodyPr>
          <a:lstStyle/>
          <a:p>
            <a:r>
              <a:rPr lang="da-DK" b="1" noProof="0" dirty="0">
                <a:solidFill>
                  <a:schemeClr val="bg1"/>
                </a:solidFill>
              </a:rPr>
              <a:t>Multitasking er en myte!</a:t>
            </a:r>
            <a:br>
              <a:rPr lang="da-DK" b="1" noProof="0" dirty="0">
                <a:solidFill>
                  <a:schemeClr val="bg1"/>
                </a:solidFill>
              </a:rPr>
            </a:br>
            <a:r>
              <a:rPr lang="da-DK" b="1" noProof="0" dirty="0">
                <a:solidFill>
                  <a:schemeClr val="bg1"/>
                </a:solidFill>
              </a:rPr>
              <a:t>- En lille øvelse</a:t>
            </a:r>
            <a:endParaRPr lang="da-DK" noProof="0" dirty="0">
              <a:solidFill>
                <a:schemeClr val="bg1"/>
              </a:solidFill>
            </a:endParaRP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D78DD68-8225-4AC5-98B1-7CBEE72D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953" y="2125737"/>
            <a:ext cx="6508457" cy="43310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2400" noProof="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a-DK" sz="2400" noProof="0" dirty="0">
                <a:solidFill>
                  <a:schemeClr val="bg1"/>
                </a:solidFill>
              </a:rPr>
              <a:t>Runde 1:</a:t>
            </a:r>
          </a:p>
          <a:p>
            <a:r>
              <a:rPr lang="da-DK" sz="2200" noProof="0" dirty="0">
                <a:solidFill>
                  <a:schemeClr val="bg1"/>
                </a:solidFill>
              </a:rPr>
              <a:t>På første linje og anden linje skal I ende med at have skrevet hhv. ”</a:t>
            </a:r>
            <a:r>
              <a:rPr lang="da-DK" sz="2200" noProof="0">
                <a:solidFill>
                  <a:schemeClr val="bg1"/>
                </a:solidFill>
              </a:rPr>
              <a:t>Multitasking is </a:t>
            </a:r>
            <a:r>
              <a:rPr lang="da-DK" sz="2200" noProof="0" dirty="0" err="1">
                <a:solidFill>
                  <a:schemeClr val="bg1"/>
                </a:solidFill>
              </a:rPr>
              <a:t>worse</a:t>
            </a:r>
            <a:r>
              <a:rPr lang="da-DK" sz="2200" noProof="0" dirty="0">
                <a:solidFill>
                  <a:schemeClr val="bg1"/>
                </a:solidFill>
              </a:rPr>
              <a:t> </a:t>
            </a:r>
            <a:r>
              <a:rPr lang="da-DK" sz="2200" noProof="0" dirty="0" err="1">
                <a:solidFill>
                  <a:schemeClr val="bg1"/>
                </a:solidFill>
              </a:rPr>
              <a:t>than</a:t>
            </a:r>
            <a:r>
              <a:rPr lang="da-DK" sz="2200" noProof="0" dirty="0">
                <a:solidFill>
                  <a:schemeClr val="bg1"/>
                </a:solidFill>
              </a:rPr>
              <a:t> a </a:t>
            </a:r>
            <a:r>
              <a:rPr lang="da-DK" sz="2200" noProof="0" dirty="0" err="1">
                <a:solidFill>
                  <a:schemeClr val="bg1"/>
                </a:solidFill>
              </a:rPr>
              <a:t>lie</a:t>
            </a:r>
            <a:r>
              <a:rPr lang="da-DK" sz="2200" noProof="0" dirty="0">
                <a:solidFill>
                  <a:schemeClr val="bg1"/>
                </a:solidFill>
              </a:rPr>
              <a:t>” samt tallene fra 1-27.</a:t>
            </a:r>
          </a:p>
          <a:p>
            <a:r>
              <a:rPr lang="da-DK" sz="2200" dirty="0">
                <a:solidFill>
                  <a:schemeClr val="bg1"/>
                </a:solidFill>
              </a:rPr>
              <a:t>I må dog kun skrive ét bogstav og tal ad gangen.</a:t>
            </a:r>
          </a:p>
          <a:p>
            <a:pPr marL="0" indent="0">
              <a:buNone/>
            </a:pPr>
            <a:endParaRPr lang="da-DK" sz="2400" noProof="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a-DK" sz="2400" dirty="0">
                <a:solidFill>
                  <a:schemeClr val="bg1"/>
                </a:solidFill>
              </a:rPr>
              <a:t>Runde 2: </a:t>
            </a:r>
          </a:p>
          <a:p>
            <a:r>
              <a:rPr lang="da-DK" sz="2200" dirty="0">
                <a:solidFill>
                  <a:schemeClr val="bg1"/>
                </a:solidFill>
              </a:rPr>
              <a:t>Skriv de samme to ting igen, men denne gang skal I skrive én linje færdig først</a:t>
            </a:r>
            <a:endParaRPr lang="da-DK" sz="2200" noProof="0" dirty="0">
              <a:solidFill>
                <a:schemeClr val="bg1"/>
              </a:solidFill>
            </a:endParaRPr>
          </a:p>
        </p:txBody>
      </p:sp>
      <p:pic>
        <p:nvPicPr>
          <p:cNvPr id="8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90403FEF-FBB1-4BF6-9BC5-FF3525BCD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213" y="1200223"/>
            <a:ext cx="3472074" cy="4072815"/>
          </a:xfrm>
          <a:prstGeom prst="rect">
            <a:avLst/>
          </a:prstGeom>
        </p:spPr>
      </p:pic>
      <p:grpSp>
        <p:nvGrpSpPr>
          <p:cNvPr id="23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828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BDBE40-A112-2958-427C-8B689007E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da-DK">
                <a:solidFill>
                  <a:schemeClr val="bg1"/>
                </a:solidFill>
              </a:rPr>
              <a:t>Arbejds- og læsespørgsmål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059BBD-806C-3D59-4926-2E6946B03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77492"/>
            <a:ext cx="5217173" cy="3604692"/>
          </a:xfrm>
        </p:spPr>
        <p:txBody>
          <a:bodyPr>
            <a:norm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Læs kapitlet om opmærksomhed: </a:t>
            </a:r>
            <a:r>
              <a:rPr lang="da-DK" sz="2400" dirty="0">
                <a:solidFill>
                  <a:schemeClr val="bg1"/>
                </a:solidFill>
                <a:hlinkClick r:id="rId2"/>
              </a:rPr>
              <a:t>https://psykveje.systime.dk/?id=5238</a:t>
            </a:r>
            <a:r>
              <a:rPr lang="da-DK" sz="2400" dirty="0">
                <a:solidFill>
                  <a:schemeClr val="bg1"/>
                </a:solidFill>
              </a:rPr>
              <a:t> </a:t>
            </a:r>
            <a:r>
              <a:rPr lang="da-DK" sz="2000" dirty="0">
                <a:solidFill>
                  <a:schemeClr val="bg1"/>
                </a:solidFill>
              </a:rPr>
              <a:t>(I behøver ikke læse afsnittet ”Uopmærksom blindhed”).</a:t>
            </a:r>
            <a:endParaRPr lang="da-DK" sz="2400" dirty="0">
              <a:solidFill>
                <a:schemeClr val="bg1"/>
              </a:solidFill>
            </a:endParaRPr>
          </a:p>
          <a:p>
            <a:endParaRPr lang="da-DK" sz="2400" dirty="0">
              <a:solidFill>
                <a:schemeClr val="bg1"/>
              </a:solidFill>
            </a:endParaRPr>
          </a:p>
          <a:p>
            <a:r>
              <a:rPr lang="da-DK" sz="2400" dirty="0">
                <a:solidFill>
                  <a:schemeClr val="bg1"/>
                </a:solidFill>
              </a:rPr>
              <a:t>Besvar læsespørgsmålene undervejs. Vi gennemgår dem i slutningen af timen.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6060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447</Words>
  <Application>Microsoft Office PowerPoint</Application>
  <PresentationFormat>Widescreen</PresentationFormat>
  <Paragraphs>46</Paragraphs>
  <Slides>8</Slides>
  <Notes>1</Notes>
  <HiddenSlides>0</HiddenSlides>
  <MMClips>1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Opmærksomhed og multitasking</vt:lpstr>
      <vt:lpstr>Opmærksomhed</vt:lpstr>
      <vt:lpstr>Selektiv opmærksomhed og uopmærksom blindhed – Et lille forsøg</vt:lpstr>
      <vt:lpstr>Automatiserede og kontrollerede processer</vt:lpstr>
      <vt:lpstr>Multitasking </vt:lpstr>
      <vt:lpstr>Multitasking er en myte! - En lille øvelse</vt:lpstr>
      <vt:lpstr>Multitasking er en myte! - En lille øvelse</vt:lpstr>
      <vt:lpstr>Arbejds- og læsespørgsmål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Opmærksomhed og multitasking</dc:title>
  <dc:creator>Maja Christina Lerche Høgh</dc:creator>
  <cp:lastModifiedBy>Clara Nørgaard Madsen (CSN - UCH)</cp:lastModifiedBy>
  <cp:revision>10</cp:revision>
  <dcterms:created xsi:type="dcterms:W3CDTF">2023-09-18T10:38:37Z</dcterms:created>
  <dcterms:modified xsi:type="dcterms:W3CDTF">2026-01-08T07:19:06Z</dcterms:modified>
</cp:coreProperties>
</file>