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1D40A-5AEB-4315-AE76-3535C801B4ED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E20C8-5F37-4452-AE0C-012DBAD085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918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C2A36-9F1C-4A0D-8DB3-9C839B1E5BE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251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C2A36-9F1C-4A0D-8DB3-9C839B1E5BE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568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C2A36-9F1C-4A0D-8DB3-9C839B1E5BE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773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C2A36-9F1C-4A0D-8DB3-9C839B1E5BE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98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88494-76DA-E2A0-5F4B-71DFBA335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51588BB-3F1D-116B-4220-102DDE967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B0D3EF-3E76-8A4C-26C4-6A077607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69D5AC-D056-BBFA-C1B7-3C9C52C6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4B1452-9CB2-DA66-09A1-86A8C13E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673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E06B6-A97B-4A92-70FF-AC0A8D31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9230C3C-0ACA-F92F-26DD-541EB30C8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FF700B-9CE4-18B9-AF7F-3B08A463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EA3554-BBAE-6BF1-73EE-93521558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054AC8D-726F-0C7E-29F5-5E31F806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0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83B3C4-3BFF-A418-0E15-9BC6340A7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A45FFFB-B691-17AE-31FB-717883B3C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6FAB3-D28F-3BBA-C5BD-6DA12918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9F129E-5683-6376-9710-72F11A1E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96CF20-C0DF-4123-53BB-5CA0BC9A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0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24C36-26B0-53C9-DB5A-07AF30D8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0322CB-F41C-54F0-E1B4-CE92C0C44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3A5BD7-C0DF-DA6E-ABB7-307B2DED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AC0A8D-26EA-F934-01CB-1409F5EF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DE8367-1278-72C9-24D7-9B8B2EE6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63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39E2E-137D-9B45-D377-0B56D7C5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F9AED59-2A73-2AF4-7EB6-39C0417B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94C4B5-BFF6-DC82-4484-44A894C4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C8BFC8-07A8-52FB-FA12-A299949F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351EA4-378D-6A0D-F3D8-E2E35B43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527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BD567-4D21-5F37-2FCA-D49DD03F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6038AB-9094-CBE5-3182-77E9996D0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B34FDF-59CD-03F1-5317-A7C33DAB2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8C0B2A-2191-BC5B-563C-431FED17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7405616-8356-09C2-517C-D5881377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37C0F79-C45C-A8E0-E1B6-CD180C02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944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60DD0-E889-78A8-4DC5-0E678366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E674B3-FE36-04BE-256A-17F5C059A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D56C69-BF90-9F10-E08B-2FB81622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2EFBF32-0DDE-75C6-9CD0-002FD6743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C07F4FC-3D37-0285-D472-99637832E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AAE3838-15A3-0426-8133-243B7455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9766047-3A43-3E54-4E02-BF067A4C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F463BCB-760E-4975-1B1D-85506CD1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827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F2EA1-74D4-14C8-6ACE-6D03E96C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A1AB507-E27D-BE14-048D-CA1E23F2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825D158-7AEF-7960-0FE7-C83D670D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74D7A82-2F59-F57A-9C4C-5713DD92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340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BF24BBB-5469-5CC8-E561-7D63BB79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FD9A4F3-4015-6B25-B9F0-5FE3760C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7281ED1-A62D-230B-6AF3-A7A61CF2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861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CCDD7-5AF7-D9F9-C935-1BEB063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8BEB09-8F62-2A7D-1051-BF3B1AF4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65FD335-A9A5-C3F6-2E11-73E1488F5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C3A09A-ED14-67B1-04F3-EA1BC36C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F4FCC4-3CCF-17F7-5199-6E56025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B1667A7-12F2-0716-87B2-567706F9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90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7CDDF-369E-B7AA-D537-CAC1FF52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D5B0CD0-BF45-7D2D-A999-4A9AC136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70AC48-8070-0763-D45F-F322E02EE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79D304-4AAA-AD99-DE22-43C0D56A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065AEB0-F8AC-DB83-E3FC-C0F20B68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74890F5-E8BF-9BBC-DE78-36DF21FC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93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28448A6-9924-5334-1CB0-A5D292F4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01FF0B-449A-6EEA-74A7-8EF601525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F94D0-5A67-4858-F079-F791DE36A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B5F84-A3BF-478C-B4C9-D7756CE624D2}" type="datetimeFigureOut">
              <a:rPr lang="da-DK" smtClean="0"/>
              <a:t>13-01-2026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FFDB81-F653-CB23-C875-F17A82539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2C9639-0356-D9BC-EB33-67A8C089A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3029E-58B9-42AC-A58F-782D2FDA49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972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pic>
        <p:nvPicPr>
          <p:cNvPr id="1026" name="Picture 2" descr="Why we need to stop multitasking – and how to do it - The Homeworker">
            <a:extLst>
              <a:ext uri="{FF2B5EF4-FFF2-40B4-BE49-F238E27FC236}">
                <a16:creationId xmlns:a16="http://schemas.microsoft.com/office/drawing/2014/main" id="{C8ACDF49-A446-4088-AE12-7BAC6237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4" b="16166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A14E27-8A80-6FC6-3ED9-054627AF1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 b="1" noProof="0" dirty="0">
                <a:solidFill>
                  <a:srgbClr val="FFFFFF"/>
                </a:solidFill>
              </a:rPr>
              <a:t>Multitasking og digitale medier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6B4EC2C-BB19-32E6-6A89-E3DEB45A4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a-DK" sz="1700" noProof="0" dirty="0">
                <a:solidFill>
                  <a:srgbClr val="FFFFFF"/>
                </a:solidFill>
              </a:rPr>
              <a:t>- Artikel ”Multitasking er svært, tidsrøvende og usundt”</a:t>
            </a:r>
          </a:p>
          <a:p>
            <a:r>
              <a:rPr lang="da-DK" sz="1700" noProof="0" dirty="0">
                <a:solidFill>
                  <a:srgbClr val="FFFFFF"/>
                </a:solidFill>
              </a:rPr>
              <a:t>- Gruppearbejde: Opmærksomheden i en digitaliseret verden</a:t>
            </a:r>
          </a:p>
          <a:p>
            <a:r>
              <a:rPr lang="da-DK" sz="1700" noProof="0" dirty="0">
                <a:solidFill>
                  <a:srgbClr val="FFFFFF"/>
                </a:solidFill>
              </a:rPr>
              <a:t>- Begrebslisten</a:t>
            </a:r>
          </a:p>
        </p:txBody>
      </p:sp>
    </p:spTree>
    <p:extLst>
      <p:ext uri="{BB962C8B-B14F-4D97-AF65-F5344CB8AC3E}">
        <p14:creationId xmlns:p14="http://schemas.microsoft.com/office/powerpoint/2010/main" val="10255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5076C-69A7-C550-27A5-76751132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4300" b="1" noProof="0" dirty="0"/>
              <a:t>Artikel ”Multitasking er svært, usundt og tidsrøvende”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AA8BC7-3E76-C9D9-3C7A-A9185A60A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97" y="4685288"/>
            <a:ext cx="3124151" cy="10357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a-DK" sz="1800" noProof="0" dirty="0"/>
              <a:t>Brug tretrinsraketten til at komme frem til </a:t>
            </a:r>
            <a:r>
              <a:rPr lang="da-DK" sz="1800" b="1" u="sng" dirty="0"/>
              <a:t>to</a:t>
            </a:r>
            <a:r>
              <a:rPr lang="da-DK" sz="1800" noProof="0" dirty="0"/>
              <a:t> psykologiske problemstillinger.</a:t>
            </a:r>
          </a:p>
        </p:txBody>
      </p:sp>
      <p:pic>
        <p:nvPicPr>
          <p:cNvPr id="5" name="Billede 4" descr="Et billede, der indeholder tekst, Font/skrifttype, skærmbillede, nummer/tal&#10;&#10;Automatisk genereret beskrivelse">
            <a:extLst>
              <a:ext uri="{FF2B5EF4-FFF2-40B4-BE49-F238E27FC236}">
                <a16:creationId xmlns:a16="http://schemas.microsoft.com/office/drawing/2014/main" id="{602FFBF6-8116-CA97-B724-E23EC54C7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81" y="1313341"/>
            <a:ext cx="3383280" cy="4365523"/>
          </a:xfrm>
          <a:prstGeom prst="rect">
            <a:avLst/>
          </a:prstGeom>
        </p:spPr>
      </p:pic>
      <p:pic>
        <p:nvPicPr>
          <p:cNvPr id="6" name="Pladsholder til indhold 4" descr="Et billede, der indeholder skitse, tegning, tegneserie&#10;&#10;Automatisk genereret beskrivelse">
            <a:extLst>
              <a:ext uri="{FF2B5EF4-FFF2-40B4-BE49-F238E27FC236}">
                <a16:creationId xmlns:a16="http://schemas.microsoft.com/office/drawing/2014/main" id="{97308AEA-7DF8-7D3B-075C-3DE345E2E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7" y="2020147"/>
            <a:ext cx="3383280" cy="29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pic>
        <p:nvPicPr>
          <p:cNvPr id="1026" name="Picture 2" descr="Brist på nya mobiltelefoner - Nyheter (Ekot) | Sveriges Radio">
            <a:extLst>
              <a:ext uri="{FF2B5EF4-FFF2-40B4-BE49-F238E27FC236}">
                <a16:creationId xmlns:a16="http://schemas.microsoft.com/office/drawing/2014/main" id="{B531E284-A225-B7E5-4643-B6442076B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r="7245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C250F0-78C7-D8AB-9632-3BDB0CA7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304800"/>
            <a:ext cx="4188441" cy="1960237"/>
          </a:xfrm>
        </p:spPr>
        <p:txBody>
          <a:bodyPr>
            <a:normAutofit/>
          </a:bodyPr>
          <a:lstStyle/>
          <a:p>
            <a:r>
              <a:rPr lang="da-DK" sz="4000" b="1" noProof="0" dirty="0"/>
              <a:t>Opmærksomheden i en digitaliseret verden (ca. 10)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BDC0DC-7F35-C4E3-99F3-0837077F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6" y="2434201"/>
            <a:ext cx="4316362" cy="3742762"/>
          </a:xfrm>
        </p:spPr>
        <p:txBody>
          <a:bodyPr>
            <a:normAutofit/>
          </a:bodyPr>
          <a:lstStyle/>
          <a:p>
            <a:endParaRPr lang="da-DK" sz="2000" noProof="0" dirty="0"/>
          </a:p>
          <a:p>
            <a:pPr marL="0" indent="0">
              <a:buNone/>
            </a:pPr>
            <a:r>
              <a:rPr lang="da-DK" sz="2000" noProof="0" dirty="0"/>
              <a:t>Læs afsnit 4.2.1 om læring i en digitaliseret verden</a:t>
            </a:r>
          </a:p>
          <a:p>
            <a:endParaRPr lang="da-DK" sz="2000" noProof="0" dirty="0"/>
          </a:p>
          <a:p>
            <a:r>
              <a:rPr lang="da-DK" sz="2000" i="1" noProof="0" dirty="0"/>
              <a:t>Kan det hjælpe dig med at besvare din psykologiske problemstilling?</a:t>
            </a:r>
          </a:p>
          <a:p>
            <a:r>
              <a:rPr lang="da-DK" sz="2000" noProof="0" dirty="0"/>
              <a:t>P.S. Hvis du har brug for ekstra hjælp til problemstillingen kan du læse afsnit 4.2 om opmærksomhed.</a:t>
            </a:r>
          </a:p>
        </p:txBody>
      </p:sp>
    </p:spTree>
    <p:extLst>
      <p:ext uri="{BB962C8B-B14F-4D97-AF65-F5344CB8AC3E}">
        <p14:creationId xmlns:p14="http://schemas.microsoft.com/office/powerpoint/2010/main" val="112073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indhold 9" descr="Et billede, der indeholder tekst, person, Ansigt, skærmbillede&#10;&#10;Automatisk genereret beskrivelse">
            <a:extLst>
              <a:ext uri="{FF2B5EF4-FFF2-40B4-BE49-F238E27FC236}">
                <a16:creationId xmlns:a16="http://schemas.microsoft.com/office/drawing/2014/main" id="{57D007F6-990C-D5DD-4BB4-0C117B174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69" y="643467"/>
            <a:ext cx="4136516" cy="5571066"/>
          </a:xfrm>
          <a:prstGeom prst="rect">
            <a:avLst/>
          </a:prstGeom>
        </p:spPr>
      </p:pic>
      <p:pic>
        <p:nvPicPr>
          <p:cNvPr id="5" name="Pladsholder til indhold 4" descr="Et billede, der indeholder tekst, person, tøj, skærmbillede&#10;&#10;Automatisk genereret beskrivelse">
            <a:extLst>
              <a:ext uri="{FF2B5EF4-FFF2-40B4-BE49-F238E27FC236}">
                <a16:creationId xmlns:a16="http://schemas.microsoft.com/office/drawing/2014/main" id="{70852425-BBBE-B149-83F5-0B03EDF83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714829"/>
            <a:ext cx="5129784" cy="54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6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060D9-5FBE-501B-1B5C-6AC76E18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4200" b="1" noProof="0" dirty="0"/>
              <a:t>Opmærksomhedens styrke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B82A3C-5BB1-459E-E52D-ADEA1C01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da-DK" sz="2200" noProof="0" dirty="0"/>
          </a:p>
          <a:p>
            <a:r>
              <a:rPr lang="da-DK" sz="2200" noProof="0" dirty="0"/>
              <a:t>Afhænger af </a:t>
            </a:r>
            <a:r>
              <a:rPr lang="da-DK" sz="2200" noProof="0" dirty="0" err="1"/>
              <a:t>arousal</a:t>
            </a:r>
            <a:r>
              <a:rPr lang="da-DK" sz="2200" noProof="0" dirty="0"/>
              <a:t>-niveau (niveauet af </a:t>
            </a:r>
            <a:r>
              <a:rPr lang="da-DK" sz="2200" i="1" noProof="0" dirty="0"/>
              <a:t>vågenhed</a:t>
            </a:r>
            <a:r>
              <a:rPr lang="da-DK" sz="2200" noProof="0" dirty="0"/>
              <a:t> eller mental </a:t>
            </a:r>
            <a:r>
              <a:rPr lang="da-DK" sz="2200" i="1" noProof="0" dirty="0" err="1"/>
              <a:t>tændthed</a:t>
            </a:r>
            <a:r>
              <a:rPr lang="da-DK" sz="2200" noProof="0" dirty="0"/>
              <a:t>).</a:t>
            </a:r>
          </a:p>
          <a:p>
            <a:endParaRPr lang="da-DK" sz="2200" noProof="0" dirty="0"/>
          </a:p>
          <a:p>
            <a:r>
              <a:rPr lang="da-DK" sz="2200" noProof="0" dirty="0"/>
              <a:t>De tidspunkter hvor jeres </a:t>
            </a:r>
            <a:r>
              <a:rPr lang="da-DK" sz="2200" noProof="0" dirty="0" err="1"/>
              <a:t>arousal</a:t>
            </a:r>
            <a:r>
              <a:rPr lang="da-DK" sz="2200" noProof="0" dirty="0"/>
              <a:t>-niveau ikke er ”passende”, er det endnu mere vigtigt ikke at lade sin opmærksomhed være forstyrret af digitale medier.</a:t>
            </a:r>
          </a:p>
        </p:txBody>
      </p:sp>
      <p:pic>
        <p:nvPicPr>
          <p:cNvPr id="4" name="Billede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BCE35EF-0E05-B6F6-9DAC-9845E7510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3" y="1844907"/>
            <a:ext cx="5458968" cy="31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8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A79427-8CA0-272D-324C-E48146FA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a-DK" sz="36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Begrebslisten</a:t>
            </a:r>
          </a:p>
        </p:txBody>
      </p:sp>
      <p:pic>
        <p:nvPicPr>
          <p:cNvPr id="5" name="Pladsholder til indhold 4" descr="Et billede, der indeholder tekst, skærmbillede, linje/række, Parallel&#10;&#10;Automatisk genereret beskrivelse">
            <a:extLst>
              <a:ext uri="{FF2B5EF4-FFF2-40B4-BE49-F238E27FC236}">
                <a16:creationId xmlns:a16="http://schemas.microsoft.com/office/drawing/2014/main" id="{F7FF4C93-D28A-3B4D-0E2F-9333D6889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308867"/>
            <a:ext cx="6780700" cy="42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4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141</Words>
  <Application>Microsoft Office PowerPoint</Application>
  <PresentationFormat>Widescreen</PresentationFormat>
  <Paragraphs>22</Paragraphs>
  <Slides>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Multitasking og digitale medier</vt:lpstr>
      <vt:lpstr>Artikel ”Multitasking er svært, usundt og tidsrøvende” </vt:lpstr>
      <vt:lpstr>Opmærksomheden i en digitaliseret verden (ca. 10)</vt:lpstr>
      <vt:lpstr>PowerPoint-præsentation</vt:lpstr>
      <vt:lpstr>Opmærksomhedens styrke</vt:lpstr>
      <vt:lpstr>Begrebslisten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Multitasking og digitale medier</dc:title>
  <dc:creator>Ida Marie Givskov (IMG - UCH)</dc:creator>
  <cp:lastModifiedBy>Clara Nørgaard Madsen (CSN - UCH)</cp:lastModifiedBy>
  <cp:revision>6</cp:revision>
  <dcterms:created xsi:type="dcterms:W3CDTF">2023-12-27T06:47:35Z</dcterms:created>
  <dcterms:modified xsi:type="dcterms:W3CDTF">2026-01-13T06:59:51Z</dcterms:modified>
</cp:coreProperties>
</file>