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9" r:id="rId2"/>
    <p:sldId id="258" r:id="rId3"/>
    <p:sldId id="261" r:id="rId4"/>
    <p:sldId id="262" r:id="rId5"/>
    <p:sldId id="266" r:id="rId6"/>
    <p:sldId id="265" r:id="rId7"/>
    <p:sldId id="264" r:id="rId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85D65B-BC9B-486C-88D9-A07E1DD752EB}" v="4" dt="2026-03-09T11:10:57.1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ra Nørgaard Madsen (CSN - UCH)" userId="e8c00361-be16-4cef-bfe1-816a4757e3fb" providerId="ADAL" clId="{1E81A9A9-058A-452C-B79B-B227D30DE133}"/>
    <pc:docChg chg="custSel addSld modSld sldOrd">
      <pc:chgData name="Clara Nørgaard Madsen (CSN - UCH)" userId="e8c00361-be16-4cef-bfe1-816a4757e3fb" providerId="ADAL" clId="{1E81A9A9-058A-452C-B79B-B227D30DE133}" dt="2026-03-10T08:22:15.485" v="196"/>
      <pc:docMkLst>
        <pc:docMk/>
      </pc:docMkLst>
      <pc:sldChg chg="modSp mod">
        <pc:chgData name="Clara Nørgaard Madsen (CSN - UCH)" userId="e8c00361-be16-4cef-bfe1-816a4757e3fb" providerId="ADAL" clId="{1E81A9A9-058A-452C-B79B-B227D30DE133}" dt="2026-03-10T08:13:25.339" v="192" actId="20577"/>
        <pc:sldMkLst>
          <pc:docMk/>
          <pc:sldMk cId="786322452" sldId="259"/>
        </pc:sldMkLst>
        <pc:spChg chg="mod">
          <ac:chgData name="Clara Nørgaard Madsen (CSN - UCH)" userId="e8c00361-be16-4cef-bfe1-816a4757e3fb" providerId="ADAL" clId="{1E81A9A9-058A-452C-B79B-B227D30DE133}" dt="2026-03-10T08:13:25.339" v="192" actId="20577"/>
          <ac:spMkLst>
            <pc:docMk/>
            <pc:sldMk cId="786322452" sldId="259"/>
            <ac:spMk id="3" creationId="{BE68D46E-8568-5AC1-7A9F-9E8DED466F1B}"/>
          </ac:spMkLst>
        </pc:spChg>
      </pc:sldChg>
      <pc:sldChg chg="modSp mod">
        <pc:chgData name="Clara Nørgaard Madsen (CSN - UCH)" userId="e8c00361-be16-4cef-bfe1-816a4757e3fb" providerId="ADAL" clId="{1E81A9A9-058A-452C-B79B-B227D30DE133}" dt="2026-03-09T10:54:37.962" v="83" actId="14100"/>
        <pc:sldMkLst>
          <pc:docMk/>
          <pc:sldMk cId="4238484408" sldId="264"/>
        </pc:sldMkLst>
        <pc:spChg chg="mod">
          <ac:chgData name="Clara Nørgaard Madsen (CSN - UCH)" userId="e8c00361-be16-4cef-bfe1-816a4757e3fb" providerId="ADAL" clId="{1E81A9A9-058A-452C-B79B-B227D30DE133}" dt="2026-03-09T10:54:37.962" v="83" actId="14100"/>
          <ac:spMkLst>
            <pc:docMk/>
            <pc:sldMk cId="4238484408" sldId="264"/>
            <ac:spMk id="2" creationId="{074061D9-4611-7917-1FE3-C78DDA9A77B0}"/>
          </ac:spMkLst>
        </pc:spChg>
      </pc:sldChg>
      <pc:sldChg chg="addSp modSp new mod ord setBg">
        <pc:chgData name="Clara Nørgaard Madsen (CSN - UCH)" userId="e8c00361-be16-4cef-bfe1-816a4757e3fb" providerId="ADAL" clId="{1E81A9A9-058A-452C-B79B-B227D30DE133}" dt="2026-03-10T08:22:15.485" v="196"/>
        <pc:sldMkLst>
          <pc:docMk/>
          <pc:sldMk cId="1885615684" sldId="265"/>
        </pc:sldMkLst>
        <pc:spChg chg="mod">
          <ac:chgData name="Clara Nørgaard Madsen (CSN - UCH)" userId="e8c00361-be16-4cef-bfe1-816a4757e3fb" providerId="ADAL" clId="{1E81A9A9-058A-452C-B79B-B227D30DE133}" dt="2026-03-09T11:11:14.654" v="141" actId="403"/>
          <ac:spMkLst>
            <pc:docMk/>
            <pc:sldMk cId="1885615684" sldId="265"/>
            <ac:spMk id="2" creationId="{3B5D8F8F-05EF-039F-83BE-1905E18FFC39}"/>
          </ac:spMkLst>
        </pc:spChg>
        <pc:spChg chg="mod">
          <ac:chgData name="Clara Nørgaard Madsen (CSN - UCH)" userId="e8c00361-be16-4cef-bfe1-816a4757e3fb" providerId="ADAL" clId="{1E81A9A9-058A-452C-B79B-B227D30DE133}" dt="2026-03-09T11:11:09.960" v="140" actId="14100"/>
          <ac:spMkLst>
            <pc:docMk/>
            <pc:sldMk cId="1885615684" sldId="265"/>
            <ac:spMk id="3" creationId="{EE5B88E6-3F81-6818-0ADD-0ED5EEAE202C}"/>
          </ac:spMkLst>
        </pc:spChg>
        <pc:spChg chg="add">
          <ac:chgData name="Clara Nørgaard Madsen (CSN - UCH)" userId="e8c00361-be16-4cef-bfe1-816a4757e3fb" providerId="ADAL" clId="{1E81A9A9-058A-452C-B79B-B227D30DE133}" dt="2026-03-09T11:09:33.344" v="85" actId="26606"/>
          <ac:spMkLst>
            <pc:docMk/>
            <pc:sldMk cId="1885615684" sldId="265"/>
            <ac:spMk id="8" creationId="{1B15ED52-F352-441B-82BF-E0EA34836D08}"/>
          </ac:spMkLst>
        </pc:spChg>
        <pc:spChg chg="add">
          <ac:chgData name="Clara Nørgaard Madsen (CSN - UCH)" userId="e8c00361-be16-4cef-bfe1-816a4757e3fb" providerId="ADAL" clId="{1E81A9A9-058A-452C-B79B-B227D30DE133}" dt="2026-03-09T11:09:33.344" v="85" actId="26606"/>
          <ac:spMkLst>
            <pc:docMk/>
            <pc:sldMk cId="1885615684" sldId="265"/>
            <ac:spMk id="10" creationId="{3B2E3793-BFE6-45A2-9B7B-E18844431C99}"/>
          </ac:spMkLst>
        </pc:spChg>
        <pc:spChg chg="add">
          <ac:chgData name="Clara Nørgaard Madsen (CSN - UCH)" userId="e8c00361-be16-4cef-bfe1-816a4757e3fb" providerId="ADAL" clId="{1E81A9A9-058A-452C-B79B-B227D30DE133}" dt="2026-03-09T11:09:33.344" v="85" actId="26606"/>
          <ac:spMkLst>
            <pc:docMk/>
            <pc:sldMk cId="1885615684" sldId="265"/>
            <ac:spMk id="12" creationId="{BC4C4868-CB8F-4AF9-9CDB-8108F2C19B67}"/>
          </ac:spMkLst>
        </pc:spChg>
        <pc:spChg chg="add">
          <ac:chgData name="Clara Nørgaard Madsen (CSN - UCH)" userId="e8c00361-be16-4cef-bfe1-816a4757e3fb" providerId="ADAL" clId="{1E81A9A9-058A-452C-B79B-B227D30DE133}" dt="2026-03-09T11:09:33.344" v="85" actId="26606"/>
          <ac:spMkLst>
            <pc:docMk/>
            <pc:sldMk cId="1885615684" sldId="265"/>
            <ac:spMk id="14" creationId="{375E0459-6403-40CD-989D-56A4407CA12E}"/>
          </ac:spMkLst>
        </pc:spChg>
        <pc:spChg chg="add">
          <ac:chgData name="Clara Nørgaard Madsen (CSN - UCH)" userId="e8c00361-be16-4cef-bfe1-816a4757e3fb" providerId="ADAL" clId="{1E81A9A9-058A-452C-B79B-B227D30DE133}" dt="2026-03-09T11:09:33.344" v="85" actId="26606"/>
          <ac:spMkLst>
            <pc:docMk/>
            <pc:sldMk cId="1885615684" sldId="265"/>
            <ac:spMk id="16" creationId="{53E5B1A8-3AC9-4BD1-9BBC-78CA94F2D1BA}"/>
          </ac:spMkLst>
        </pc:spChg>
      </pc:sldChg>
      <pc:sldChg chg="addSp delSp modSp new mod ord setBg">
        <pc:chgData name="Clara Nørgaard Madsen (CSN - UCH)" userId="e8c00361-be16-4cef-bfe1-816a4757e3fb" providerId="ADAL" clId="{1E81A9A9-058A-452C-B79B-B227D30DE133}" dt="2026-03-10T08:22:13.022" v="194"/>
        <pc:sldMkLst>
          <pc:docMk/>
          <pc:sldMk cId="820793036" sldId="266"/>
        </pc:sldMkLst>
        <pc:spChg chg="mod">
          <ac:chgData name="Clara Nørgaard Madsen (CSN - UCH)" userId="e8c00361-be16-4cef-bfe1-816a4757e3fb" providerId="ADAL" clId="{1E81A9A9-058A-452C-B79B-B227D30DE133}" dt="2026-03-09T11:13:13.439" v="157" actId="20577"/>
          <ac:spMkLst>
            <pc:docMk/>
            <pc:sldMk cId="820793036" sldId="266"/>
            <ac:spMk id="2" creationId="{DA9AAB40-BD03-EED4-5596-2828BD2648E2}"/>
          </ac:spMkLst>
        </pc:spChg>
        <pc:spChg chg="del mod">
          <ac:chgData name="Clara Nørgaard Madsen (CSN - UCH)" userId="e8c00361-be16-4cef-bfe1-816a4757e3fb" providerId="ADAL" clId="{1E81A9A9-058A-452C-B79B-B227D30DE133}" dt="2026-03-09T11:13:32.462" v="158" actId="22"/>
          <ac:spMkLst>
            <pc:docMk/>
            <pc:sldMk cId="820793036" sldId="266"/>
            <ac:spMk id="3" creationId="{7F61E813-ED63-710E-0D1A-BB776123EF5C}"/>
          </ac:spMkLst>
        </pc:spChg>
        <pc:spChg chg="add">
          <ac:chgData name="Clara Nørgaard Madsen (CSN - UCH)" userId="e8c00361-be16-4cef-bfe1-816a4757e3fb" providerId="ADAL" clId="{1E81A9A9-058A-452C-B79B-B227D30DE133}" dt="2026-03-09T11:13:07.176" v="143" actId="26606"/>
          <ac:spMkLst>
            <pc:docMk/>
            <pc:sldMk cId="820793036" sldId="266"/>
            <ac:spMk id="8" creationId="{1B15ED52-F352-441B-82BF-E0EA34836D08}"/>
          </ac:spMkLst>
        </pc:spChg>
        <pc:spChg chg="add">
          <ac:chgData name="Clara Nørgaard Madsen (CSN - UCH)" userId="e8c00361-be16-4cef-bfe1-816a4757e3fb" providerId="ADAL" clId="{1E81A9A9-058A-452C-B79B-B227D30DE133}" dt="2026-03-09T11:13:07.176" v="143" actId="26606"/>
          <ac:spMkLst>
            <pc:docMk/>
            <pc:sldMk cId="820793036" sldId="266"/>
            <ac:spMk id="10" creationId="{3B2E3793-BFE6-45A2-9B7B-E18844431C99}"/>
          </ac:spMkLst>
        </pc:spChg>
        <pc:spChg chg="add">
          <ac:chgData name="Clara Nørgaard Madsen (CSN - UCH)" userId="e8c00361-be16-4cef-bfe1-816a4757e3fb" providerId="ADAL" clId="{1E81A9A9-058A-452C-B79B-B227D30DE133}" dt="2026-03-09T11:13:07.176" v="143" actId="26606"/>
          <ac:spMkLst>
            <pc:docMk/>
            <pc:sldMk cId="820793036" sldId="266"/>
            <ac:spMk id="12" creationId="{BC4C4868-CB8F-4AF9-9CDB-8108F2C19B67}"/>
          </ac:spMkLst>
        </pc:spChg>
        <pc:spChg chg="add">
          <ac:chgData name="Clara Nørgaard Madsen (CSN - UCH)" userId="e8c00361-be16-4cef-bfe1-816a4757e3fb" providerId="ADAL" clId="{1E81A9A9-058A-452C-B79B-B227D30DE133}" dt="2026-03-09T11:13:07.176" v="143" actId="26606"/>
          <ac:spMkLst>
            <pc:docMk/>
            <pc:sldMk cId="820793036" sldId="266"/>
            <ac:spMk id="14" creationId="{375E0459-6403-40CD-989D-56A4407CA12E}"/>
          </ac:spMkLst>
        </pc:spChg>
        <pc:spChg chg="add">
          <ac:chgData name="Clara Nørgaard Madsen (CSN - UCH)" userId="e8c00361-be16-4cef-bfe1-816a4757e3fb" providerId="ADAL" clId="{1E81A9A9-058A-452C-B79B-B227D30DE133}" dt="2026-03-09T11:13:07.176" v="143" actId="26606"/>
          <ac:spMkLst>
            <pc:docMk/>
            <pc:sldMk cId="820793036" sldId="266"/>
            <ac:spMk id="16" creationId="{53E5B1A8-3AC9-4BD1-9BBC-78CA94F2D1BA}"/>
          </ac:spMkLst>
        </pc:spChg>
        <pc:picChg chg="add mod ord">
          <ac:chgData name="Clara Nørgaard Madsen (CSN - UCH)" userId="e8c00361-be16-4cef-bfe1-816a4757e3fb" providerId="ADAL" clId="{1E81A9A9-058A-452C-B79B-B227D30DE133}" dt="2026-03-09T11:13:45.313" v="162" actId="1076"/>
          <ac:picMkLst>
            <pc:docMk/>
            <pc:sldMk cId="820793036" sldId="266"/>
            <ac:picMk id="5" creationId="{CE15B240-C9BA-8FD8-E82A-C3C908B98D8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16B5C-91B3-44C8-BC21-AD5765D85826}" type="datetimeFigureOut">
              <a:rPr lang="da-DK" smtClean="0"/>
              <a:t>10-03-2026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1996E-D274-4049-9BA7-7B013FC5B09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4523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BFCD8-426A-4701-BBA3-539FDC23B942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7665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BFCD8-426A-4701-BBA3-539FDC23B942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42585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BFCD8-426A-4701-BBA3-539FDC23B942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6370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E484F2-C6C1-043E-D6D8-B1A86EE5C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9A3B6D9-40A7-DC8B-7648-B071396A7C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D8CB103-47BF-3763-7F6B-F733AE328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F0325-336F-455A-82C0-46007EC89184}" type="datetimeFigureOut">
              <a:rPr lang="da-DK" smtClean="0"/>
              <a:t>10-03-2026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4F764E1-04AC-727F-04E7-8AAD8A3A6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2F0EE0E-E066-2F16-7494-E5EF3758C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191D8-2817-4A56-8C44-0FA4D7772E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085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641627-99A4-28EC-B22D-BD38B8C23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302865E-2880-958F-6ADF-D221652725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418AD7F-8A45-145F-A118-595165EC0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F0325-336F-455A-82C0-46007EC89184}" type="datetimeFigureOut">
              <a:rPr lang="da-DK" smtClean="0"/>
              <a:t>10-03-2026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698C47F-D867-6A34-430C-F93BD4316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CA2AA62-03B2-CCEE-CC0F-84B473D58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191D8-2817-4A56-8C44-0FA4D7772E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2659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53F9BEBC-CA58-CDD7-9F3D-FDA0B49375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DFBEF603-DACE-733C-3361-2FEE6B3EA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77FAD34-1F03-1BA7-CCA7-CFD36DDB3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F0325-336F-455A-82C0-46007EC89184}" type="datetimeFigureOut">
              <a:rPr lang="da-DK" smtClean="0"/>
              <a:t>10-03-2026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48DB511-5141-9D88-FC9F-645DDCC5D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8BE0E25-607B-DC52-AE2D-5CBAA9013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191D8-2817-4A56-8C44-0FA4D7772E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0724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D655CD-B6AE-DF22-CC07-4668923A6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5740F89-2034-04E9-1BA0-63D4DC966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2AC7F97-8971-A21C-E8C3-AD79F7D6E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F0325-336F-455A-82C0-46007EC89184}" type="datetimeFigureOut">
              <a:rPr lang="da-DK" smtClean="0"/>
              <a:t>10-03-2026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896C74A-3791-5DF2-9C29-A869754ED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6147C33-D544-EBBC-5CBB-EAD983CAC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191D8-2817-4A56-8C44-0FA4D7772E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2718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93B555-4445-8D14-9DC3-45764190C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A4B7673-7502-F287-E66F-A5B9D4E973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DE0D635-5EB5-457C-C2F4-9E3F52FDA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F0325-336F-455A-82C0-46007EC89184}" type="datetimeFigureOut">
              <a:rPr lang="da-DK" smtClean="0"/>
              <a:t>10-03-2026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335432D-F6FD-327B-4307-1DD8C5D90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672B5C4-FA27-454A-B3B1-1938EFB93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191D8-2817-4A56-8C44-0FA4D7772E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7840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028B2E-CA43-F4FD-0F92-69958ED8A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AB28311-BCDE-449F-D4A3-D0396A0F54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3CDA43D-8D26-7186-E621-CAC28FAA0B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24AF7E1-0724-79D0-0653-9EB36E5FF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F0325-336F-455A-82C0-46007EC89184}" type="datetimeFigureOut">
              <a:rPr lang="da-DK" smtClean="0"/>
              <a:t>10-03-2026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E6021C9-2DAE-44A3-D914-54F2B1527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915E3A-E11A-A6AC-3808-D79D1167B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191D8-2817-4A56-8C44-0FA4D7772E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6233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BD5DE-D04D-7C06-C0D5-F1B25849D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8DE3A74-E28C-EB2A-BD78-6415D4871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23033D3-D20A-D482-CF04-1D59D4F2AC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3052799-16F4-37AC-2851-6C1C12D118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22176024-00F2-291E-CF37-4ED7953AB6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0E80AE4A-8C81-BF83-50FD-6329C85D0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F0325-336F-455A-82C0-46007EC89184}" type="datetimeFigureOut">
              <a:rPr lang="da-DK" smtClean="0"/>
              <a:t>10-03-2026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005482C9-399B-5D42-F43C-00F8AA4E4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9D8594C-78DD-0A52-EDBA-2993D6962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191D8-2817-4A56-8C44-0FA4D7772E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4646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B29604-B764-8978-29FD-5751AC085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360ABD7-B7EC-9A7C-DF75-1C0FE869E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F0325-336F-455A-82C0-46007EC89184}" type="datetimeFigureOut">
              <a:rPr lang="da-DK" smtClean="0"/>
              <a:t>10-03-2026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3252500-46D0-8B72-76F3-5B97F24A9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1D19658-231D-7725-CFAB-DDC10A9E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191D8-2817-4A56-8C44-0FA4D7772E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859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128B9E2-00BC-DD13-AE4D-2A8C24B79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F0325-336F-455A-82C0-46007EC89184}" type="datetimeFigureOut">
              <a:rPr lang="da-DK" smtClean="0"/>
              <a:t>10-03-2026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B4DE8AE-6937-18BF-F822-908929EFF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1ED7C31-5271-5117-AE54-C083AE3F5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191D8-2817-4A56-8C44-0FA4D7772E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9102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5C46A2-2894-0E05-2B97-B5C18382D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609C151-1BAF-F5DB-7FF2-235892951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84D3A75-15F4-8818-FA77-14998B66EC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34B67DA-C7F9-C9F5-7E31-D248F8E6D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F0325-336F-455A-82C0-46007EC89184}" type="datetimeFigureOut">
              <a:rPr lang="da-DK" smtClean="0"/>
              <a:t>10-03-2026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5A86F2B-E9E2-7B7C-B2A1-F54B68F49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D2C99FA-92FF-E74D-684B-87DA1DB77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191D8-2817-4A56-8C44-0FA4D7772E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2340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567B4B-C17D-0063-C7AD-D8CA42946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27C6CB6-98BA-1DEF-C231-BE2551DB84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001A16A-7831-DA74-5257-720FC84B35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6B28646-1866-8E0C-D5E3-155EB9D54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F0325-336F-455A-82C0-46007EC89184}" type="datetimeFigureOut">
              <a:rPr lang="da-DK" smtClean="0"/>
              <a:t>10-03-2026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E331CC2-650B-780A-620A-95215C6D5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98A5B3E-DFED-0AF8-CA93-B06A87469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191D8-2817-4A56-8C44-0FA4D7772E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9873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1F64258E-6788-87D3-C6A3-24FC6795D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B7038A8-49EC-16BE-E7AE-92F361C85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10137DA-E2D3-C463-53BE-06AFD6CF21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0F0325-336F-455A-82C0-46007EC89184}" type="datetimeFigureOut">
              <a:rPr lang="da-DK" smtClean="0"/>
              <a:t>10-03-2026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CCA41C2-7A33-B6D5-95A3-7E22610F68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75ADB4E-1240-1BA6-1B09-61E3DE7A88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5191D8-2817-4A56-8C44-0FA4D7772E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2296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3A7A010-47CA-12DF-9DCE-9CADCA7D7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3442" y="921715"/>
            <a:ext cx="5163022" cy="2635993"/>
          </a:xfrm>
        </p:spPr>
        <p:txBody>
          <a:bodyPr anchor="b">
            <a:normAutofit/>
          </a:bodyPr>
          <a:lstStyle/>
          <a:p>
            <a:pPr algn="l"/>
            <a:r>
              <a:rPr lang="da-DK" sz="4800"/>
              <a:t>Stress</a:t>
            </a: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E68D46E-8568-5AC1-7A9F-9E8DED466F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3442" y="4170066"/>
            <a:ext cx="5272558" cy="2301181"/>
          </a:xfrm>
        </p:spPr>
        <p:txBody>
          <a:bodyPr anchor="t"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da-DK" sz="2000" dirty="0">
                <a:solidFill>
                  <a:srgbClr val="FFFFFF"/>
                </a:solidFill>
              </a:rPr>
              <a:t>Typer af stress</a:t>
            </a:r>
          </a:p>
          <a:p>
            <a:pPr marL="457200" indent="-457200" algn="l">
              <a:buFont typeface="+mj-lt"/>
              <a:buAutoNum type="arabicPeriod"/>
            </a:pPr>
            <a:r>
              <a:rPr lang="da-DK" sz="2000" dirty="0">
                <a:solidFill>
                  <a:srgbClr val="FFFFFF"/>
                </a:solidFill>
              </a:rPr>
              <a:t>Opsamling på definition + indre og ydre faktorer</a:t>
            </a:r>
          </a:p>
          <a:p>
            <a:pPr marL="457200" indent="-457200" algn="l">
              <a:buFont typeface="+mj-lt"/>
              <a:buAutoNum type="arabicPeriod"/>
            </a:pPr>
            <a:r>
              <a:rPr lang="da-DK" sz="2000" dirty="0" err="1">
                <a:solidFill>
                  <a:srgbClr val="FFFFFF"/>
                </a:solidFill>
              </a:rPr>
              <a:t>Casearbejde</a:t>
            </a:r>
            <a:r>
              <a:rPr lang="da-DK" sz="2000" dirty="0">
                <a:solidFill>
                  <a:srgbClr val="FFFFFF"/>
                </a:solidFill>
              </a:rPr>
              <a:t>: ”Jeg glemte at sige fuck det”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BE485BE-B97B-342D-8428-EF3E3F0BC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9841" y="1108675"/>
            <a:ext cx="5427088" cy="406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Rectangle 1038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22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5A799A-6A6F-7980-08E9-651EDD088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6289335" cy="1236345"/>
          </a:xfrm>
        </p:spPr>
        <p:txBody>
          <a:bodyPr anchor="b">
            <a:normAutofit/>
          </a:bodyPr>
          <a:lstStyle/>
          <a:p>
            <a:r>
              <a:rPr lang="da-DK" sz="4000" dirty="0"/>
              <a:t>Typer af stress – akut stress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81A99D1-79B6-D888-5E65-AD9FD48AC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130252"/>
            <a:ext cx="5677908" cy="381072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da-DK" sz="2400" dirty="0"/>
              <a:t>Akut stress er faktisk ret smart</a:t>
            </a:r>
          </a:p>
          <a:p>
            <a:r>
              <a:rPr lang="da-DK" sz="2400" dirty="0"/>
              <a:t>Aktiveres når vi står overfor en trussel/udfordring (kamp/flugt-reaktion)</a:t>
            </a:r>
          </a:p>
          <a:p>
            <a:r>
              <a:rPr lang="da-DK" sz="2400" dirty="0"/>
              <a:t>Det sympatiske nervesystem aktiveres og der frigives adrenalin (</a:t>
            </a:r>
            <a:r>
              <a:rPr lang="da-DK" sz="2400" dirty="0" err="1"/>
              <a:t>stresshomon</a:t>
            </a:r>
            <a:r>
              <a:rPr lang="da-DK" sz="2400" dirty="0"/>
              <a:t>)</a:t>
            </a:r>
          </a:p>
          <a:p>
            <a:r>
              <a:rPr lang="da-DK" sz="2400" dirty="0"/>
              <a:t>Når faren er overvundet/undgået vender vi tilbage til normal tilstand</a:t>
            </a:r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D3D0680-6749-F3C6-7482-444D29A79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5967" y="1887279"/>
            <a:ext cx="4170530" cy="311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68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406009-7983-E380-8094-71871ACE2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941996" cy="1325563"/>
          </a:xfrm>
        </p:spPr>
        <p:txBody>
          <a:bodyPr>
            <a:normAutofit/>
          </a:bodyPr>
          <a:lstStyle/>
          <a:p>
            <a:r>
              <a:rPr lang="da-DK" dirty="0"/>
              <a:t>Typer af stress – kronisk stress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152E657-AEA0-841C-7D91-7A670594B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182" y="955437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3FF490E-D0D0-9527-598A-B918E8BC5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dirty="0"/>
              <a:t>Kronisk stress opstår, når den akutte stress ikke ophører</a:t>
            </a:r>
          </a:p>
          <a:p>
            <a:r>
              <a:rPr lang="da-DK" sz="2400" dirty="0"/>
              <a:t>Man oplever altså, at man udsættes for krav/trusler fra omgivelserne, der overstiger ens evne til tilpasning, og hvor man ikke er i stand til at fjerne truslen</a:t>
            </a:r>
          </a:p>
          <a:p>
            <a:r>
              <a:rPr lang="da-DK" sz="2400" dirty="0"/>
              <a:t>Kan have store helbredsmæssige konsekvenser, bl.a. grundet overproduktionen af kortisol</a:t>
            </a:r>
          </a:p>
        </p:txBody>
      </p:sp>
    </p:spTree>
    <p:extLst>
      <p:ext uri="{BB962C8B-B14F-4D97-AF65-F5344CB8AC3E}">
        <p14:creationId xmlns:p14="http://schemas.microsoft.com/office/powerpoint/2010/main" val="1435107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31F89FFC-1BC6-2A78-DE53-FB5F1A13F2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2800" y="457200"/>
            <a:ext cx="10566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66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A9AAB40-BD03-EED4-5596-2828BD264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rgbClr val="FFFFFF"/>
                </a:solidFill>
              </a:rPr>
              <a:t>Stress-model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CE15B240-C9BA-8FD8-E82A-C3C908B98D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6609" y="1590741"/>
            <a:ext cx="8058778" cy="515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793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B5D8F8F-05EF-039F-83BE-1905E18FF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rgbClr val="FFFFFF"/>
                </a:solidFill>
              </a:rPr>
              <a:t>Opsamling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E5B88E6-3F81-6818-0ADD-0ED5EEAE2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735" y="1891970"/>
            <a:ext cx="10609007" cy="4587488"/>
          </a:xfrm>
        </p:spPr>
        <p:txBody>
          <a:bodyPr anchor="ctr">
            <a:normAutofit/>
          </a:bodyPr>
          <a:lstStyle/>
          <a:p>
            <a:r>
              <a:rPr lang="da-DK" sz="2400" dirty="0"/>
              <a:t>Stress er: ”et specifikt samspil mellem personen og omverdenen, som af personen vurderes som belastende eller overstigende hans eller hendes ressourcer.” (den amerikanske stressforsker Richard S. Lazarus).</a:t>
            </a:r>
          </a:p>
          <a:p>
            <a:endParaRPr lang="da-DK" sz="2400" dirty="0"/>
          </a:p>
          <a:p>
            <a:pPr marL="0" indent="0">
              <a:buNone/>
            </a:pPr>
            <a:r>
              <a:rPr lang="da-DK" sz="2400" b="1" dirty="0">
                <a:solidFill>
                  <a:srgbClr val="7030A0"/>
                </a:solidFill>
              </a:rPr>
              <a:t>Indre faktorer: </a:t>
            </a:r>
            <a:r>
              <a:rPr lang="da-DK" sz="2400" dirty="0">
                <a:solidFill>
                  <a:srgbClr val="7030A0"/>
                </a:solidFill>
              </a:rPr>
              <a:t>Personlighed og tænkemåder </a:t>
            </a:r>
          </a:p>
          <a:p>
            <a:pPr marL="0" indent="0">
              <a:buNone/>
            </a:pPr>
            <a:r>
              <a:rPr lang="da-DK" sz="2400" dirty="0">
                <a:solidFill>
                  <a:srgbClr val="7030A0"/>
                </a:solidFill>
              </a:rPr>
              <a:t>…. Eksempler fra artiklen?</a:t>
            </a:r>
          </a:p>
          <a:p>
            <a:endParaRPr lang="da-DK" sz="2400" dirty="0"/>
          </a:p>
          <a:p>
            <a:pPr marL="0" indent="0">
              <a:buNone/>
            </a:pPr>
            <a:r>
              <a:rPr lang="da-DK" sz="2400" b="1" dirty="0">
                <a:solidFill>
                  <a:schemeClr val="accent2">
                    <a:lumMod val="75000"/>
                  </a:schemeClr>
                </a:solidFill>
              </a:rPr>
              <a:t>Ydre faktorer: </a:t>
            </a:r>
            <a:r>
              <a:rPr lang="da-DK" sz="2400" dirty="0">
                <a:solidFill>
                  <a:schemeClr val="accent2">
                    <a:lumMod val="75000"/>
                  </a:schemeClr>
                </a:solidFill>
              </a:rPr>
              <a:t>Livsforandringer og gener</a:t>
            </a:r>
          </a:p>
          <a:p>
            <a:pPr marL="0" indent="0">
              <a:buNone/>
            </a:pPr>
            <a:r>
              <a:rPr lang="da-DK" sz="2400" dirty="0">
                <a:solidFill>
                  <a:schemeClr val="accent2">
                    <a:lumMod val="75000"/>
                  </a:schemeClr>
                </a:solidFill>
              </a:rPr>
              <a:t>…. Eksempler fra artiklen?</a:t>
            </a:r>
          </a:p>
          <a:p>
            <a:pPr marL="0" indent="0">
              <a:buNone/>
            </a:pP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1885615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74061D9-4611-7917-1FE3-C78DDA9A7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2" y="611113"/>
            <a:ext cx="4688706" cy="530790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da-DK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Læs kronikken ”Jeg glemte at sige fuck det” </a:t>
            </a:r>
            <a:br>
              <a:rPr lang="da-DK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da-DK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da-DK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Udfyld </a:t>
            </a:r>
            <a:r>
              <a:rPr lang="da-DK" dirty="0">
                <a:solidFill>
                  <a:srgbClr val="FFFFFF"/>
                </a:solidFill>
              </a:rPr>
              <a:t>a</a:t>
            </a:r>
            <a:r>
              <a:rPr lang="da-DK" kern="1200" noProof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rbejdsarket</a:t>
            </a:r>
            <a:r>
              <a:rPr lang="da-DK" dirty="0">
                <a:solidFill>
                  <a:srgbClr val="FFFFFF"/>
                </a:solidFill>
              </a:rPr>
              <a:t> </a:t>
            </a:r>
            <a:r>
              <a:rPr lang="da-DK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hertil</a:t>
            </a:r>
          </a:p>
        </p:txBody>
      </p:sp>
      <p:pic>
        <p:nvPicPr>
          <p:cNvPr id="4" name="Picture 2" descr="Pytknap - Rød Tryk og lyt - Coop.dk">
            <a:extLst>
              <a:ext uri="{FF2B5EF4-FFF2-40B4-BE49-F238E27FC236}">
                <a16:creationId xmlns:a16="http://schemas.microsoft.com/office/drawing/2014/main" id="{DFD20EAB-5CDC-5EF4-E3FD-55EE376262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 bwMode="auto">
          <a:xfrm>
            <a:off x="6096000" y="611112"/>
            <a:ext cx="5608320" cy="559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484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209</Words>
  <Application>Microsoft Office PowerPoint</Application>
  <PresentationFormat>Widescreen</PresentationFormat>
  <Paragraphs>26</Paragraphs>
  <Slides>7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Office-tema</vt:lpstr>
      <vt:lpstr>Stress</vt:lpstr>
      <vt:lpstr>Typer af stress – akut stress</vt:lpstr>
      <vt:lpstr>Typer af stress – kronisk stress</vt:lpstr>
      <vt:lpstr>PowerPoint-præsentation</vt:lpstr>
      <vt:lpstr>Stress-model</vt:lpstr>
      <vt:lpstr>Opsamling </vt:lpstr>
      <vt:lpstr>Læs kronikken ”Jeg glemte at sige fuck det”   Udfyld arbejdsarket hertil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Clara Nørgaard Madsen (CSN - UCH)</dc:creator>
  <cp:lastModifiedBy>Clara Nørgaard Madsen (CSN - UCH)</cp:lastModifiedBy>
  <cp:revision>1</cp:revision>
  <dcterms:created xsi:type="dcterms:W3CDTF">2026-03-09T10:25:17Z</dcterms:created>
  <dcterms:modified xsi:type="dcterms:W3CDTF">2026-03-10T08:22:16Z</dcterms:modified>
</cp:coreProperties>
</file>