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4" r:id="rId2"/>
    <p:sldId id="315" r:id="rId3"/>
    <p:sldId id="274" r:id="rId4"/>
    <p:sldId id="257" r:id="rId5"/>
    <p:sldId id="260" r:id="rId6"/>
    <p:sldId id="265" r:id="rId7"/>
    <p:sldId id="303" r:id="rId8"/>
    <p:sldId id="304" r:id="rId9"/>
    <p:sldId id="307" r:id="rId10"/>
    <p:sldId id="309" r:id="rId11"/>
    <p:sldId id="311" r:id="rId12"/>
    <p:sldId id="316" r:id="rId13"/>
    <p:sldId id="317"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571120-5DBD-422C-A728-3EC3A612CE57}" v="5" dt="2026-03-19T06:54:46.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95" autoAdjust="0"/>
  </p:normalViewPr>
  <p:slideViewPr>
    <p:cSldViewPr snapToGrid="0">
      <p:cViewPr varScale="1">
        <p:scale>
          <a:sx n="76" d="100"/>
          <a:sy n="76" d="100"/>
        </p:scale>
        <p:origin x="9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Nørgaard Madsen (CSN - UCH)" userId="e8c00361-be16-4cef-bfe1-816a4757e3fb" providerId="ADAL" clId="{1E81A9A9-058A-452C-B79B-B227D30DE133}"/>
    <pc:docChg chg="undo redo custSel addSld delSld modSld">
      <pc:chgData name="Clara Nørgaard Madsen (CSN - UCH)" userId="e8c00361-be16-4cef-bfe1-816a4757e3fb" providerId="ADAL" clId="{1E81A9A9-058A-452C-B79B-B227D30DE133}" dt="2026-03-19T06:55:51.297" v="1393" actId="20577"/>
      <pc:docMkLst>
        <pc:docMk/>
      </pc:docMkLst>
      <pc:sldChg chg="addSp delSp modSp mod">
        <pc:chgData name="Clara Nørgaard Madsen (CSN - UCH)" userId="e8c00361-be16-4cef-bfe1-816a4757e3fb" providerId="ADAL" clId="{1E81A9A9-058A-452C-B79B-B227D30DE133}" dt="2026-03-16T12:09:23.358" v="102" actId="20577"/>
        <pc:sldMkLst>
          <pc:docMk/>
          <pc:sldMk cId="593183009" sldId="257"/>
        </pc:sldMkLst>
        <pc:spChg chg="mod">
          <ac:chgData name="Clara Nørgaard Madsen (CSN - UCH)" userId="e8c00361-be16-4cef-bfe1-816a4757e3fb" providerId="ADAL" clId="{1E81A9A9-058A-452C-B79B-B227D30DE133}" dt="2026-03-16T12:08:03.601" v="78" actId="14100"/>
          <ac:spMkLst>
            <pc:docMk/>
            <pc:sldMk cId="593183009" sldId="257"/>
            <ac:spMk id="2" creationId="{5C7B144E-34EC-4E70-CA3F-07DAF1FE1166}"/>
          </ac:spMkLst>
        </pc:spChg>
        <pc:spChg chg="mod">
          <ac:chgData name="Clara Nørgaard Madsen (CSN - UCH)" userId="e8c00361-be16-4cef-bfe1-816a4757e3fb" providerId="ADAL" clId="{1E81A9A9-058A-452C-B79B-B227D30DE133}" dt="2026-03-16T12:09:23.358" v="102" actId="20577"/>
          <ac:spMkLst>
            <pc:docMk/>
            <pc:sldMk cId="593183009" sldId="257"/>
            <ac:spMk id="3" creationId="{C843045A-7B04-780C-BDF0-AD5993B48B76}"/>
          </ac:spMkLst>
        </pc:spChg>
        <pc:spChg chg="add">
          <ac:chgData name="Clara Nørgaard Madsen (CSN - UCH)" userId="e8c00361-be16-4cef-bfe1-816a4757e3fb" providerId="ADAL" clId="{1E81A9A9-058A-452C-B79B-B227D30DE133}" dt="2026-03-16T12:07:50.699" v="74" actId="26606"/>
          <ac:spMkLst>
            <pc:docMk/>
            <pc:sldMk cId="593183009" sldId="257"/>
            <ac:spMk id="16" creationId="{12609869-9E80-471B-A487-A53288E0E791}"/>
          </ac:spMkLst>
        </pc:spChg>
        <pc:spChg chg="add">
          <ac:chgData name="Clara Nørgaard Madsen (CSN - UCH)" userId="e8c00361-be16-4cef-bfe1-816a4757e3fb" providerId="ADAL" clId="{1E81A9A9-058A-452C-B79B-B227D30DE133}" dt="2026-03-16T12:07:50.699" v="74" actId="26606"/>
          <ac:spMkLst>
            <pc:docMk/>
            <pc:sldMk cId="593183009" sldId="257"/>
            <ac:spMk id="18" creationId="{7004738A-9D34-43E8-97D2-CA0EED4F8BE0}"/>
          </ac:spMkLst>
        </pc:spChg>
        <pc:spChg chg="add">
          <ac:chgData name="Clara Nørgaard Madsen (CSN - UCH)" userId="e8c00361-be16-4cef-bfe1-816a4757e3fb" providerId="ADAL" clId="{1E81A9A9-058A-452C-B79B-B227D30DE133}" dt="2026-03-16T12:07:50.699" v="74" actId="26606"/>
          <ac:spMkLst>
            <pc:docMk/>
            <pc:sldMk cId="593183009" sldId="257"/>
            <ac:spMk id="20" creationId="{B8B8D07F-F13E-443E-BA68-2D26672D76B9}"/>
          </ac:spMkLst>
        </pc:spChg>
        <pc:spChg chg="add">
          <ac:chgData name="Clara Nørgaard Madsen (CSN - UCH)" userId="e8c00361-be16-4cef-bfe1-816a4757e3fb" providerId="ADAL" clId="{1E81A9A9-058A-452C-B79B-B227D30DE133}" dt="2026-03-16T12:07:50.699" v="74" actId="26606"/>
          <ac:spMkLst>
            <pc:docMk/>
            <pc:sldMk cId="593183009" sldId="257"/>
            <ac:spMk id="22" creationId="{2813A4FA-24A5-41ED-A534-3807D1B2F344}"/>
          </ac:spMkLst>
        </pc:spChg>
        <pc:spChg chg="add">
          <ac:chgData name="Clara Nørgaard Madsen (CSN - UCH)" userId="e8c00361-be16-4cef-bfe1-816a4757e3fb" providerId="ADAL" clId="{1E81A9A9-058A-452C-B79B-B227D30DE133}" dt="2026-03-16T12:07:50.699" v="74" actId="26606"/>
          <ac:spMkLst>
            <pc:docMk/>
            <pc:sldMk cId="593183009" sldId="257"/>
            <ac:spMk id="24" creationId="{C3944F27-CA70-4E84-A51A-E6BF89558979}"/>
          </ac:spMkLst>
        </pc:spChg>
        <pc:picChg chg="mod ord">
          <ac:chgData name="Clara Nørgaard Madsen (CSN - UCH)" userId="e8c00361-be16-4cef-bfe1-816a4757e3fb" providerId="ADAL" clId="{1E81A9A9-058A-452C-B79B-B227D30DE133}" dt="2026-03-16T12:07:54.305" v="75" actId="1076"/>
          <ac:picMkLst>
            <pc:docMk/>
            <pc:sldMk cId="593183009" sldId="257"/>
            <ac:picMk id="4" creationId="{3C327FC5-C53A-EB08-755B-71FC2B7AB72D}"/>
          </ac:picMkLst>
        </pc:picChg>
      </pc:sldChg>
      <pc:sldChg chg="addSp modSp mod setBg">
        <pc:chgData name="Clara Nørgaard Madsen (CSN - UCH)" userId="e8c00361-be16-4cef-bfe1-816a4757e3fb" providerId="ADAL" clId="{1E81A9A9-058A-452C-B79B-B227D30DE133}" dt="2026-03-16T12:10:19.772" v="119" actId="20577"/>
        <pc:sldMkLst>
          <pc:docMk/>
          <pc:sldMk cId="1866517124" sldId="260"/>
        </pc:sldMkLst>
        <pc:spChg chg="mod">
          <ac:chgData name="Clara Nørgaard Madsen (CSN - UCH)" userId="e8c00361-be16-4cef-bfe1-816a4757e3fb" providerId="ADAL" clId="{1E81A9A9-058A-452C-B79B-B227D30DE133}" dt="2026-03-16T12:09:34.436" v="104" actId="14100"/>
          <ac:spMkLst>
            <pc:docMk/>
            <pc:sldMk cId="1866517124" sldId="260"/>
            <ac:spMk id="2" creationId="{29235FE9-3324-6132-32E9-C3D4EC4594A0}"/>
          </ac:spMkLst>
        </pc:spChg>
        <pc:spChg chg="mod">
          <ac:chgData name="Clara Nørgaard Madsen (CSN - UCH)" userId="e8c00361-be16-4cef-bfe1-816a4757e3fb" providerId="ADAL" clId="{1E81A9A9-058A-452C-B79B-B227D30DE133}" dt="2026-03-16T12:10:19.772" v="119" actId="20577"/>
          <ac:spMkLst>
            <pc:docMk/>
            <pc:sldMk cId="1866517124" sldId="260"/>
            <ac:spMk id="3" creationId="{BE56CE9E-A9A7-2FE1-5A3D-77B0EDF55BF3}"/>
          </ac:spMkLst>
        </pc:spChg>
        <pc:spChg chg="add">
          <ac:chgData name="Clara Nørgaard Madsen (CSN - UCH)" userId="e8c00361-be16-4cef-bfe1-816a4757e3fb" providerId="ADAL" clId="{1E81A9A9-058A-452C-B79B-B227D30DE133}" dt="2026-03-16T12:09:29.683" v="103" actId="26606"/>
          <ac:spMkLst>
            <pc:docMk/>
            <pc:sldMk cId="1866517124" sldId="260"/>
            <ac:spMk id="12" creationId="{12609869-9E80-471B-A487-A53288E0E791}"/>
          </ac:spMkLst>
        </pc:spChg>
        <pc:spChg chg="add">
          <ac:chgData name="Clara Nørgaard Madsen (CSN - UCH)" userId="e8c00361-be16-4cef-bfe1-816a4757e3fb" providerId="ADAL" clId="{1E81A9A9-058A-452C-B79B-B227D30DE133}" dt="2026-03-16T12:09:29.683" v="103" actId="26606"/>
          <ac:spMkLst>
            <pc:docMk/>
            <pc:sldMk cId="1866517124" sldId="260"/>
            <ac:spMk id="14" creationId="{7004738A-9D34-43E8-97D2-CA0EED4F8BE0}"/>
          </ac:spMkLst>
        </pc:spChg>
        <pc:spChg chg="add">
          <ac:chgData name="Clara Nørgaard Madsen (CSN - UCH)" userId="e8c00361-be16-4cef-bfe1-816a4757e3fb" providerId="ADAL" clId="{1E81A9A9-058A-452C-B79B-B227D30DE133}" dt="2026-03-16T12:09:29.683" v="103" actId="26606"/>
          <ac:spMkLst>
            <pc:docMk/>
            <pc:sldMk cId="1866517124" sldId="260"/>
            <ac:spMk id="16" creationId="{B8B8D07F-F13E-443E-BA68-2D26672D76B9}"/>
          </ac:spMkLst>
        </pc:spChg>
        <pc:spChg chg="add">
          <ac:chgData name="Clara Nørgaard Madsen (CSN - UCH)" userId="e8c00361-be16-4cef-bfe1-816a4757e3fb" providerId="ADAL" clId="{1E81A9A9-058A-452C-B79B-B227D30DE133}" dt="2026-03-16T12:09:29.683" v="103" actId="26606"/>
          <ac:spMkLst>
            <pc:docMk/>
            <pc:sldMk cId="1866517124" sldId="260"/>
            <ac:spMk id="18" creationId="{2813A4FA-24A5-41ED-A534-3807D1B2F344}"/>
          </ac:spMkLst>
        </pc:spChg>
        <pc:spChg chg="add">
          <ac:chgData name="Clara Nørgaard Madsen (CSN - UCH)" userId="e8c00361-be16-4cef-bfe1-816a4757e3fb" providerId="ADAL" clId="{1E81A9A9-058A-452C-B79B-B227D30DE133}" dt="2026-03-16T12:09:29.683" v="103" actId="26606"/>
          <ac:spMkLst>
            <pc:docMk/>
            <pc:sldMk cId="1866517124" sldId="260"/>
            <ac:spMk id="20" creationId="{C3944F27-CA70-4E84-A51A-E6BF89558979}"/>
          </ac:spMkLst>
        </pc:spChg>
        <pc:picChg chg="mod">
          <ac:chgData name="Clara Nørgaard Madsen (CSN - UCH)" userId="e8c00361-be16-4cef-bfe1-816a4757e3fb" providerId="ADAL" clId="{1E81A9A9-058A-452C-B79B-B227D30DE133}" dt="2026-03-16T12:09:44.912" v="110" actId="1076"/>
          <ac:picMkLst>
            <pc:docMk/>
            <pc:sldMk cId="1866517124" sldId="260"/>
            <ac:picMk id="7" creationId="{E7EF5748-A29A-9757-2B60-75881BB1AEBE}"/>
          </ac:picMkLst>
        </pc:picChg>
      </pc:sldChg>
      <pc:sldChg chg="addSp delSp modSp mod setBg delAnim modAnim">
        <pc:chgData name="Clara Nørgaard Madsen (CSN - UCH)" userId="e8c00361-be16-4cef-bfe1-816a4757e3fb" providerId="ADAL" clId="{1E81A9A9-058A-452C-B79B-B227D30DE133}" dt="2026-03-16T12:10:47.989" v="122"/>
        <pc:sldMkLst>
          <pc:docMk/>
          <pc:sldMk cId="3604486451" sldId="265"/>
        </pc:sldMkLst>
        <pc:spChg chg="add">
          <ac:chgData name="Clara Nørgaard Madsen (CSN - UCH)" userId="e8c00361-be16-4cef-bfe1-816a4757e3fb" providerId="ADAL" clId="{1E81A9A9-058A-452C-B79B-B227D30DE133}" dt="2026-03-16T12:10:29.464" v="121" actId="26606"/>
          <ac:spMkLst>
            <pc:docMk/>
            <pc:sldMk cId="3604486451" sldId="265"/>
            <ac:spMk id="8" creationId="{577D6B2E-37A3-429E-A37C-F30ED6487282}"/>
          </ac:spMkLst>
        </pc:spChg>
        <pc:spChg chg="add">
          <ac:chgData name="Clara Nørgaard Madsen (CSN - UCH)" userId="e8c00361-be16-4cef-bfe1-816a4757e3fb" providerId="ADAL" clId="{1E81A9A9-058A-452C-B79B-B227D30DE133}" dt="2026-03-16T12:10:29.464" v="121" actId="26606"/>
          <ac:spMkLst>
            <pc:docMk/>
            <pc:sldMk cId="3604486451" sldId="265"/>
            <ac:spMk id="10" creationId="{5CEAD642-85CF-4750-8432-7C80C901F001}"/>
          </ac:spMkLst>
        </pc:spChg>
        <pc:spChg chg="add">
          <ac:chgData name="Clara Nørgaard Madsen (CSN - UCH)" userId="e8c00361-be16-4cef-bfe1-816a4757e3fb" providerId="ADAL" clId="{1E81A9A9-058A-452C-B79B-B227D30DE133}" dt="2026-03-16T12:10:29.464" v="121" actId="26606"/>
          <ac:spMkLst>
            <pc:docMk/>
            <pc:sldMk cId="3604486451" sldId="265"/>
            <ac:spMk id="12" creationId="{FA33EEAE-15D5-4119-8C1E-89D943F911EF}"/>
          </ac:spMkLst>
        </pc:spChg>
        <pc:spChg chg="add">
          <ac:chgData name="Clara Nørgaard Madsen (CSN - UCH)" userId="e8c00361-be16-4cef-bfe1-816a4757e3fb" providerId="ADAL" clId="{1E81A9A9-058A-452C-B79B-B227D30DE133}" dt="2026-03-16T12:10:29.464" v="121" actId="26606"/>
          <ac:spMkLst>
            <pc:docMk/>
            <pc:sldMk cId="3604486451" sldId="265"/>
            <ac:spMk id="14" creationId="{730D8B3B-9B80-4025-B934-26DC7D7CD231}"/>
          </ac:spMkLst>
        </pc:spChg>
        <pc:spChg chg="add">
          <ac:chgData name="Clara Nørgaard Madsen (CSN - UCH)" userId="e8c00361-be16-4cef-bfe1-816a4757e3fb" providerId="ADAL" clId="{1E81A9A9-058A-452C-B79B-B227D30DE133}" dt="2026-03-16T12:10:29.464" v="121" actId="26606"/>
          <ac:spMkLst>
            <pc:docMk/>
            <pc:sldMk cId="3604486451" sldId="265"/>
            <ac:spMk id="16" creationId="{1064D5D5-227B-4F66-9AEA-46F570E793BD}"/>
          </ac:spMkLst>
        </pc:spChg>
        <pc:spChg chg="add">
          <ac:chgData name="Clara Nørgaard Madsen (CSN - UCH)" userId="e8c00361-be16-4cef-bfe1-816a4757e3fb" providerId="ADAL" clId="{1E81A9A9-058A-452C-B79B-B227D30DE133}" dt="2026-03-16T12:10:29.464" v="121" actId="26606"/>
          <ac:spMkLst>
            <pc:docMk/>
            <pc:sldMk cId="3604486451" sldId="265"/>
            <ac:spMk id="18" creationId="{646B67A4-D328-4747-A82B-65E84FA46368}"/>
          </ac:spMkLst>
        </pc:spChg>
        <pc:spChg chg="add">
          <ac:chgData name="Clara Nørgaard Madsen (CSN - UCH)" userId="e8c00361-be16-4cef-bfe1-816a4757e3fb" providerId="ADAL" clId="{1E81A9A9-058A-452C-B79B-B227D30DE133}" dt="2026-03-16T12:10:29.464" v="121" actId="26606"/>
          <ac:spMkLst>
            <pc:docMk/>
            <pc:sldMk cId="3604486451" sldId="265"/>
            <ac:spMk id="20" creationId="{B5A1B09C-1565-46F8-B70F-621C5EB48A09}"/>
          </ac:spMkLst>
        </pc:spChg>
        <pc:spChg chg="add">
          <ac:chgData name="Clara Nørgaard Madsen (CSN - UCH)" userId="e8c00361-be16-4cef-bfe1-816a4757e3fb" providerId="ADAL" clId="{1E81A9A9-058A-452C-B79B-B227D30DE133}" dt="2026-03-16T12:10:29.464" v="121" actId="26606"/>
          <ac:spMkLst>
            <pc:docMk/>
            <pc:sldMk cId="3604486451" sldId="265"/>
            <ac:spMk id="22" creationId="{8C516CC8-80AC-446C-A56E-9F54B7210402}"/>
          </ac:spMkLst>
        </pc:spChg>
        <pc:picChg chg="add mod">
          <ac:chgData name="Clara Nørgaard Madsen (CSN - UCH)" userId="e8c00361-be16-4cef-bfe1-816a4757e3fb" providerId="ADAL" clId="{1E81A9A9-058A-452C-B79B-B227D30DE133}" dt="2026-03-16T12:10:47.989" v="122"/>
          <ac:picMkLst>
            <pc:docMk/>
            <pc:sldMk cId="3604486451" sldId="265"/>
            <ac:picMk id="5" creationId="{0B1B0B55-8344-6A48-9D0E-DC02E0989168}"/>
          </ac:picMkLst>
        </pc:picChg>
      </pc:sldChg>
      <pc:sldChg chg="addSp delSp modSp">
        <pc:chgData name="Clara Nørgaard Madsen (CSN - UCH)" userId="e8c00361-be16-4cef-bfe1-816a4757e3fb" providerId="ADAL" clId="{1E81A9A9-058A-452C-B79B-B227D30DE133}" dt="2026-03-16T11:51:18.368" v="6" actId="1076"/>
        <pc:sldMkLst>
          <pc:docMk/>
          <pc:sldMk cId="1528293712" sldId="274"/>
        </pc:sldMkLst>
        <pc:picChg chg="add mod">
          <ac:chgData name="Clara Nørgaard Madsen (CSN - UCH)" userId="e8c00361-be16-4cef-bfe1-816a4757e3fb" providerId="ADAL" clId="{1E81A9A9-058A-452C-B79B-B227D30DE133}" dt="2026-03-16T11:51:18.368" v="6" actId="1076"/>
          <ac:picMkLst>
            <pc:docMk/>
            <pc:sldMk cId="1528293712" sldId="274"/>
            <ac:picMk id="1028" creationId="{7AB85167-64E1-2CCA-8F3E-290175E440B2}"/>
          </ac:picMkLst>
        </pc:picChg>
      </pc:sldChg>
      <pc:sldChg chg="addSp modSp mod setBg modAnim">
        <pc:chgData name="Clara Nørgaard Madsen (CSN - UCH)" userId="e8c00361-be16-4cef-bfe1-816a4757e3fb" providerId="ADAL" clId="{1E81A9A9-058A-452C-B79B-B227D30DE133}" dt="2026-03-16T12:58:25.056" v="1306"/>
        <pc:sldMkLst>
          <pc:docMk/>
          <pc:sldMk cId="3132933828" sldId="303"/>
        </pc:sldMkLst>
        <pc:spChg chg="mod">
          <ac:chgData name="Clara Nørgaard Madsen (CSN - UCH)" userId="e8c00361-be16-4cef-bfe1-816a4757e3fb" providerId="ADAL" clId="{1E81A9A9-058A-452C-B79B-B227D30DE133}" dt="2026-03-16T12:17:51.526" v="609" actId="14100"/>
          <ac:spMkLst>
            <pc:docMk/>
            <pc:sldMk cId="3132933828" sldId="303"/>
            <ac:spMk id="2" creationId="{55D7DCF5-2801-3649-BF87-01D4A6E0C3DE}"/>
          </ac:spMkLst>
        </pc:spChg>
        <pc:spChg chg="mod">
          <ac:chgData name="Clara Nørgaard Madsen (CSN - UCH)" userId="e8c00361-be16-4cef-bfe1-816a4757e3fb" providerId="ADAL" clId="{1E81A9A9-058A-452C-B79B-B227D30DE133}" dt="2026-03-16T12:19:39.496" v="678" actId="115"/>
          <ac:spMkLst>
            <pc:docMk/>
            <pc:sldMk cId="3132933828" sldId="303"/>
            <ac:spMk id="3" creationId="{C8EEF950-DDC6-420D-DBB9-44394BBD7A23}"/>
          </ac:spMkLst>
        </pc:spChg>
        <pc:spChg chg="add">
          <ac:chgData name="Clara Nørgaard Madsen (CSN - UCH)" userId="e8c00361-be16-4cef-bfe1-816a4757e3fb" providerId="ADAL" clId="{1E81A9A9-058A-452C-B79B-B227D30DE133}" dt="2026-03-16T12:11:16.813" v="123" actId="26606"/>
          <ac:spMkLst>
            <pc:docMk/>
            <pc:sldMk cId="3132933828" sldId="303"/>
            <ac:spMk id="8" creationId="{09588DA8-065E-4F6F-8EFD-43104AB2E0CF}"/>
          </ac:spMkLst>
        </pc:spChg>
        <pc:spChg chg="add">
          <ac:chgData name="Clara Nørgaard Madsen (CSN - UCH)" userId="e8c00361-be16-4cef-bfe1-816a4757e3fb" providerId="ADAL" clId="{1E81A9A9-058A-452C-B79B-B227D30DE133}" dt="2026-03-16T12:11:16.813" v="123" actId="26606"/>
          <ac:spMkLst>
            <pc:docMk/>
            <pc:sldMk cId="3132933828" sldId="303"/>
            <ac:spMk id="10" creationId="{C4285719-470E-454C-AF62-8323075F1F5B}"/>
          </ac:spMkLst>
        </pc:spChg>
        <pc:spChg chg="add">
          <ac:chgData name="Clara Nørgaard Madsen (CSN - UCH)" userId="e8c00361-be16-4cef-bfe1-816a4757e3fb" providerId="ADAL" clId="{1E81A9A9-058A-452C-B79B-B227D30DE133}" dt="2026-03-16T12:11:16.813" v="123" actId="26606"/>
          <ac:spMkLst>
            <pc:docMk/>
            <pc:sldMk cId="3132933828" sldId="303"/>
            <ac:spMk id="12" creationId="{CD9FE4EF-C4D8-49A0-B2FF-81D8DB7D8A24}"/>
          </ac:spMkLst>
        </pc:spChg>
        <pc:spChg chg="add">
          <ac:chgData name="Clara Nørgaard Madsen (CSN - UCH)" userId="e8c00361-be16-4cef-bfe1-816a4757e3fb" providerId="ADAL" clId="{1E81A9A9-058A-452C-B79B-B227D30DE133}" dt="2026-03-16T12:11:16.813" v="123" actId="26606"/>
          <ac:spMkLst>
            <pc:docMk/>
            <pc:sldMk cId="3132933828" sldId="303"/>
            <ac:spMk id="14" creationId="{4300840D-0A0B-4512-BACA-B439D5B9C57C}"/>
          </ac:spMkLst>
        </pc:spChg>
        <pc:spChg chg="add">
          <ac:chgData name="Clara Nørgaard Madsen (CSN - UCH)" userId="e8c00361-be16-4cef-bfe1-816a4757e3fb" providerId="ADAL" clId="{1E81A9A9-058A-452C-B79B-B227D30DE133}" dt="2026-03-16T12:11:16.813" v="123" actId="26606"/>
          <ac:spMkLst>
            <pc:docMk/>
            <pc:sldMk cId="3132933828" sldId="303"/>
            <ac:spMk id="16" creationId="{D2B78728-A580-49A7-84F9-6EF6F583ADE0}"/>
          </ac:spMkLst>
        </pc:spChg>
        <pc:spChg chg="add">
          <ac:chgData name="Clara Nørgaard Madsen (CSN - UCH)" userId="e8c00361-be16-4cef-bfe1-816a4757e3fb" providerId="ADAL" clId="{1E81A9A9-058A-452C-B79B-B227D30DE133}" dt="2026-03-16T12:11:16.813" v="123" actId="26606"/>
          <ac:spMkLst>
            <pc:docMk/>
            <pc:sldMk cId="3132933828" sldId="303"/>
            <ac:spMk id="18" creationId="{38FAA1A1-D861-433F-88FA-1E9D6FD31D11}"/>
          </ac:spMkLst>
        </pc:spChg>
        <pc:spChg chg="add">
          <ac:chgData name="Clara Nørgaard Madsen (CSN - UCH)" userId="e8c00361-be16-4cef-bfe1-816a4757e3fb" providerId="ADAL" clId="{1E81A9A9-058A-452C-B79B-B227D30DE133}" dt="2026-03-16T12:11:16.813" v="123" actId="26606"/>
          <ac:spMkLst>
            <pc:docMk/>
            <pc:sldMk cId="3132933828" sldId="303"/>
            <ac:spMk id="20" creationId="{8D71EDA1-87BF-4D5D-AB79-F346FD19278A}"/>
          </ac:spMkLst>
        </pc:spChg>
      </pc:sldChg>
      <pc:sldChg chg="addSp modSp mod setBg modAnim">
        <pc:chgData name="Clara Nørgaard Madsen (CSN - UCH)" userId="e8c00361-be16-4cef-bfe1-816a4757e3fb" providerId="ADAL" clId="{1E81A9A9-058A-452C-B79B-B227D30DE133}" dt="2026-03-19T06:54:46.740" v="1385" actId="255"/>
        <pc:sldMkLst>
          <pc:docMk/>
          <pc:sldMk cId="1028016907" sldId="304"/>
        </pc:sldMkLst>
        <pc:spChg chg="mod">
          <ac:chgData name="Clara Nørgaard Madsen (CSN - UCH)" userId="e8c00361-be16-4cef-bfe1-816a4757e3fb" providerId="ADAL" clId="{1E81A9A9-058A-452C-B79B-B227D30DE133}" dt="2026-03-16T12:20:12.537" v="687" actId="14100"/>
          <ac:spMkLst>
            <pc:docMk/>
            <pc:sldMk cId="1028016907" sldId="304"/>
            <ac:spMk id="2" creationId="{7C1CD450-919E-DB88-CC69-D6ED96EF10E1}"/>
          </ac:spMkLst>
        </pc:spChg>
        <pc:spChg chg="mod">
          <ac:chgData name="Clara Nørgaard Madsen (CSN - UCH)" userId="e8c00361-be16-4cef-bfe1-816a4757e3fb" providerId="ADAL" clId="{1E81A9A9-058A-452C-B79B-B227D30DE133}" dt="2026-03-19T06:54:46.740" v="1385" actId="255"/>
          <ac:spMkLst>
            <pc:docMk/>
            <pc:sldMk cId="1028016907" sldId="304"/>
            <ac:spMk id="3" creationId="{49AF86AF-5623-E6D4-5E3F-0E082D2C8BC6}"/>
          </ac:spMkLst>
        </pc:spChg>
        <pc:spChg chg="add">
          <ac:chgData name="Clara Nørgaard Madsen (CSN - UCH)" userId="e8c00361-be16-4cef-bfe1-816a4757e3fb" providerId="ADAL" clId="{1E81A9A9-058A-452C-B79B-B227D30DE133}" dt="2026-03-16T12:19:46.957" v="679" actId="26606"/>
          <ac:spMkLst>
            <pc:docMk/>
            <pc:sldMk cId="1028016907" sldId="304"/>
            <ac:spMk id="8" creationId="{09588DA8-065E-4F6F-8EFD-43104AB2E0CF}"/>
          </ac:spMkLst>
        </pc:spChg>
        <pc:spChg chg="add">
          <ac:chgData name="Clara Nørgaard Madsen (CSN - UCH)" userId="e8c00361-be16-4cef-bfe1-816a4757e3fb" providerId="ADAL" clId="{1E81A9A9-058A-452C-B79B-B227D30DE133}" dt="2026-03-16T12:19:46.957" v="679" actId="26606"/>
          <ac:spMkLst>
            <pc:docMk/>
            <pc:sldMk cId="1028016907" sldId="304"/>
            <ac:spMk id="10" creationId="{C4285719-470E-454C-AF62-8323075F1F5B}"/>
          </ac:spMkLst>
        </pc:spChg>
        <pc:spChg chg="add">
          <ac:chgData name="Clara Nørgaard Madsen (CSN - UCH)" userId="e8c00361-be16-4cef-bfe1-816a4757e3fb" providerId="ADAL" clId="{1E81A9A9-058A-452C-B79B-B227D30DE133}" dt="2026-03-16T12:19:46.957" v="679" actId="26606"/>
          <ac:spMkLst>
            <pc:docMk/>
            <pc:sldMk cId="1028016907" sldId="304"/>
            <ac:spMk id="12" creationId="{CD9FE4EF-C4D8-49A0-B2FF-81D8DB7D8A24}"/>
          </ac:spMkLst>
        </pc:spChg>
        <pc:spChg chg="add">
          <ac:chgData name="Clara Nørgaard Madsen (CSN - UCH)" userId="e8c00361-be16-4cef-bfe1-816a4757e3fb" providerId="ADAL" clId="{1E81A9A9-058A-452C-B79B-B227D30DE133}" dt="2026-03-16T12:19:46.957" v="679" actId="26606"/>
          <ac:spMkLst>
            <pc:docMk/>
            <pc:sldMk cId="1028016907" sldId="304"/>
            <ac:spMk id="14" creationId="{4300840D-0A0B-4512-BACA-B439D5B9C57C}"/>
          </ac:spMkLst>
        </pc:spChg>
        <pc:spChg chg="add">
          <ac:chgData name="Clara Nørgaard Madsen (CSN - UCH)" userId="e8c00361-be16-4cef-bfe1-816a4757e3fb" providerId="ADAL" clId="{1E81A9A9-058A-452C-B79B-B227D30DE133}" dt="2026-03-16T12:19:46.957" v="679" actId="26606"/>
          <ac:spMkLst>
            <pc:docMk/>
            <pc:sldMk cId="1028016907" sldId="304"/>
            <ac:spMk id="16" creationId="{D2B78728-A580-49A7-84F9-6EF6F583ADE0}"/>
          </ac:spMkLst>
        </pc:spChg>
        <pc:spChg chg="add">
          <ac:chgData name="Clara Nørgaard Madsen (CSN - UCH)" userId="e8c00361-be16-4cef-bfe1-816a4757e3fb" providerId="ADAL" clId="{1E81A9A9-058A-452C-B79B-B227D30DE133}" dt="2026-03-16T12:19:46.957" v="679" actId="26606"/>
          <ac:spMkLst>
            <pc:docMk/>
            <pc:sldMk cId="1028016907" sldId="304"/>
            <ac:spMk id="18" creationId="{38FAA1A1-D861-433F-88FA-1E9D6FD31D11}"/>
          </ac:spMkLst>
        </pc:spChg>
        <pc:spChg chg="add">
          <ac:chgData name="Clara Nørgaard Madsen (CSN - UCH)" userId="e8c00361-be16-4cef-bfe1-816a4757e3fb" providerId="ADAL" clId="{1E81A9A9-058A-452C-B79B-B227D30DE133}" dt="2026-03-16T12:19:46.957" v="679" actId="26606"/>
          <ac:spMkLst>
            <pc:docMk/>
            <pc:sldMk cId="1028016907" sldId="304"/>
            <ac:spMk id="20" creationId="{8D71EDA1-87BF-4D5D-AB79-F346FD19278A}"/>
          </ac:spMkLst>
        </pc:spChg>
      </pc:sldChg>
      <pc:sldChg chg="addSp delSp modSp mod setBg">
        <pc:chgData name="Clara Nørgaard Madsen (CSN - UCH)" userId="e8c00361-be16-4cef-bfe1-816a4757e3fb" providerId="ADAL" clId="{1E81A9A9-058A-452C-B79B-B227D30DE133}" dt="2026-03-16T12:29:46.336" v="1225" actId="1076"/>
        <pc:sldMkLst>
          <pc:docMk/>
          <pc:sldMk cId="1054427740" sldId="307"/>
        </pc:sldMkLst>
        <pc:spChg chg="add">
          <ac:chgData name="Clara Nørgaard Madsen (CSN - UCH)" userId="e8c00361-be16-4cef-bfe1-816a4757e3fb" providerId="ADAL" clId="{1E81A9A9-058A-452C-B79B-B227D30DE133}" dt="2026-03-16T12:29:38.695" v="1222" actId="26606"/>
          <ac:spMkLst>
            <pc:docMk/>
            <pc:sldMk cId="1054427740" sldId="307"/>
            <ac:spMk id="20" creationId="{AB8C311F-7253-4AED-9701-7FC0708C41C7}"/>
          </ac:spMkLst>
        </pc:spChg>
        <pc:spChg chg="add">
          <ac:chgData name="Clara Nørgaard Madsen (CSN - UCH)" userId="e8c00361-be16-4cef-bfe1-816a4757e3fb" providerId="ADAL" clId="{1E81A9A9-058A-452C-B79B-B227D30DE133}" dt="2026-03-16T12:29:38.695" v="1222" actId="26606"/>
          <ac:spMkLst>
            <pc:docMk/>
            <pc:sldMk cId="1054427740" sldId="307"/>
            <ac:spMk id="21" creationId="{E2384209-CB15-4CDF-9D31-C44FD9A3F20D}"/>
          </ac:spMkLst>
        </pc:spChg>
        <pc:spChg chg="add">
          <ac:chgData name="Clara Nørgaard Madsen (CSN - UCH)" userId="e8c00361-be16-4cef-bfe1-816a4757e3fb" providerId="ADAL" clId="{1E81A9A9-058A-452C-B79B-B227D30DE133}" dt="2026-03-16T12:29:38.695" v="1222" actId="26606"/>
          <ac:spMkLst>
            <pc:docMk/>
            <pc:sldMk cId="1054427740" sldId="307"/>
            <ac:spMk id="22" creationId="{2633B3B5-CC90-43F0-8714-D31D1F3F0209}"/>
          </ac:spMkLst>
        </pc:spChg>
        <pc:spChg chg="add">
          <ac:chgData name="Clara Nørgaard Madsen (CSN - UCH)" userId="e8c00361-be16-4cef-bfe1-816a4757e3fb" providerId="ADAL" clId="{1E81A9A9-058A-452C-B79B-B227D30DE133}" dt="2026-03-16T12:29:38.695" v="1222" actId="26606"/>
          <ac:spMkLst>
            <pc:docMk/>
            <pc:sldMk cId="1054427740" sldId="307"/>
            <ac:spMk id="23" creationId="{A8D57A06-A426-446D-B02C-A2DC6B62E45E}"/>
          </ac:spMkLst>
        </pc:spChg>
        <pc:picChg chg="mod">
          <ac:chgData name="Clara Nørgaard Madsen (CSN - UCH)" userId="e8c00361-be16-4cef-bfe1-816a4757e3fb" providerId="ADAL" clId="{1E81A9A9-058A-452C-B79B-B227D30DE133}" dt="2026-03-16T12:29:46.336" v="1225" actId="1076"/>
          <ac:picMkLst>
            <pc:docMk/>
            <pc:sldMk cId="1054427740" sldId="307"/>
            <ac:picMk id="4" creationId="{C337D201-CB52-AE31-18FF-9E8A9914515C}"/>
          </ac:picMkLst>
        </pc:picChg>
      </pc:sldChg>
      <pc:sldChg chg="addSp modSp mod setBg">
        <pc:chgData name="Clara Nørgaard Madsen (CSN - UCH)" userId="e8c00361-be16-4cef-bfe1-816a4757e3fb" providerId="ADAL" clId="{1E81A9A9-058A-452C-B79B-B227D30DE133}" dt="2026-03-19T06:55:51.297" v="1393" actId="20577"/>
        <pc:sldMkLst>
          <pc:docMk/>
          <pc:sldMk cId="2224177387" sldId="309"/>
        </pc:sldMkLst>
        <pc:spChg chg="mod">
          <ac:chgData name="Clara Nørgaard Madsen (CSN - UCH)" userId="e8c00361-be16-4cef-bfe1-816a4757e3fb" providerId="ADAL" clId="{1E81A9A9-058A-452C-B79B-B227D30DE133}" dt="2026-03-16T12:50:28.674" v="1241" actId="1076"/>
          <ac:spMkLst>
            <pc:docMk/>
            <pc:sldMk cId="2224177387" sldId="309"/>
            <ac:spMk id="2" creationId="{559F2FF5-D1FB-4C4D-A841-332D7F60A282}"/>
          </ac:spMkLst>
        </pc:spChg>
        <pc:spChg chg="mod">
          <ac:chgData name="Clara Nørgaard Madsen (CSN - UCH)" userId="e8c00361-be16-4cef-bfe1-816a4757e3fb" providerId="ADAL" clId="{1E81A9A9-058A-452C-B79B-B227D30DE133}" dt="2026-03-19T06:55:51.297" v="1393" actId="20577"/>
          <ac:spMkLst>
            <pc:docMk/>
            <pc:sldMk cId="2224177387" sldId="309"/>
            <ac:spMk id="3" creationId="{1382EDE3-6D5B-4A8D-8F95-ABFBEF2609C8}"/>
          </ac:spMkLst>
        </pc:spChg>
        <pc:spChg chg="add">
          <ac:chgData name="Clara Nørgaard Madsen (CSN - UCH)" userId="e8c00361-be16-4cef-bfe1-816a4757e3fb" providerId="ADAL" clId="{1E81A9A9-058A-452C-B79B-B227D30DE133}" dt="2026-03-16T12:49:54.917" v="1226" actId="26606"/>
          <ac:spMkLst>
            <pc:docMk/>
            <pc:sldMk cId="2224177387" sldId="309"/>
            <ac:spMk id="1031" creationId="{C4285719-470E-454C-AF62-8323075F1F5B}"/>
          </ac:spMkLst>
        </pc:spChg>
        <pc:spChg chg="add">
          <ac:chgData name="Clara Nørgaard Madsen (CSN - UCH)" userId="e8c00361-be16-4cef-bfe1-816a4757e3fb" providerId="ADAL" clId="{1E81A9A9-058A-452C-B79B-B227D30DE133}" dt="2026-03-16T12:49:54.917" v="1226" actId="26606"/>
          <ac:spMkLst>
            <pc:docMk/>
            <pc:sldMk cId="2224177387" sldId="309"/>
            <ac:spMk id="1033" creationId="{CD9FE4EF-C4D8-49A0-B2FF-81D8DB7D8A24}"/>
          </ac:spMkLst>
        </pc:spChg>
        <pc:spChg chg="add">
          <ac:chgData name="Clara Nørgaard Madsen (CSN - UCH)" userId="e8c00361-be16-4cef-bfe1-816a4757e3fb" providerId="ADAL" clId="{1E81A9A9-058A-452C-B79B-B227D30DE133}" dt="2026-03-16T12:49:54.917" v="1226" actId="26606"/>
          <ac:spMkLst>
            <pc:docMk/>
            <pc:sldMk cId="2224177387" sldId="309"/>
            <ac:spMk id="1035" creationId="{4300840D-0A0B-4512-BACA-B439D5B9C57C}"/>
          </ac:spMkLst>
        </pc:spChg>
        <pc:spChg chg="add">
          <ac:chgData name="Clara Nørgaard Madsen (CSN - UCH)" userId="e8c00361-be16-4cef-bfe1-816a4757e3fb" providerId="ADAL" clId="{1E81A9A9-058A-452C-B79B-B227D30DE133}" dt="2026-03-16T12:49:54.917" v="1226" actId="26606"/>
          <ac:spMkLst>
            <pc:docMk/>
            <pc:sldMk cId="2224177387" sldId="309"/>
            <ac:spMk id="1037" creationId="{D2B78728-A580-49A7-84F9-6EF6F583ADE0}"/>
          </ac:spMkLst>
        </pc:spChg>
        <pc:spChg chg="add">
          <ac:chgData name="Clara Nørgaard Madsen (CSN - UCH)" userId="e8c00361-be16-4cef-bfe1-816a4757e3fb" providerId="ADAL" clId="{1E81A9A9-058A-452C-B79B-B227D30DE133}" dt="2026-03-16T12:49:54.917" v="1226" actId="26606"/>
          <ac:spMkLst>
            <pc:docMk/>
            <pc:sldMk cId="2224177387" sldId="309"/>
            <ac:spMk id="1039" creationId="{38FAA1A1-D861-433F-88FA-1E9D6FD31D11}"/>
          </ac:spMkLst>
        </pc:spChg>
        <pc:spChg chg="add">
          <ac:chgData name="Clara Nørgaard Madsen (CSN - UCH)" userId="e8c00361-be16-4cef-bfe1-816a4757e3fb" providerId="ADAL" clId="{1E81A9A9-058A-452C-B79B-B227D30DE133}" dt="2026-03-16T12:49:54.917" v="1226" actId="26606"/>
          <ac:spMkLst>
            <pc:docMk/>
            <pc:sldMk cId="2224177387" sldId="309"/>
            <ac:spMk id="1041" creationId="{8D71EDA1-87BF-4D5D-AB79-F346FD19278A}"/>
          </ac:spMkLst>
        </pc:spChg>
        <pc:picChg chg="mod ord">
          <ac:chgData name="Clara Nørgaard Madsen (CSN - UCH)" userId="e8c00361-be16-4cef-bfe1-816a4757e3fb" providerId="ADAL" clId="{1E81A9A9-058A-452C-B79B-B227D30DE133}" dt="2026-03-16T12:49:54.917" v="1226" actId="26606"/>
          <ac:picMkLst>
            <pc:docMk/>
            <pc:sldMk cId="2224177387" sldId="309"/>
            <ac:picMk id="1026" creationId="{E315325E-04B7-4BE3-891C-591D0C6FC2A7}"/>
          </ac:picMkLst>
        </pc:picChg>
      </pc:sldChg>
      <pc:sldChg chg="addSp modSp mod setBg">
        <pc:chgData name="Clara Nørgaard Madsen (CSN - UCH)" userId="e8c00361-be16-4cef-bfe1-816a4757e3fb" providerId="ADAL" clId="{1E81A9A9-058A-452C-B79B-B227D30DE133}" dt="2026-03-16T12:56:20.005" v="1288" actId="20577"/>
        <pc:sldMkLst>
          <pc:docMk/>
          <pc:sldMk cId="3928588576" sldId="311"/>
        </pc:sldMkLst>
        <pc:spChg chg="mod">
          <ac:chgData name="Clara Nørgaard Madsen (CSN - UCH)" userId="e8c00361-be16-4cef-bfe1-816a4757e3fb" providerId="ADAL" clId="{1E81A9A9-058A-452C-B79B-B227D30DE133}" dt="2026-03-16T12:51:31.784" v="1260" actId="403"/>
          <ac:spMkLst>
            <pc:docMk/>
            <pc:sldMk cId="3928588576" sldId="311"/>
            <ac:spMk id="2" creationId="{51E60D04-D52B-BEBB-DEF8-EF9E2D2EA467}"/>
          </ac:spMkLst>
        </pc:spChg>
        <pc:spChg chg="mod">
          <ac:chgData name="Clara Nørgaard Madsen (CSN - UCH)" userId="e8c00361-be16-4cef-bfe1-816a4757e3fb" providerId="ADAL" clId="{1E81A9A9-058A-452C-B79B-B227D30DE133}" dt="2026-03-16T12:56:20.005" v="1288" actId="20577"/>
          <ac:spMkLst>
            <pc:docMk/>
            <pc:sldMk cId="3928588576" sldId="311"/>
            <ac:spMk id="3" creationId="{3802AB0C-7701-23D5-4D8B-5508C9FA516E}"/>
          </ac:spMkLst>
        </pc:spChg>
        <pc:spChg chg="add">
          <ac:chgData name="Clara Nørgaard Madsen (CSN - UCH)" userId="e8c00361-be16-4cef-bfe1-816a4757e3fb" providerId="ADAL" clId="{1E81A9A9-058A-452C-B79B-B227D30DE133}" dt="2026-03-16T12:51:16.793" v="1252" actId="26606"/>
          <ac:spMkLst>
            <pc:docMk/>
            <pc:sldMk cId="3928588576" sldId="311"/>
            <ac:spMk id="11" creationId="{C4285719-470E-454C-AF62-8323075F1F5B}"/>
          </ac:spMkLst>
        </pc:spChg>
        <pc:spChg chg="add">
          <ac:chgData name="Clara Nørgaard Madsen (CSN - UCH)" userId="e8c00361-be16-4cef-bfe1-816a4757e3fb" providerId="ADAL" clId="{1E81A9A9-058A-452C-B79B-B227D30DE133}" dt="2026-03-16T12:51:16.793" v="1252" actId="26606"/>
          <ac:spMkLst>
            <pc:docMk/>
            <pc:sldMk cId="3928588576" sldId="311"/>
            <ac:spMk id="13" creationId="{CD9FE4EF-C4D8-49A0-B2FF-81D8DB7D8A24}"/>
          </ac:spMkLst>
        </pc:spChg>
        <pc:spChg chg="add">
          <ac:chgData name="Clara Nørgaard Madsen (CSN - UCH)" userId="e8c00361-be16-4cef-bfe1-816a4757e3fb" providerId="ADAL" clId="{1E81A9A9-058A-452C-B79B-B227D30DE133}" dt="2026-03-16T12:51:16.793" v="1252" actId="26606"/>
          <ac:spMkLst>
            <pc:docMk/>
            <pc:sldMk cId="3928588576" sldId="311"/>
            <ac:spMk id="15" creationId="{4300840D-0A0B-4512-BACA-B439D5B9C57C}"/>
          </ac:spMkLst>
        </pc:spChg>
        <pc:spChg chg="add">
          <ac:chgData name="Clara Nørgaard Madsen (CSN - UCH)" userId="e8c00361-be16-4cef-bfe1-816a4757e3fb" providerId="ADAL" clId="{1E81A9A9-058A-452C-B79B-B227D30DE133}" dt="2026-03-16T12:51:16.793" v="1252" actId="26606"/>
          <ac:spMkLst>
            <pc:docMk/>
            <pc:sldMk cId="3928588576" sldId="311"/>
            <ac:spMk id="17" creationId="{D2B78728-A580-49A7-84F9-6EF6F583ADE0}"/>
          </ac:spMkLst>
        </pc:spChg>
        <pc:spChg chg="add">
          <ac:chgData name="Clara Nørgaard Madsen (CSN - UCH)" userId="e8c00361-be16-4cef-bfe1-816a4757e3fb" providerId="ADAL" clId="{1E81A9A9-058A-452C-B79B-B227D30DE133}" dt="2026-03-16T12:51:16.793" v="1252" actId="26606"/>
          <ac:spMkLst>
            <pc:docMk/>
            <pc:sldMk cId="3928588576" sldId="311"/>
            <ac:spMk id="19" creationId="{38FAA1A1-D861-433F-88FA-1E9D6FD31D11}"/>
          </ac:spMkLst>
        </pc:spChg>
        <pc:spChg chg="add">
          <ac:chgData name="Clara Nørgaard Madsen (CSN - UCH)" userId="e8c00361-be16-4cef-bfe1-816a4757e3fb" providerId="ADAL" clId="{1E81A9A9-058A-452C-B79B-B227D30DE133}" dt="2026-03-16T12:51:16.793" v="1252" actId="26606"/>
          <ac:spMkLst>
            <pc:docMk/>
            <pc:sldMk cId="3928588576" sldId="311"/>
            <ac:spMk id="21" creationId="{8D71EDA1-87BF-4D5D-AB79-F346FD19278A}"/>
          </ac:spMkLst>
        </pc:spChg>
        <pc:picChg chg="mod">
          <ac:chgData name="Clara Nørgaard Madsen (CSN - UCH)" userId="e8c00361-be16-4cef-bfe1-816a4757e3fb" providerId="ADAL" clId="{1E81A9A9-058A-452C-B79B-B227D30DE133}" dt="2026-03-16T12:51:38.525" v="1263" actId="1076"/>
          <ac:picMkLst>
            <pc:docMk/>
            <pc:sldMk cId="3928588576" sldId="311"/>
            <ac:picMk id="6" creationId="{1D7D848E-64AD-FA73-9B9B-69D4B236E4E4}"/>
          </ac:picMkLst>
        </pc:picChg>
      </pc:sldChg>
      <pc:sldChg chg="addSp delSp modSp new mod setBg">
        <pc:chgData name="Clara Nørgaard Madsen (CSN - UCH)" userId="e8c00361-be16-4cef-bfe1-816a4757e3fb" providerId="ADAL" clId="{1E81A9A9-058A-452C-B79B-B227D30DE133}" dt="2026-03-16T11:54:56.229" v="42" actId="20577"/>
        <pc:sldMkLst>
          <pc:docMk/>
          <pc:sldMk cId="2152949094" sldId="314"/>
        </pc:sldMkLst>
        <pc:spChg chg="mod">
          <ac:chgData name="Clara Nørgaard Madsen (CSN - UCH)" userId="e8c00361-be16-4cef-bfe1-816a4757e3fb" providerId="ADAL" clId="{1E81A9A9-058A-452C-B79B-B227D30DE133}" dt="2026-03-16T11:54:20.253" v="27" actId="26606"/>
          <ac:spMkLst>
            <pc:docMk/>
            <pc:sldMk cId="2152949094" sldId="314"/>
            <ac:spMk id="2" creationId="{29BB7D52-48AF-97E3-40E4-98EEB260C029}"/>
          </ac:spMkLst>
        </pc:spChg>
        <pc:spChg chg="mod">
          <ac:chgData name="Clara Nørgaard Madsen (CSN - UCH)" userId="e8c00361-be16-4cef-bfe1-816a4757e3fb" providerId="ADAL" clId="{1E81A9A9-058A-452C-B79B-B227D30DE133}" dt="2026-03-16T11:54:56.229" v="42" actId="20577"/>
          <ac:spMkLst>
            <pc:docMk/>
            <pc:sldMk cId="2152949094" sldId="314"/>
            <ac:spMk id="3" creationId="{DDE11794-E79D-9753-1595-92D82BE39FB9}"/>
          </ac:spMkLst>
        </pc:spChg>
        <pc:spChg chg="add del">
          <ac:chgData name="Clara Nørgaard Madsen (CSN - UCH)" userId="e8c00361-be16-4cef-bfe1-816a4757e3fb" providerId="ADAL" clId="{1E81A9A9-058A-452C-B79B-B227D30DE133}" dt="2026-03-16T11:54:20.253" v="27" actId="26606"/>
          <ac:spMkLst>
            <pc:docMk/>
            <pc:sldMk cId="2152949094" sldId="314"/>
            <ac:spMk id="2055" creationId="{A8384FB5-9ADC-4DDC-881B-597D56F5B15D}"/>
          </ac:spMkLst>
        </pc:spChg>
        <pc:spChg chg="add del">
          <ac:chgData name="Clara Nørgaard Madsen (CSN - UCH)" userId="e8c00361-be16-4cef-bfe1-816a4757e3fb" providerId="ADAL" clId="{1E81A9A9-058A-452C-B79B-B227D30DE133}" dt="2026-03-16T11:54:20.253" v="27" actId="26606"/>
          <ac:spMkLst>
            <pc:docMk/>
            <pc:sldMk cId="2152949094" sldId="314"/>
            <ac:spMk id="2057" creationId="{BC05CA36-AD6A-4ABF-9A05-52E5A143D2BB}"/>
          </ac:spMkLst>
        </pc:spChg>
        <pc:spChg chg="add del">
          <ac:chgData name="Clara Nørgaard Madsen (CSN - UCH)" userId="e8c00361-be16-4cef-bfe1-816a4757e3fb" providerId="ADAL" clId="{1E81A9A9-058A-452C-B79B-B227D30DE133}" dt="2026-03-16T11:54:20.253" v="27" actId="26606"/>
          <ac:spMkLst>
            <pc:docMk/>
            <pc:sldMk cId="2152949094" sldId="314"/>
            <ac:spMk id="2059" creationId="{D4331EE8-85A4-4588-8D9E-70E534D477DB}"/>
          </ac:spMkLst>
        </pc:spChg>
        <pc:picChg chg="add mod">
          <ac:chgData name="Clara Nørgaard Madsen (CSN - UCH)" userId="e8c00361-be16-4cef-bfe1-816a4757e3fb" providerId="ADAL" clId="{1E81A9A9-058A-452C-B79B-B227D30DE133}" dt="2026-03-16T11:54:25.924" v="30" actId="14100"/>
          <ac:picMkLst>
            <pc:docMk/>
            <pc:sldMk cId="2152949094" sldId="314"/>
            <ac:picMk id="2050" creationId="{32153A1F-0861-0D62-C47A-B70FBE62371D}"/>
          </ac:picMkLst>
        </pc:picChg>
      </pc:sldChg>
      <pc:sldChg chg="addSp delSp modSp new mod setBg">
        <pc:chgData name="Clara Nørgaard Madsen (CSN - UCH)" userId="e8c00361-be16-4cef-bfe1-816a4757e3fb" providerId="ADAL" clId="{1E81A9A9-058A-452C-B79B-B227D30DE133}" dt="2026-03-19T06:50:51.189" v="1378" actId="20577"/>
        <pc:sldMkLst>
          <pc:docMk/>
          <pc:sldMk cId="1462681577" sldId="315"/>
        </pc:sldMkLst>
        <pc:spChg chg="mod">
          <ac:chgData name="Clara Nørgaard Madsen (CSN - UCH)" userId="e8c00361-be16-4cef-bfe1-816a4757e3fb" providerId="ADAL" clId="{1E81A9A9-058A-452C-B79B-B227D30DE133}" dt="2026-03-16T11:55:21.586" v="48" actId="207"/>
          <ac:spMkLst>
            <pc:docMk/>
            <pc:sldMk cId="1462681577" sldId="315"/>
            <ac:spMk id="2" creationId="{E6BCB84D-B423-2B1B-18BE-11BA21E9F45E}"/>
          </ac:spMkLst>
        </pc:spChg>
        <pc:spChg chg="add mod">
          <ac:chgData name="Clara Nørgaard Madsen (CSN - UCH)" userId="e8c00361-be16-4cef-bfe1-816a4757e3fb" providerId="ADAL" clId="{1E81A9A9-058A-452C-B79B-B227D30DE133}" dt="2026-03-19T06:50:51.189" v="1378" actId="20577"/>
          <ac:spMkLst>
            <pc:docMk/>
            <pc:sldMk cId="1462681577" sldId="315"/>
            <ac:spMk id="5" creationId="{71A9CDAB-B2B5-A03D-D793-7289208DDA5F}"/>
          </ac:spMkLst>
        </pc:spChg>
        <pc:spChg chg="add mod">
          <ac:chgData name="Clara Nørgaard Madsen (CSN - UCH)" userId="e8c00361-be16-4cef-bfe1-816a4757e3fb" providerId="ADAL" clId="{1E81A9A9-058A-452C-B79B-B227D30DE133}" dt="2026-03-16T11:57:08.671" v="70" actId="1076"/>
          <ac:spMkLst>
            <pc:docMk/>
            <pc:sldMk cId="1462681577" sldId="315"/>
            <ac:spMk id="6" creationId="{95111E94-52FC-01AB-AAA5-D98E91A87809}"/>
          </ac:spMkLst>
        </pc:spChg>
        <pc:spChg chg="add">
          <ac:chgData name="Clara Nørgaard Madsen (CSN - UCH)" userId="e8c00361-be16-4cef-bfe1-816a4757e3fb" providerId="ADAL" clId="{1E81A9A9-058A-452C-B79B-B227D30DE133}" dt="2026-03-16T11:55:12.651" v="45" actId="26606"/>
          <ac:spMkLst>
            <pc:docMk/>
            <pc:sldMk cId="1462681577" sldId="315"/>
            <ac:spMk id="8" creationId="{1B15ED52-F352-441B-82BF-E0EA34836D08}"/>
          </ac:spMkLst>
        </pc:spChg>
        <pc:spChg chg="add mod">
          <ac:chgData name="Clara Nørgaard Madsen (CSN - UCH)" userId="e8c00361-be16-4cef-bfe1-816a4757e3fb" providerId="ADAL" clId="{1E81A9A9-058A-452C-B79B-B227D30DE133}" dt="2026-03-16T11:56:47.345" v="67" actId="1076"/>
          <ac:spMkLst>
            <pc:docMk/>
            <pc:sldMk cId="1462681577" sldId="315"/>
            <ac:spMk id="9" creationId="{95109126-4650-2F58-C4F4-AE7EF48EBAC0}"/>
          </ac:spMkLst>
        </pc:spChg>
        <pc:spChg chg="add">
          <ac:chgData name="Clara Nørgaard Madsen (CSN - UCH)" userId="e8c00361-be16-4cef-bfe1-816a4757e3fb" providerId="ADAL" clId="{1E81A9A9-058A-452C-B79B-B227D30DE133}" dt="2026-03-16T11:55:12.651" v="45" actId="26606"/>
          <ac:spMkLst>
            <pc:docMk/>
            <pc:sldMk cId="1462681577" sldId="315"/>
            <ac:spMk id="10" creationId="{3B2E3793-BFE6-45A2-9B7B-E18844431C99}"/>
          </ac:spMkLst>
        </pc:spChg>
        <pc:spChg chg="add mod">
          <ac:chgData name="Clara Nørgaard Madsen (CSN - UCH)" userId="e8c00361-be16-4cef-bfe1-816a4757e3fb" providerId="ADAL" clId="{1E81A9A9-058A-452C-B79B-B227D30DE133}" dt="2026-03-16T11:56:33.846" v="64" actId="12"/>
          <ac:spMkLst>
            <pc:docMk/>
            <pc:sldMk cId="1462681577" sldId="315"/>
            <ac:spMk id="11" creationId="{73F14A13-E3A5-E559-4A80-ACE554B0DD21}"/>
          </ac:spMkLst>
        </pc:spChg>
        <pc:spChg chg="add">
          <ac:chgData name="Clara Nørgaard Madsen (CSN - UCH)" userId="e8c00361-be16-4cef-bfe1-816a4757e3fb" providerId="ADAL" clId="{1E81A9A9-058A-452C-B79B-B227D30DE133}" dt="2026-03-16T11:55:12.651" v="45" actId="26606"/>
          <ac:spMkLst>
            <pc:docMk/>
            <pc:sldMk cId="1462681577" sldId="315"/>
            <ac:spMk id="12" creationId="{BC4C4868-CB8F-4AF9-9CDB-8108F2C19B67}"/>
          </ac:spMkLst>
        </pc:spChg>
        <pc:spChg chg="add">
          <ac:chgData name="Clara Nørgaard Madsen (CSN - UCH)" userId="e8c00361-be16-4cef-bfe1-816a4757e3fb" providerId="ADAL" clId="{1E81A9A9-058A-452C-B79B-B227D30DE133}" dt="2026-03-16T11:55:12.651" v="45" actId="26606"/>
          <ac:spMkLst>
            <pc:docMk/>
            <pc:sldMk cId="1462681577" sldId="315"/>
            <ac:spMk id="14" creationId="{375E0459-6403-40CD-989D-56A4407CA12E}"/>
          </ac:spMkLst>
        </pc:spChg>
        <pc:spChg chg="add">
          <ac:chgData name="Clara Nørgaard Madsen (CSN - UCH)" userId="e8c00361-be16-4cef-bfe1-816a4757e3fb" providerId="ADAL" clId="{1E81A9A9-058A-452C-B79B-B227D30DE133}" dt="2026-03-16T11:55:12.651" v="45" actId="26606"/>
          <ac:spMkLst>
            <pc:docMk/>
            <pc:sldMk cId="1462681577" sldId="315"/>
            <ac:spMk id="16" creationId="{53E5B1A8-3AC9-4BD1-9BBC-78CA94F2D1BA}"/>
          </ac:spMkLst>
        </pc:spChg>
        <pc:picChg chg="add mod">
          <ac:chgData name="Clara Nørgaard Madsen (CSN - UCH)" userId="e8c00361-be16-4cef-bfe1-816a4757e3fb" providerId="ADAL" clId="{1E81A9A9-058A-452C-B79B-B227D30DE133}" dt="2026-03-16T11:57:11.742" v="71" actId="1076"/>
          <ac:picMkLst>
            <pc:docMk/>
            <pc:sldMk cId="1462681577" sldId="315"/>
            <ac:picMk id="7" creationId="{BC3AF4FA-5755-E583-9891-CFA5BDD6A632}"/>
          </ac:picMkLst>
        </pc:picChg>
        <pc:picChg chg="add mod">
          <ac:chgData name="Clara Nørgaard Madsen (CSN - UCH)" userId="e8c00361-be16-4cef-bfe1-816a4757e3fb" providerId="ADAL" clId="{1E81A9A9-058A-452C-B79B-B227D30DE133}" dt="2026-03-16T11:56:39.516" v="66" actId="1076"/>
          <ac:picMkLst>
            <pc:docMk/>
            <pc:sldMk cId="1462681577" sldId="315"/>
            <ac:picMk id="13" creationId="{299BA4C9-DF97-8F44-26A4-6AEB133DE348}"/>
          </ac:picMkLst>
        </pc:picChg>
      </pc:sldChg>
      <pc:sldChg chg="addSp delSp modSp new mod setBg">
        <pc:chgData name="Clara Nørgaard Madsen (CSN - UCH)" userId="e8c00361-be16-4cef-bfe1-816a4757e3fb" providerId="ADAL" clId="{1E81A9A9-058A-452C-B79B-B227D30DE133}" dt="2026-03-16T12:57:32.122" v="1304" actId="1076"/>
        <pc:sldMkLst>
          <pc:docMk/>
          <pc:sldMk cId="3794399412" sldId="316"/>
        </pc:sldMkLst>
        <pc:spChg chg="mod">
          <ac:chgData name="Clara Nørgaard Madsen (CSN - UCH)" userId="e8c00361-be16-4cef-bfe1-816a4757e3fb" providerId="ADAL" clId="{1E81A9A9-058A-452C-B79B-B227D30DE133}" dt="2026-03-16T12:56:55.633" v="1295" actId="113"/>
          <ac:spMkLst>
            <pc:docMk/>
            <pc:sldMk cId="3794399412" sldId="316"/>
            <ac:spMk id="2" creationId="{0A578EFE-1FA2-83D7-2CF1-CBBDFD733E05}"/>
          </ac:spMkLst>
        </pc:spChg>
        <pc:spChg chg="add mod">
          <ac:chgData name="Clara Nørgaard Madsen (CSN - UCH)" userId="e8c00361-be16-4cef-bfe1-816a4757e3fb" providerId="ADAL" clId="{1E81A9A9-058A-452C-B79B-B227D30DE133}" dt="2026-03-16T12:57:01.208" v="1296"/>
          <ac:spMkLst>
            <pc:docMk/>
            <pc:sldMk cId="3794399412" sldId="316"/>
            <ac:spMk id="4" creationId="{E9C97389-EC2B-FEED-9C0D-2F0CDAD6AF5A}"/>
          </ac:spMkLst>
        </pc:spChg>
        <pc:spChg chg="add mod">
          <ac:chgData name="Clara Nørgaard Madsen (CSN - UCH)" userId="e8c00361-be16-4cef-bfe1-816a4757e3fb" providerId="ADAL" clId="{1E81A9A9-058A-452C-B79B-B227D30DE133}" dt="2026-03-16T12:57:14.991" v="1300" actId="1076"/>
          <ac:spMkLst>
            <pc:docMk/>
            <pc:sldMk cId="3794399412" sldId="316"/>
            <ac:spMk id="5" creationId="{310570B5-DA0C-FDA8-86B5-ECFD6DD799CD}"/>
          </ac:spMkLst>
        </pc:spChg>
        <pc:spChg chg="add">
          <ac:chgData name="Clara Nørgaard Madsen (CSN - UCH)" userId="e8c00361-be16-4cef-bfe1-816a4757e3fb" providerId="ADAL" clId="{1E81A9A9-058A-452C-B79B-B227D30DE133}" dt="2026-03-16T12:56:42.660" v="1292" actId="26606"/>
          <ac:spMkLst>
            <pc:docMk/>
            <pc:sldMk cId="3794399412" sldId="316"/>
            <ac:spMk id="8" creationId="{1B15ED52-F352-441B-82BF-E0EA34836D08}"/>
          </ac:spMkLst>
        </pc:spChg>
        <pc:spChg chg="add">
          <ac:chgData name="Clara Nørgaard Madsen (CSN - UCH)" userId="e8c00361-be16-4cef-bfe1-816a4757e3fb" providerId="ADAL" clId="{1E81A9A9-058A-452C-B79B-B227D30DE133}" dt="2026-03-16T12:56:42.660" v="1292" actId="26606"/>
          <ac:spMkLst>
            <pc:docMk/>
            <pc:sldMk cId="3794399412" sldId="316"/>
            <ac:spMk id="10" creationId="{3B2E3793-BFE6-45A2-9B7B-E18844431C99}"/>
          </ac:spMkLst>
        </pc:spChg>
        <pc:spChg chg="add">
          <ac:chgData name="Clara Nørgaard Madsen (CSN - UCH)" userId="e8c00361-be16-4cef-bfe1-816a4757e3fb" providerId="ADAL" clId="{1E81A9A9-058A-452C-B79B-B227D30DE133}" dt="2026-03-16T12:56:42.660" v="1292" actId="26606"/>
          <ac:spMkLst>
            <pc:docMk/>
            <pc:sldMk cId="3794399412" sldId="316"/>
            <ac:spMk id="12" creationId="{BC4C4868-CB8F-4AF9-9CDB-8108F2C19B67}"/>
          </ac:spMkLst>
        </pc:spChg>
        <pc:spChg chg="add">
          <ac:chgData name="Clara Nørgaard Madsen (CSN - UCH)" userId="e8c00361-be16-4cef-bfe1-816a4757e3fb" providerId="ADAL" clId="{1E81A9A9-058A-452C-B79B-B227D30DE133}" dt="2026-03-16T12:56:42.660" v="1292" actId="26606"/>
          <ac:spMkLst>
            <pc:docMk/>
            <pc:sldMk cId="3794399412" sldId="316"/>
            <ac:spMk id="14" creationId="{375E0459-6403-40CD-989D-56A4407CA12E}"/>
          </ac:spMkLst>
        </pc:spChg>
        <pc:spChg chg="add">
          <ac:chgData name="Clara Nørgaard Madsen (CSN - UCH)" userId="e8c00361-be16-4cef-bfe1-816a4757e3fb" providerId="ADAL" clId="{1E81A9A9-058A-452C-B79B-B227D30DE133}" dt="2026-03-16T12:56:42.660" v="1292" actId="26606"/>
          <ac:spMkLst>
            <pc:docMk/>
            <pc:sldMk cId="3794399412" sldId="316"/>
            <ac:spMk id="16" creationId="{53E5B1A8-3AC9-4BD1-9BBC-78CA94F2D1BA}"/>
          </ac:spMkLst>
        </pc:spChg>
        <pc:picChg chg="add mod">
          <ac:chgData name="Clara Nørgaard Madsen (CSN - UCH)" userId="e8c00361-be16-4cef-bfe1-816a4757e3fb" providerId="ADAL" clId="{1E81A9A9-058A-452C-B79B-B227D30DE133}" dt="2026-03-16T12:57:23.854" v="1302" actId="1076"/>
          <ac:picMkLst>
            <pc:docMk/>
            <pc:sldMk cId="3794399412" sldId="316"/>
            <ac:picMk id="6" creationId="{58E833D9-15D2-17AF-495F-2453926A4A81}"/>
          </ac:picMkLst>
        </pc:picChg>
        <pc:picChg chg="add mod">
          <ac:chgData name="Clara Nørgaard Madsen (CSN - UCH)" userId="e8c00361-be16-4cef-bfe1-816a4757e3fb" providerId="ADAL" clId="{1E81A9A9-058A-452C-B79B-B227D30DE133}" dt="2026-03-16T12:57:32.122" v="1304" actId="1076"/>
          <ac:picMkLst>
            <pc:docMk/>
            <pc:sldMk cId="3794399412" sldId="316"/>
            <ac:picMk id="7" creationId="{C546C75F-7673-7736-46BF-AEC3C66A0211}"/>
          </ac:picMkLst>
        </pc:picChg>
      </pc:sldChg>
      <pc:sldChg chg="addSp delSp modSp new mod setBg">
        <pc:chgData name="Clara Nørgaard Madsen (CSN - UCH)" userId="e8c00361-be16-4cef-bfe1-816a4757e3fb" providerId="ADAL" clId="{1E81A9A9-058A-452C-B79B-B227D30DE133}" dt="2026-03-16T13:01:21.881" v="1335" actId="14100"/>
        <pc:sldMkLst>
          <pc:docMk/>
          <pc:sldMk cId="2230561566" sldId="317"/>
        </pc:sldMkLst>
        <pc:spChg chg="mod">
          <ac:chgData name="Clara Nørgaard Madsen (CSN - UCH)" userId="e8c00361-be16-4cef-bfe1-816a4757e3fb" providerId="ADAL" clId="{1E81A9A9-058A-452C-B79B-B227D30DE133}" dt="2026-03-16T12:59:40.540" v="1326" actId="5793"/>
          <ac:spMkLst>
            <pc:docMk/>
            <pc:sldMk cId="2230561566" sldId="317"/>
            <ac:spMk id="2" creationId="{B194B15E-287D-8E1C-1D65-7B6E47AF4441}"/>
          </ac:spMkLst>
        </pc:spChg>
        <pc:spChg chg="add">
          <ac:chgData name="Clara Nørgaard Madsen (CSN - UCH)" userId="e8c00361-be16-4cef-bfe1-816a4757e3fb" providerId="ADAL" clId="{1E81A9A9-058A-452C-B79B-B227D30DE133}" dt="2026-03-16T12:59:35.152" v="1309" actId="26606"/>
          <ac:spMkLst>
            <pc:docMk/>
            <pc:sldMk cId="2230561566" sldId="317"/>
            <ac:spMk id="8" creationId="{09588DA8-065E-4F6F-8EFD-43104AB2E0CF}"/>
          </ac:spMkLst>
        </pc:spChg>
        <pc:spChg chg="add">
          <ac:chgData name="Clara Nørgaard Madsen (CSN - UCH)" userId="e8c00361-be16-4cef-bfe1-816a4757e3fb" providerId="ADAL" clId="{1E81A9A9-058A-452C-B79B-B227D30DE133}" dt="2026-03-16T12:59:35.152" v="1309" actId="26606"/>
          <ac:spMkLst>
            <pc:docMk/>
            <pc:sldMk cId="2230561566" sldId="317"/>
            <ac:spMk id="10" creationId="{C4285719-470E-454C-AF62-8323075F1F5B}"/>
          </ac:spMkLst>
        </pc:spChg>
        <pc:spChg chg="add">
          <ac:chgData name="Clara Nørgaard Madsen (CSN - UCH)" userId="e8c00361-be16-4cef-bfe1-816a4757e3fb" providerId="ADAL" clId="{1E81A9A9-058A-452C-B79B-B227D30DE133}" dt="2026-03-16T12:59:35.152" v="1309" actId="26606"/>
          <ac:spMkLst>
            <pc:docMk/>
            <pc:sldMk cId="2230561566" sldId="317"/>
            <ac:spMk id="12" creationId="{CD9FE4EF-C4D8-49A0-B2FF-81D8DB7D8A24}"/>
          </ac:spMkLst>
        </pc:spChg>
        <pc:spChg chg="add">
          <ac:chgData name="Clara Nørgaard Madsen (CSN - UCH)" userId="e8c00361-be16-4cef-bfe1-816a4757e3fb" providerId="ADAL" clId="{1E81A9A9-058A-452C-B79B-B227D30DE133}" dt="2026-03-16T12:59:35.152" v="1309" actId="26606"/>
          <ac:spMkLst>
            <pc:docMk/>
            <pc:sldMk cId="2230561566" sldId="317"/>
            <ac:spMk id="14" creationId="{4300840D-0A0B-4512-BACA-B439D5B9C57C}"/>
          </ac:spMkLst>
        </pc:spChg>
        <pc:spChg chg="add">
          <ac:chgData name="Clara Nørgaard Madsen (CSN - UCH)" userId="e8c00361-be16-4cef-bfe1-816a4757e3fb" providerId="ADAL" clId="{1E81A9A9-058A-452C-B79B-B227D30DE133}" dt="2026-03-16T12:59:35.152" v="1309" actId="26606"/>
          <ac:spMkLst>
            <pc:docMk/>
            <pc:sldMk cId="2230561566" sldId="317"/>
            <ac:spMk id="16" creationId="{D2B78728-A580-49A7-84F9-6EF6F583ADE0}"/>
          </ac:spMkLst>
        </pc:spChg>
        <pc:spChg chg="add">
          <ac:chgData name="Clara Nørgaard Madsen (CSN - UCH)" userId="e8c00361-be16-4cef-bfe1-816a4757e3fb" providerId="ADAL" clId="{1E81A9A9-058A-452C-B79B-B227D30DE133}" dt="2026-03-16T12:59:35.152" v="1309" actId="26606"/>
          <ac:spMkLst>
            <pc:docMk/>
            <pc:sldMk cId="2230561566" sldId="317"/>
            <ac:spMk id="18" creationId="{38FAA1A1-D861-433F-88FA-1E9D6FD31D11}"/>
          </ac:spMkLst>
        </pc:spChg>
        <pc:spChg chg="add">
          <ac:chgData name="Clara Nørgaard Madsen (CSN - UCH)" userId="e8c00361-be16-4cef-bfe1-816a4757e3fb" providerId="ADAL" clId="{1E81A9A9-058A-452C-B79B-B227D30DE133}" dt="2026-03-16T12:59:35.152" v="1309" actId="26606"/>
          <ac:spMkLst>
            <pc:docMk/>
            <pc:sldMk cId="2230561566" sldId="317"/>
            <ac:spMk id="20" creationId="{8D71EDA1-87BF-4D5D-AB79-F346FD19278A}"/>
          </ac:spMkLst>
        </pc:spChg>
        <pc:picChg chg="add mod modCrop">
          <ac:chgData name="Clara Nørgaard Madsen (CSN - UCH)" userId="e8c00361-be16-4cef-bfe1-816a4757e3fb" providerId="ADAL" clId="{1E81A9A9-058A-452C-B79B-B227D30DE133}" dt="2026-03-16T13:01:21.881" v="1335" actId="14100"/>
          <ac:picMkLst>
            <pc:docMk/>
            <pc:sldMk cId="2230561566" sldId="317"/>
            <ac:picMk id="5" creationId="{C36A82F9-A4E0-A933-4C81-7820BCCD12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8FDA1-8D57-45BD-9D98-6DB930D0BFA1}" type="datetimeFigureOut">
              <a:rPr lang="da-DK" smtClean="0"/>
              <a:t>19-03-2026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7065F-8312-4501-B49A-7DA7C6C5DE9F}" type="slidenum">
              <a:rPr lang="da-DK" smtClean="0"/>
              <a:t>‹nr.›</a:t>
            </a:fld>
            <a:endParaRPr lang="da-DK"/>
          </a:p>
        </p:txBody>
      </p:sp>
    </p:spTree>
    <p:extLst>
      <p:ext uri="{BB962C8B-B14F-4D97-AF65-F5344CB8AC3E}">
        <p14:creationId xmlns:p14="http://schemas.microsoft.com/office/powerpoint/2010/main" val="412035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6C7C16E-BCFA-4BC9-AACF-7CA07D6A2E81}" type="slidenum">
              <a:rPr lang="da-DK" smtClean="0"/>
              <a:t>5</a:t>
            </a:fld>
            <a:endParaRPr lang="da-DK"/>
          </a:p>
        </p:txBody>
      </p:sp>
    </p:spTree>
    <p:extLst>
      <p:ext uri="{BB962C8B-B14F-4D97-AF65-F5344CB8AC3E}">
        <p14:creationId xmlns:p14="http://schemas.microsoft.com/office/powerpoint/2010/main" val="95704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6C7C16E-BCFA-4BC9-AACF-7CA07D6A2E81}" type="slidenum">
              <a:rPr lang="da-DK" smtClean="0"/>
              <a:t>6</a:t>
            </a:fld>
            <a:endParaRPr lang="da-DK"/>
          </a:p>
        </p:txBody>
      </p:sp>
    </p:spTree>
    <p:extLst>
      <p:ext uri="{BB962C8B-B14F-4D97-AF65-F5344CB8AC3E}">
        <p14:creationId xmlns:p14="http://schemas.microsoft.com/office/powerpoint/2010/main" val="186683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1C006-057A-95C8-08A4-DE53F8627F7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6A4F17B-EB65-FB8A-665C-2A541BBA6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676C18C-BC99-C808-C45E-1963F6D2962F}"/>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5" name="Pladsholder til sidefod 4">
            <a:extLst>
              <a:ext uri="{FF2B5EF4-FFF2-40B4-BE49-F238E27FC236}">
                <a16:creationId xmlns:a16="http://schemas.microsoft.com/office/drawing/2014/main" id="{C0C54BFF-B70F-ED78-E18D-9D39493A9C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51AC62E-AC19-2571-B1D8-3F2EFCFBB77F}"/>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305132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20790-2285-9B22-2861-9B0DC65DB84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A7D5FEF-8495-E76D-79BC-B5C4DE52BB6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998589F-96D9-AF60-C27A-4B7275151789}"/>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5" name="Pladsholder til sidefod 4">
            <a:extLst>
              <a:ext uri="{FF2B5EF4-FFF2-40B4-BE49-F238E27FC236}">
                <a16:creationId xmlns:a16="http://schemas.microsoft.com/office/drawing/2014/main" id="{E3B25493-98F8-A70B-DFC6-070FE2FDC1C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168FEA0-255F-623C-27EC-23F87CF99970}"/>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13530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9D6AC08-6ADA-0857-6DF0-6A8C0ED1F8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E1E742B-01C6-1F87-38BC-01EE8CDAB9B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87C903F-4270-20B9-03C2-61D03922BEEB}"/>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5" name="Pladsholder til sidefod 4">
            <a:extLst>
              <a:ext uri="{FF2B5EF4-FFF2-40B4-BE49-F238E27FC236}">
                <a16:creationId xmlns:a16="http://schemas.microsoft.com/office/drawing/2014/main" id="{6E442A12-2EFA-F0E4-E0FE-8B0F64AEC2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7D25B64-9A39-7875-EA73-03362DF5BF3C}"/>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294789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9F47-7DA3-C53A-891F-C77134737A3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D686EA6-1B7C-CC86-D1E1-8C603014923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C28E1B4-73E8-8111-FADA-C6400CF5F758}"/>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5" name="Pladsholder til sidefod 4">
            <a:extLst>
              <a:ext uri="{FF2B5EF4-FFF2-40B4-BE49-F238E27FC236}">
                <a16:creationId xmlns:a16="http://schemas.microsoft.com/office/drawing/2014/main" id="{DC44E4BF-ECE1-73B2-603B-ECE9DEB47FC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D8DAD3-D1E3-D77F-22F5-9F8480144B7A}"/>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119462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D988C-C3EA-34FB-2947-EB73D42E37B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BC9A48A-013C-9C69-3FD0-5CC3ED9BB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BA9174D-7C5E-44DB-A1ED-D4132C30F178}"/>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5" name="Pladsholder til sidefod 4">
            <a:extLst>
              <a:ext uri="{FF2B5EF4-FFF2-40B4-BE49-F238E27FC236}">
                <a16:creationId xmlns:a16="http://schemas.microsoft.com/office/drawing/2014/main" id="{3AC6FB94-B391-15E0-38B7-6347AC0643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8364E95-0232-0546-D764-B6636B0B3A59}"/>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168220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3B543-3EA2-08EF-3CBA-BEC7CD00A5A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390CC5C-44B0-1B37-DAB6-CA21DE5F360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F04F768-8F1A-6187-58CD-CF8902CD15C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15370D4-029F-F19A-24A6-46D29C0253F7}"/>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6" name="Pladsholder til sidefod 5">
            <a:extLst>
              <a:ext uri="{FF2B5EF4-FFF2-40B4-BE49-F238E27FC236}">
                <a16:creationId xmlns:a16="http://schemas.microsoft.com/office/drawing/2014/main" id="{E251CD8C-F9DA-0537-31C5-67E0F89F91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204A1A2-5AD9-3A8E-79CD-26B0FBB0E083}"/>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177567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53882-90FC-203B-B1A6-883ACF26817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161DE5C-9BF8-90F7-C5B0-EB1621DD4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19C88D7-9605-4675-D373-3B5F79FAF36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44F0642-DB21-BF47-401A-0C39D0440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F6CBD2D-1664-A2FA-0AFA-D99A2435660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9120360-CAFF-7403-11B2-D933297BF161}"/>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8" name="Pladsholder til sidefod 7">
            <a:extLst>
              <a:ext uri="{FF2B5EF4-FFF2-40B4-BE49-F238E27FC236}">
                <a16:creationId xmlns:a16="http://schemas.microsoft.com/office/drawing/2014/main" id="{D414E0CE-3671-CF7E-0BA9-85D22B5F6B1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9A4A9BE-94C3-EF73-0AA4-E91DABE41FFB}"/>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282470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0D302-7B4D-6B90-2C38-9CFB54981E4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3A96A88-0F9D-09B5-623E-E1B084F8B88F}"/>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4" name="Pladsholder til sidefod 3">
            <a:extLst>
              <a:ext uri="{FF2B5EF4-FFF2-40B4-BE49-F238E27FC236}">
                <a16:creationId xmlns:a16="http://schemas.microsoft.com/office/drawing/2014/main" id="{061A2499-62F3-892A-B62A-7974F803D10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3C16969-6F1E-08B8-4219-83F60807EF82}"/>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97482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AAE1741-B67B-7187-FCAA-D9A261A9FB64}"/>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3" name="Pladsholder til sidefod 2">
            <a:extLst>
              <a:ext uri="{FF2B5EF4-FFF2-40B4-BE49-F238E27FC236}">
                <a16:creationId xmlns:a16="http://schemas.microsoft.com/office/drawing/2014/main" id="{9B833BAC-4CBC-67FE-FC43-46566C0A4E9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D3AEBC2-4A2E-A8D4-B3D1-C5BD1D5410A8}"/>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217065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A1E15-1B91-736D-E843-BF501F18D6C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4A7642A-8DB3-7B23-AC39-1FCE104C0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CE74BB9-2273-83DD-DD48-57F59D8A4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3D756C3-BC25-F148-352E-20CBBC15DBC5}"/>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6" name="Pladsholder til sidefod 5">
            <a:extLst>
              <a:ext uri="{FF2B5EF4-FFF2-40B4-BE49-F238E27FC236}">
                <a16:creationId xmlns:a16="http://schemas.microsoft.com/office/drawing/2014/main" id="{F0F2FA2C-98A3-B0AC-E6CD-AA3A7F3ABB4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2D07380-0848-1544-3F1A-BFB9EBF16D68}"/>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117337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9F357-30EA-F271-AB90-11902065200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B4ECA4F-BC9D-48D3-B731-6C4BCFFE1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BDB3992-B5B6-C03D-F8DA-467D3959D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BAF99C2-2AB0-FD0F-A712-B6ED1EA0F4CE}"/>
              </a:ext>
            </a:extLst>
          </p:cNvPr>
          <p:cNvSpPr>
            <a:spLocks noGrp="1"/>
          </p:cNvSpPr>
          <p:nvPr>
            <p:ph type="dt" sz="half" idx="10"/>
          </p:nvPr>
        </p:nvSpPr>
        <p:spPr/>
        <p:txBody>
          <a:bodyPr/>
          <a:lstStyle/>
          <a:p>
            <a:fld id="{2F57142A-EA5F-472A-BCB9-02FCCDEF27BF}" type="datetimeFigureOut">
              <a:rPr lang="da-DK" smtClean="0"/>
              <a:t>19-03-2026</a:t>
            </a:fld>
            <a:endParaRPr lang="da-DK"/>
          </a:p>
        </p:txBody>
      </p:sp>
      <p:sp>
        <p:nvSpPr>
          <p:cNvPr id="6" name="Pladsholder til sidefod 5">
            <a:extLst>
              <a:ext uri="{FF2B5EF4-FFF2-40B4-BE49-F238E27FC236}">
                <a16:creationId xmlns:a16="http://schemas.microsoft.com/office/drawing/2014/main" id="{10653255-B6D0-BDF9-1C24-5A2D079F04E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F47F17D-21E2-43D7-2E4D-D8820E6D8547}"/>
              </a:ext>
            </a:extLst>
          </p:cNvPr>
          <p:cNvSpPr>
            <a:spLocks noGrp="1"/>
          </p:cNvSpPr>
          <p:nvPr>
            <p:ph type="sldNum" sz="quarter" idx="12"/>
          </p:nvPr>
        </p:nvSpPr>
        <p:spPr/>
        <p:txBody>
          <a:bodyPr/>
          <a:lstStyle/>
          <a:p>
            <a:fld id="{7E9EBF9D-5BEC-4FA0-8270-41DB4D95B91B}" type="slidenum">
              <a:rPr lang="da-DK" smtClean="0"/>
              <a:t>‹nr.›</a:t>
            </a:fld>
            <a:endParaRPr lang="da-DK"/>
          </a:p>
        </p:txBody>
      </p:sp>
    </p:spTree>
    <p:extLst>
      <p:ext uri="{BB962C8B-B14F-4D97-AF65-F5344CB8AC3E}">
        <p14:creationId xmlns:p14="http://schemas.microsoft.com/office/powerpoint/2010/main" val="18749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487C985-1FD2-89AC-665D-5D200A95A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82A0F37-9317-8DC0-79A1-03909CC2D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055950D-68B5-3E46-51A2-A8A49EB9D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7142A-EA5F-472A-BCB9-02FCCDEF27BF}" type="datetimeFigureOut">
              <a:rPr lang="da-DK" smtClean="0"/>
              <a:t>19-03-2026</a:t>
            </a:fld>
            <a:endParaRPr lang="da-DK"/>
          </a:p>
        </p:txBody>
      </p:sp>
      <p:sp>
        <p:nvSpPr>
          <p:cNvPr id="5" name="Pladsholder til sidefod 4">
            <a:extLst>
              <a:ext uri="{FF2B5EF4-FFF2-40B4-BE49-F238E27FC236}">
                <a16:creationId xmlns:a16="http://schemas.microsoft.com/office/drawing/2014/main" id="{CB5045EC-E187-1ED9-C7F2-60359DA61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7E233DA-D450-3AFF-A656-A4FD4D1BE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EBF9D-5BEC-4FA0-8270-41DB4D95B91B}" type="slidenum">
              <a:rPr lang="da-DK" smtClean="0"/>
              <a:t>‹nr.›</a:t>
            </a:fld>
            <a:endParaRPr lang="da-DK"/>
          </a:p>
        </p:txBody>
      </p:sp>
    </p:spTree>
    <p:extLst>
      <p:ext uri="{BB962C8B-B14F-4D97-AF65-F5344CB8AC3E}">
        <p14:creationId xmlns:p14="http://schemas.microsoft.com/office/powerpoint/2010/main" val="3706328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OAVMAeqJg2s?start=1&amp;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BB7D52-48AF-97E3-40E4-98EEB260C029}"/>
              </a:ext>
            </a:extLst>
          </p:cNvPr>
          <p:cNvSpPr>
            <a:spLocks noGrp="1"/>
          </p:cNvSpPr>
          <p:nvPr>
            <p:ph type="ctrTitle"/>
          </p:nvPr>
        </p:nvSpPr>
        <p:spPr>
          <a:xfrm>
            <a:off x="823442" y="921715"/>
            <a:ext cx="5163022" cy="2635993"/>
          </a:xfrm>
        </p:spPr>
        <p:txBody>
          <a:bodyPr anchor="b">
            <a:normAutofit/>
          </a:bodyPr>
          <a:lstStyle/>
          <a:p>
            <a:pPr algn="l"/>
            <a:r>
              <a:rPr lang="da-DK" sz="4800" dirty="0"/>
              <a:t>Identitetsdannelse X sociale medier </a:t>
            </a:r>
          </a:p>
        </p:txBody>
      </p:sp>
      <p:sp>
        <p:nvSpPr>
          <p:cNvPr id="2057" name="Rectangle 2056">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dertitel 2">
            <a:extLst>
              <a:ext uri="{FF2B5EF4-FFF2-40B4-BE49-F238E27FC236}">
                <a16:creationId xmlns:a16="http://schemas.microsoft.com/office/drawing/2014/main" id="{DDE11794-E79D-9753-1595-92D82BE39FB9}"/>
              </a:ext>
            </a:extLst>
          </p:cNvPr>
          <p:cNvSpPr>
            <a:spLocks noGrp="1"/>
          </p:cNvSpPr>
          <p:nvPr>
            <p:ph type="subTitle" idx="1"/>
          </p:nvPr>
        </p:nvSpPr>
        <p:spPr>
          <a:xfrm>
            <a:off x="823441" y="4270548"/>
            <a:ext cx="5399697" cy="2130247"/>
          </a:xfrm>
        </p:spPr>
        <p:txBody>
          <a:bodyPr anchor="t">
            <a:normAutofit/>
          </a:bodyPr>
          <a:lstStyle/>
          <a:p>
            <a:pPr algn="l"/>
            <a:r>
              <a:rPr lang="da-DK" sz="1800" dirty="0">
                <a:solidFill>
                  <a:srgbClr val="FFFFFF"/>
                </a:solidFill>
              </a:rPr>
              <a:t>Øvelse: At snakke sammen vs. at skrive sammen</a:t>
            </a:r>
          </a:p>
          <a:p>
            <a:pPr algn="l"/>
            <a:r>
              <a:rPr lang="da-DK" sz="1800" dirty="0">
                <a:solidFill>
                  <a:srgbClr val="FFFFFF"/>
                </a:solidFill>
              </a:rPr>
              <a:t>Goffman: Selviscenesættelse, frontstage og backstage</a:t>
            </a:r>
          </a:p>
          <a:p>
            <a:pPr algn="l"/>
            <a:r>
              <a:rPr lang="da-DK" sz="1800" dirty="0" err="1">
                <a:solidFill>
                  <a:srgbClr val="FFFFFF"/>
                </a:solidFill>
              </a:rPr>
              <a:t>Meyrowitz</a:t>
            </a:r>
            <a:r>
              <a:rPr lang="da-DK" sz="1800" dirty="0">
                <a:solidFill>
                  <a:srgbClr val="FFFFFF"/>
                </a:solidFill>
              </a:rPr>
              <a:t>: </a:t>
            </a:r>
            <a:r>
              <a:rPr lang="da-DK" sz="1800" dirty="0" err="1">
                <a:solidFill>
                  <a:srgbClr val="FFFFFF"/>
                </a:solidFill>
              </a:rPr>
              <a:t>Middleregion</a:t>
            </a:r>
            <a:endParaRPr lang="da-DK" sz="1800" dirty="0">
              <a:solidFill>
                <a:srgbClr val="FFFFFF"/>
              </a:solidFill>
            </a:endParaRPr>
          </a:p>
          <a:p>
            <a:pPr algn="l"/>
            <a:r>
              <a:rPr lang="da-DK" sz="1800" dirty="0">
                <a:solidFill>
                  <a:srgbClr val="FFFFFF"/>
                </a:solidFill>
              </a:rPr>
              <a:t>Sociale medier = skam eller anerkendelse?</a:t>
            </a:r>
          </a:p>
          <a:p>
            <a:pPr algn="l"/>
            <a:endParaRPr lang="da-DK" sz="1800" dirty="0">
              <a:solidFill>
                <a:srgbClr val="FFFFFF"/>
              </a:solidFill>
            </a:endParaRPr>
          </a:p>
        </p:txBody>
      </p:sp>
      <p:pic>
        <p:nvPicPr>
          <p:cNvPr id="2050" name="Picture 2" descr="How social media shapes our identity | meditation, machine learning, AI">
            <a:extLst>
              <a:ext uri="{FF2B5EF4-FFF2-40B4-BE49-F238E27FC236}">
                <a16:creationId xmlns:a16="http://schemas.microsoft.com/office/drawing/2014/main" id="{32153A1F-0861-0D62-C47A-B70FBE6237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841" y="1452254"/>
            <a:ext cx="5795457" cy="3259944"/>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94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Rectangle 10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9F2FF5-D1FB-4C4D-A841-332D7F60A282}"/>
              </a:ext>
            </a:extLst>
          </p:cNvPr>
          <p:cNvSpPr>
            <a:spLocks noGrp="1"/>
          </p:cNvSpPr>
          <p:nvPr>
            <p:ph type="title"/>
          </p:nvPr>
        </p:nvSpPr>
        <p:spPr>
          <a:xfrm>
            <a:off x="31715" y="1233409"/>
            <a:ext cx="4037840" cy="2842145"/>
          </a:xfrm>
        </p:spPr>
        <p:txBody>
          <a:bodyPr anchor="b">
            <a:normAutofit/>
          </a:bodyPr>
          <a:lstStyle/>
          <a:p>
            <a:r>
              <a:rPr lang="da-DK" sz="3600" b="1" dirty="0">
                <a:solidFill>
                  <a:srgbClr val="FFFFFF"/>
                </a:solidFill>
              </a:rPr>
              <a:t>Jeres sociale medier og selviscenesættelse?</a:t>
            </a:r>
          </a:p>
        </p:txBody>
      </p:sp>
      <p:sp>
        <p:nvSpPr>
          <p:cNvPr id="3" name="Pladsholder til indhold 2">
            <a:extLst>
              <a:ext uri="{FF2B5EF4-FFF2-40B4-BE49-F238E27FC236}">
                <a16:creationId xmlns:a16="http://schemas.microsoft.com/office/drawing/2014/main" id="{1382EDE3-6D5B-4A8D-8F95-ABFBEF2609C8}"/>
              </a:ext>
            </a:extLst>
          </p:cNvPr>
          <p:cNvSpPr>
            <a:spLocks noGrp="1"/>
          </p:cNvSpPr>
          <p:nvPr>
            <p:ph idx="1"/>
          </p:nvPr>
        </p:nvSpPr>
        <p:spPr>
          <a:xfrm>
            <a:off x="4280598" y="649480"/>
            <a:ext cx="3797175" cy="5546047"/>
          </a:xfrm>
        </p:spPr>
        <p:txBody>
          <a:bodyPr anchor="ctr">
            <a:normAutofit lnSpcReduction="10000"/>
          </a:bodyPr>
          <a:lstStyle/>
          <a:p>
            <a:pPr marL="0" indent="0">
              <a:buNone/>
            </a:pPr>
            <a:r>
              <a:rPr lang="da-DK" sz="2400" dirty="0"/>
              <a:t>I skal nu kort arbejde sammen i grupper.</a:t>
            </a:r>
          </a:p>
          <a:p>
            <a:pPr marL="0" indent="0">
              <a:buNone/>
            </a:pPr>
            <a:endParaRPr lang="da-DK" sz="2400" dirty="0"/>
          </a:p>
          <a:p>
            <a:pPr marL="0" indent="0">
              <a:buNone/>
            </a:pPr>
            <a:r>
              <a:rPr lang="da-DK" sz="2400" b="1" dirty="0"/>
              <a:t>Øvelse</a:t>
            </a:r>
            <a:r>
              <a:rPr lang="da-DK" sz="2400" dirty="0"/>
              <a:t>: Undersøg jeres egen (eller andres) ageren på sociale medier. </a:t>
            </a:r>
          </a:p>
          <a:p>
            <a:pPr marL="0" indent="0">
              <a:buNone/>
            </a:pPr>
            <a:r>
              <a:rPr lang="da-DK" sz="2400" dirty="0"/>
              <a:t>Anvend så vidt muligt begreber som bl.a. face, backstage, frontstage, indtryksstyring, selviscenesættelse m.m. i </a:t>
            </a:r>
            <a:r>
              <a:rPr lang="da-DK" sz="2400"/>
              <a:t>forståelsen af, </a:t>
            </a:r>
            <a:r>
              <a:rPr lang="da-DK" sz="2400" dirty="0"/>
              <a:t>hvad I ser. </a:t>
            </a:r>
          </a:p>
          <a:p>
            <a:pPr marL="0" indent="0">
              <a:buNone/>
            </a:pPr>
            <a:endParaRPr lang="da-DK" sz="2400" dirty="0"/>
          </a:p>
          <a:p>
            <a:pPr marL="0" indent="0">
              <a:buNone/>
            </a:pPr>
            <a:r>
              <a:rPr lang="da-DK" sz="2400" b="1" dirty="0"/>
              <a:t>Vi samler op på jeres gode eksempler på klassen. </a:t>
            </a:r>
          </a:p>
        </p:txBody>
      </p:sp>
      <p:pic>
        <p:nvPicPr>
          <p:cNvPr id="1026" name="Picture 2" descr="Det kan du gøre, hvis dine venner skriver grimt på sociale medier | TV  MIDTVEST">
            <a:extLst>
              <a:ext uri="{FF2B5EF4-FFF2-40B4-BE49-F238E27FC236}">
                <a16:creationId xmlns:a16="http://schemas.microsoft.com/office/drawing/2014/main" id="{E315325E-04B7-4BE3-891C-591D0C6FC2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11" r="31539"/>
          <a:stretch/>
        </p:blipFill>
        <p:spPr bwMode="auto">
          <a:xfrm>
            <a:off x="8109502" y="908388"/>
            <a:ext cx="3615776" cy="505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7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E60D04-D52B-BEBB-DEF8-EF9E2D2EA467}"/>
              </a:ext>
            </a:extLst>
          </p:cNvPr>
          <p:cNvSpPr>
            <a:spLocks noGrp="1"/>
          </p:cNvSpPr>
          <p:nvPr>
            <p:ph type="title"/>
          </p:nvPr>
        </p:nvSpPr>
        <p:spPr>
          <a:xfrm>
            <a:off x="0" y="586856"/>
            <a:ext cx="4037825" cy="1493154"/>
          </a:xfrm>
        </p:spPr>
        <p:txBody>
          <a:bodyPr anchor="b">
            <a:normAutofit/>
          </a:bodyPr>
          <a:lstStyle/>
          <a:p>
            <a:pPr algn="r"/>
            <a:r>
              <a:rPr lang="da-DK" sz="4000" dirty="0">
                <a:solidFill>
                  <a:srgbClr val="FFFFFF"/>
                </a:solidFill>
              </a:rPr>
              <a:t>Selviscenesættelse og identitet</a:t>
            </a:r>
          </a:p>
        </p:txBody>
      </p:sp>
      <p:sp>
        <p:nvSpPr>
          <p:cNvPr id="3" name="Pladsholder til indhold 2">
            <a:extLst>
              <a:ext uri="{FF2B5EF4-FFF2-40B4-BE49-F238E27FC236}">
                <a16:creationId xmlns:a16="http://schemas.microsoft.com/office/drawing/2014/main" id="{3802AB0C-7701-23D5-4D8B-5508C9FA516E}"/>
              </a:ext>
            </a:extLst>
          </p:cNvPr>
          <p:cNvSpPr>
            <a:spLocks noGrp="1"/>
          </p:cNvSpPr>
          <p:nvPr>
            <p:ph idx="1"/>
          </p:nvPr>
        </p:nvSpPr>
        <p:spPr>
          <a:xfrm>
            <a:off x="4250767" y="199697"/>
            <a:ext cx="7837400" cy="6526924"/>
          </a:xfrm>
        </p:spPr>
        <p:txBody>
          <a:bodyPr anchor="ctr">
            <a:normAutofit/>
          </a:bodyPr>
          <a:lstStyle/>
          <a:p>
            <a:pPr marL="0" indent="0">
              <a:buNone/>
            </a:pPr>
            <a:r>
              <a:rPr lang="da-DK" sz="2400" b="1" dirty="0"/>
              <a:t>Læs nedenstående citat og diskutér, hvad sociale medier gør ved vores identitetsfølelse og selvværd. Nævn både gode og dårlige ting.</a:t>
            </a:r>
          </a:p>
          <a:p>
            <a:pPr marL="0" indent="0">
              <a:buNone/>
            </a:pPr>
            <a:endParaRPr lang="da-DK" sz="2400" dirty="0"/>
          </a:p>
          <a:p>
            <a:pPr marL="0" indent="0">
              <a:buNone/>
            </a:pPr>
            <a:r>
              <a:rPr lang="da-DK" sz="2200" dirty="0"/>
              <a:t>”Selvfølelsen vokser, når man opdaterer sin egen profil (…) Det er synet af de andres profiler og opdateringer, der gør os slukørede (…) Næsten hver tredje føler større utilfredshed med deres liv efter et besøg på Facebook (…) For et par år siden viste en undersøgelse (…) at folk med narcissistiske træk og lavt selvværd var mere aktive på Facebook og præsenterede sig selv i et mere fordelagtigt lys end andre (…) jo stærkere træk deltagerne udviste, desto flere Facebook-venner havde de, ligesom de oftere end andre taggede sig selv på fotos, skiftede profilbillede og opdaterede deres væg (…) at Facebook for langt de fleste er neutralt, måske ligefrem gavnligt (…) deres forbindelser bliver styrket (…) manges identitet bliver styrket”</a:t>
            </a:r>
          </a:p>
          <a:p>
            <a:pPr marL="0" indent="0">
              <a:buNone/>
            </a:pPr>
            <a:r>
              <a:rPr lang="da-DK" sz="2200" i="1" dirty="0"/>
              <a:t>			Tomlen giver komplekser, Politiken 6.3.2013</a:t>
            </a:r>
          </a:p>
        </p:txBody>
      </p:sp>
      <p:pic>
        <p:nvPicPr>
          <p:cNvPr id="6" name="Billede 5">
            <a:extLst>
              <a:ext uri="{FF2B5EF4-FFF2-40B4-BE49-F238E27FC236}">
                <a16:creationId xmlns:a16="http://schemas.microsoft.com/office/drawing/2014/main" id="{1D7D848E-64AD-FA73-9B9B-69D4B236E4E4}"/>
              </a:ext>
            </a:extLst>
          </p:cNvPr>
          <p:cNvPicPr>
            <a:picLocks noChangeAspect="1"/>
          </p:cNvPicPr>
          <p:nvPr/>
        </p:nvPicPr>
        <p:blipFill>
          <a:blip r:embed="rId2"/>
          <a:stretch>
            <a:fillRect/>
          </a:stretch>
        </p:blipFill>
        <p:spPr>
          <a:xfrm>
            <a:off x="677083" y="2785873"/>
            <a:ext cx="2896601" cy="2896601"/>
          </a:xfrm>
          <a:prstGeom prst="rect">
            <a:avLst/>
          </a:prstGeom>
        </p:spPr>
      </p:pic>
    </p:spTree>
    <p:extLst>
      <p:ext uri="{BB962C8B-B14F-4D97-AF65-F5344CB8AC3E}">
        <p14:creationId xmlns:p14="http://schemas.microsoft.com/office/powerpoint/2010/main" val="392858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578EFE-1FA2-83D7-2CF1-CBBDFD733E05}"/>
              </a:ext>
            </a:extLst>
          </p:cNvPr>
          <p:cNvSpPr>
            <a:spLocks noGrp="1"/>
          </p:cNvSpPr>
          <p:nvPr>
            <p:ph type="title"/>
          </p:nvPr>
        </p:nvSpPr>
        <p:spPr>
          <a:xfrm>
            <a:off x="1371599" y="294538"/>
            <a:ext cx="9895951" cy="1033669"/>
          </a:xfrm>
        </p:spPr>
        <p:txBody>
          <a:bodyPr>
            <a:normAutofit/>
          </a:bodyPr>
          <a:lstStyle/>
          <a:p>
            <a:r>
              <a:rPr lang="da-DK" sz="4000" dirty="0">
                <a:solidFill>
                  <a:schemeClr val="bg1"/>
                </a:solidFill>
              </a:rPr>
              <a:t>Sociale medier x selvværd og identitet</a:t>
            </a:r>
          </a:p>
        </p:txBody>
      </p:sp>
      <p:sp>
        <p:nvSpPr>
          <p:cNvPr id="4" name="Pladsholder til indhold 3">
            <a:extLst>
              <a:ext uri="{FF2B5EF4-FFF2-40B4-BE49-F238E27FC236}">
                <a16:creationId xmlns:a16="http://schemas.microsoft.com/office/drawing/2014/main" id="{E9C97389-EC2B-FEED-9C0D-2F0CDAD6AF5A}"/>
              </a:ext>
            </a:extLst>
          </p:cNvPr>
          <p:cNvSpPr txBox="1">
            <a:spLocks/>
          </p:cNvSpPr>
          <p:nvPr/>
        </p:nvSpPr>
        <p:spPr>
          <a:xfrm>
            <a:off x="737151" y="1924220"/>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a:p>
          <a:p>
            <a:r>
              <a:rPr lang="da-DK"/>
              <a:t>Gode ting	</a:t>
            </a:r>
            <a:endParaRPr lang="da-DK" dirty="0"/>
          </a:p>
        </p:txBody>
      </p:sp>
      <p:sp>
        <p:nvSpPr>
          <p:cNvPr id="5" name="Pladsholder til indhold 5">
            <a:extLst>
              <a:ext uri="{FF2B5EF4-FFF2-40B4-BE49-F238E27FC236}">
                <a16:creationId xmlns:a16="http://schemas.microsoft.com/office/drawing/2014/main" id="{310570B5-DA0C-FDA8-86B5-ECFD6DD799CD}"/>
              </a:ext>
            </a:extLst>
          </p:cNvPr>
          <p:cNvSpPr txBox="1">
            <a:spLocks/>
          </p:cNvSpPr>
          <p:nvPr/>
        </p:nvSpPr>
        <p:spPr>
          <a:xfrm>
            <a:off x="6169024" y="1924220"/>
            <a:ext cx="5183188"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dirty="0"/>
          </a:p>
          <a:p>
            <a:r>
              <a:rPr lang="da-DK" dirty="0"/>
              <a:t>Dårlige ting</a:t>
            </a:r>
          </a:p>
        </p:txBody>
      </p:sp>
      <p:pic>
        <p:nvPicPr>
          <p:cNvPr id="6" name="Picture 2" descr="What? A Post-it Speaker? | Innovation Lab">
            <a:extLst>
              <a:ext uri="{FF2B5EF4-FFF2-40B4-BE49-F238E27FC236}">
                <a16:creationId xmlns:a16="http://schemas.microsoft.com/office/drawing/2014/main" id="{58E833D9-15D2-17AF-495F-2453926A4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077" y="2943466"/>
            <a:ext cx="3048711" cy="26972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A Post-it Speaker? | Innovation Lab">
            <a:extLst>
              <a:ext uri="{FF2B5EF4-FFF2-40B4-BE49-F238E27FC236}">
                <a16:creationId xmlns:a16="http://schemas.microsoft.com/office/drawing/2014/main" id="{C546C75F-7673-7736-46BF-AEC3C66A0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876" y="2943465"/>
            <a:ext cx="3048711" cy="269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39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94B15E-287D-8E1C-1D65-7B6E47AF4441}"/>
              </a:ext>
            </a:extLst>
          </p:cNvPr>
          <p:cNvSpPr>
            <a:spLocks noGrp="1"/>
          </p:cNvSpPr>
          <p:nvPr>
            <p:ph type="title"/>
          </p:nvPr>
        </p:nvSpPr>
        <p:spPr>
          <a:xfrm>
            <a:off x="466722" y="586855"/>
            <a:ext cx="3201366" cy="3387497"/>
          </a:xfrm>
        </p:spPr>
        <p:txBody>
          <a:bodyPr anchor="b">
            <a:normAutofit/>
          </a:bodyPr>
          <a:lstStyle/>
          <a:p>
            <a:pPr algn="r"/>
            <a:r>
              <a:rPr lang="da-DK" sz="4000" dirty="0">
                <a:solidFill>
                  <a:srgbClr val="FFFFFF"/>
                </a:solidFill>
              </a:rPr>
              <a:t>Begrebsliste </a:t>
            </a:r>
            <a:r>
              <a:rPr lang="da-DK" sz="4000" dirty="0">
                <a:solidFill>
                  <a:srgbClr val="FFFFFF"/>
                </a:solidFill>
                <a:sym typeface="Wingdings" panose="05000000000000000000" pitchFamily="2" charset="2"/>
              </a:rPr>
              <a:t></a:t>
            </a:r>
            <a:endParaRPr lang="da-DK" sz="4000" dirty="0">
              <a:solidFill>
                <a:srgbClr val="FFFFFF"/>
              </a:solidFill>
            </a:endParaRPr>
          </a:p>
        </p:txBody>
      </p:sp>
      <p:pic>
        <p:nvPicPr>
          <p:cNvPr id="5" name="Billede 4">
            <a:extLst>
              <a:ext uri="{FF2B5EF4-FFF2-40B4-BE49-F238E27FC236}">
                <a16:creationId xmlns:a16="http://schemas.microsoft.com/office/drawing/2014/main" id="{C36A82F9-A4E0-A933-4C81-7820BCCD1255}"/>
              </a:ext>
            </a:extLst>
          </p:cNvPr>
          <p:cNvPicPr>
            <a:picLocks noChangeAspect="1"/>
          </p:cNvPicPr>
          <p:nvPr/>
        </p:nvPicPr>
        <p:blipFill>
          <a:blip r:embed="rId2"/>
          <a:srcRect l="1699" r="2538"/>
          <a:stretch>
            <a:fillRect/>
          </a:stretch>
        </p:blipFill>
        <p:spPr>
          <a:xfrm>
            <a:off x="4204741" y="586855"/>
            <a:ext cx="7809796" cy="5256897"/>
          </a:xfrm>
          <a:prstGeom prst="rect">
            <a:avLst/>
          </a:prstGeom>
        </p:spPr>
      </p:pic>
    </p:spTree>
    <p:extLst>
      <p:ext uri="{BB962C8B-B14F-4D97-AF65-F5344CB8AC3E}">
        <p14:creationId xmlns:p14="http://schemas.microsoft.com/office/powerpoint/2010/main" val="223056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BCB84D-B423-2B1B-18BE-11BA21E9F45E}"/>
              </a:ext>
            </a:extLst>
          </p:cNvPr>
          <p:cNvSpPr>
            <a:spLocks noGrp="1"/>
          </p:cNvSpPr>
          <p:nvPr>
            <p:ph type="title"/>
          </p:nvPr>
        </p:nvSpPr>
        <p:spPr>
          <a:xfrm>
            <a:off x="1371599" y="294538"/>
            <a:ext cx="9895951" cy="1033669"/>
          </a:xfrm>
        </p:spPr>
        <p:txBody>
          <a:bodyPr>
            <a:normAutofit/>
          </a:bodyPr>
          <a:lstStyle/>
          <a:p>
            <a:r>
              <a:rPr lang="da-DK" sz="4000" dirty="0">
                <a:solidFill>
                  <a:schemeClr val="bg1"/>
                </a:solidFill>
              </a:rPr>
              <a:t>At snakke sammen vs. at skrive sammen</a:t>
            </a:r>
          </a:p>
        </p:txBody>
      </p:sp>
      <p:sp>
        <p:nvSpPr>
          <p:cNvPr id="5" name="Tekstfelt 4">
            <a:extLst>
              <a:ext uri="{FF2B5EF4-FFF2-40B4-BE49-F238E27FC236}">
                <a16:creationId xmlns:a16="http://schemas.microsoft.com/office/drawing/2014/main" id="{71A9CDAB-B2B5-A03D-D793-7289208DDA5F}"/>
              </a:ext>
            </a:extLst>
          </p:cNvPr>
          <p:cNvSpPr txBox="1"/>
          <p:nvPr/>
        </p:nvSpPr>
        <p:spPr>
          <a:xfrm>
            <a:off x="1010488" y="2376022"/>
            <a:ext cx="6094324" cy="400110"/>
          </a:xfrm>
          <a:prstGeom prst="rect">
            <a:avLst/>
          </a:prstGeom>
          <a:noFill/>
        </p:spPr>
        <p:txBody>
          <a:bodyPr wrap="square">
            <a:spAutoFit/>
          </a:bodyPr>
          <a:lstStyle/>
          <a:p>
            <a:r>
              <a:rPr lang="da-DK" sz="2000" b="1" dirty="0"/>
              <a:t>At snakke sammen (kommunikation IRL)</a:t>
            </a:r>
            <a:endParaRPr lang="da-DK" sz="2000" dirty="0"/>
          </a:p>
        </p:txBody>
      </p:sp>
      <p:sp>
        <p:nvSpPr>
          <p:cNvPr id="6" name="Pladsholder til indhold 3">
            <a:extLst>
              <a:ext uri="{FF2B5EF4-FFF2-40B4-BE49-F238E27FC236}">
                <a16:creationId xmlns:a16="http://schemas.microsoft.com/office/drawing/2014/main" id="{95111E94-52FC-01AB-AAA5-D98E91A87809}"/>
              </a:ext>
            </a:extLst>
          </p:cNvPr>
          <p:cNvSpPr txBox="1">
            <a:spLocks/>
          </p:cNvSpPr>
          <p:nvPr/>
        </p:nvSpPr>
        <p:spPr>
          <a:xfrm>
            <a:off x="938211" y="2492769"/>
            <a:ext cx="5157787" cy="34565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a:p>
            <a:r>
              <a:rPr lang="da-DK" dirty="0"/>
              <a:t>Find frem til 3 karakteristika</a:t>
            </a:r>
          </a:p>
        </p:txBody>
      </p:sp>
      <p:pic>
        <p:nvPicPr>
          <p:cNvPr id="7" name="Picture 2" descr="What? A Post-it Speaker? | Innovation Lab">
            <a:extLst>
              <a:ext uri="{FF2B5EF4-FFF2-40B4-BE49-F238E27FC236}">
                <a16:creationId xmlns:a16="http://schemas.microsoft.com/office/drawing/2014/main" id="{BC3AF4FA-5755-E583-9891-CFA5BDD6A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3611208"/>
            <a:ext cx="3048711" cy="2697201"/>
          </a:xfrm>
          <a:prstGeom prst="rect">
            <a:avLst/>
          </a:prstGeom>
          <a:noFill/>
          <a:extLst>
            <a:ext uri="{909E8E84-426E-40DD-AFC4-6F175D3DCCD1}">
              <a14:hiddenFill xmlns:a14="http://schemas.microsoft.com/office/drawing/2010/main">
                <a:solidFill>
                  <a:srgbClr val="FFFFFF"/>
                </a:solidFill>
              </a14:hiddenFill>
            </a:ext>
          </a:extLst>
        </p:spPr>
      </p:pic>
      <p:sp>
        <p:nvSpPr>
          <p:cNvPr id="9" name="Pladsholder til tekst 4">
            <a:extLst>
              <a:ext uri="{FF2B5EF4-FFF2-40B4-BE49-F238E27FC236}">
                <a16:creationId xmlns:a16="http://schemas.microsoft.com/office/drawing/2014/main" id="{95109126-4650-2F58-C4F4-AE7EF48EBAC0}"/>
              </a:ext>
            </a:extLst>
          </p:cNvPr>
          <p:cNvSpPr txBox="1">
            <a:spLocks/>
          </p:cNvSpPr>
          <p:nvPr/>
        </p:nvSpPr>
        <p:spPr>
          <a:xfrm>
            <a:off x="6194426" y="2411035"/>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000" b="1" dirty="0"/>
              <a:t>At skrive sammen (kommunikation online)</a:t>
            </a:r>
          </a:p>
        </p:txBody>
      </p:sp>
      <p:sp>
        <p:nvSpPr>
          <p:cNvPr id="11" name="Pladsholder til indhold 5">
            <a:extLst>
              <a:ext uri="{FF2B5EF4-FFF2-40B4-BE49-F238E27FC236}">
                <a16:creationId xmlns:a16="http://schemas.microsoft.com/office/drawing/2014/main" id="{73F14A13-E3A5-E559-4A80-ACE554B0DD21}"/>
              </a:ext>
            </a:extLst>
          </p:cNvPr>
          <p:cNvSpPr txBox="1">
            <a:spLocks/>
          </p:cNvSpPr>
          <p:nvPr/>
        </p:nvSpPr>
        <p:spPr>
          <a:xfrm>
            <a:off x="6194427" y="2505075"/>
            <a:ext cx="5183188"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a:p>
          <a:p>
            <a:r>
              <a:rPr lang="da-DK"/>
              <a:t>Find frem til 3 karakteristika </a:t>
            </a:r>
            <a:endParaRPr lang="da-DK" dirty="0"/>
          </a:p>
        </p:txBody>
      </p:sp>
      <p:pic>
        <p:nvPicPr>
          <p:cNvPr id="13" name="Picture 2" descr="What? A Post-it Speaker? | Innovation Lab">
            <a:extLst>
              <a:ext uri="{FF2B5EF4-FFF2-40B4-BE49-F238E27FC236}">
                <a16:creationId xmlns:a16="http://schemas.microsoft.com/office/drawing/2014/main" id="{299BA4C9-DF97-8F44-26A4-6AEB133DE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665" y="3611208"/>
            <a:ext cx="3048711" cy="269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68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7AB85167-64E1-2CCA-8F3E-290175E44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639" y="461040"/>
            <a:ext cx="7887956" cy="593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29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7B144E-34EC-4E70-CA3F-07DAF1FE1166}"/>
              </a:ext>
            </a:extLst>
          </p:cNvPr>
          <p:cNvSpPr>
            <a:spLocks noGrp="1"/>
          </p:cNvSpPr>
          <p:nvPr>
            <p:ph type="title"/>
          </p:nvPr>
        </p:nvSpPr>
        <p:spPr>
          <a:xfrm>
            <a:off x="1010273" y="381462"/>
            <a:ext cx="5989617" cy="1468359"/>
          </a:xfrm>
        </p:spPr>
        <p:txBody>
          <a:bodyPr anchor="b">
            <a:normAutofit/>
          </a:bodyPr>
          <a:lstStyle/>
          <a:p>
            <a:r>
              <a:rPr lang="da-DK" sz="4000" dirty="0"/>
              <a:t>Selviscenesættelse og roller – Erving Goffman</a:t>
            </a:r>
          </a:p>
        </p:txBody>
      </p:sp>
      <p:sp>
        <p:nvSpPr>
          <p:cNvPr id="3" name="Pladsholder til indhold 2">
            <a:extLst>
              <a:ext uri="{FF2B5EF4-FFF2-40B4-BE49-F238E27FC236}">
                <a16:creationId xmlns:a16="http://schemas.microsoft.com/office/drawing/2014/main" id="{C843045A-7B04-780C-BDF0-AD5993B48B76}"/>
              </a:ext>
            </a:extLst>
          </p:cNvPr>
          <p:cNvSpPr>
            <a:spLocks noGrp="1"/>
          </p:cNvSpPr>
          <p:nvPr>
            <p:ph idx="1"/>
          </p:nvPr>
        </p:nvSpPr>
        <p:spPr>
          <a:xfrm>
            <a:off x="1010273" y="2231283"/>
            <a:ext cx="6449000" cy="4379724"/>
          </a:xfrm>
        </p:spPr>
        <p:txBody>
          <a:bodyPr anchor="t">
            <a:normAutofit fontScale="92500" lnSpcReduction="10000"/>
          </a:bodyPr>
          <a:lstStyle/>
          <a:p>
            <a:r>
              <a:rPr lang="da-DK" sz="2400" dirty="0"/>
              <a:t>Goffman tager (ligesom Giddens teorier) udgangspunkt i idéen om, at vores identitet er en social konstruktion, der skabes via valg i </a:t>
            </a:r>
            <a:r>
              <a:rPr lang="da-DK" sz="2400" b="1" dirty="0"/>
              <a:t>sociale arenaer.</a:t>
            </a:r>
          </a:p>
          <a:p>
            <a:r>
              <a:rPr lang="da-DK" sz="2400" dirty="0"/>
              <a:t>Dette kombinerer han med den klassiske socialpsykologis begreb </a:t>
            </a:r>
            <a:r>
              <a:rPr lang="da-DK" sz="2400" b="1" dirty="0"/>
              <a:t>”rolle” </a:t>
            </a:r>
            <a:r>
              <a:rPr lang="da-DK" sz="2400" dirty="0"/>
              <a:t>dvs. de normkrav, der stilles til en person i en bestemt position i en gruppe. </a:t>
            </a:r>
          </a:p>
          <a:p>
            <a:r>
              <a:rPr lang="da-DK" sz="2400" dirty="0"/>
              <a:t>Goffman bruger dog ordet ”rolle” bogstaveligt, som man bruger det i teaterverden. Det senmoderne liv betragtes som et skuespil!</a:t>
            </a:r>
          </a:p>
          <a:p>
            <a:r>
              <a:rPr lang="da-DK" sz="2400" dirty="0"/>
              <a:t>Rollerne er altså (selv)iscenesættelser af os selv i bestemte situationer, så vi har flere versioner af os selv afhængig af arenaen.</a:t>
            </a:r>
          </a:p>
        </p:txBody>
      </p:sp>
      <p:sp>
        <p:nvSpPr>
          <p:cNvPr id="18" name="Rectangle 1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The Spotlight Effect and Social Anxiety">
            <a:extLst>
              <a:ext uri="{FF2B5EF4-FFF2-40B4-BE49-F238E27FC236}">
                <a16:creationId xmlns:a16="http://schemas.microsoft.com/office/drawing/2014/main" id="{3C327FC5-C53A-EB08-755B-71FC2B7AB7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158" r="1675"/>
          <a:stretch/>
        </p:blipFill>
        <p:spPr bwMode="auto">
          <a:xfrm>
            <a:off x="7596509" y="893122"/>
            <a:ext cx="4001055"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8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235FE9-3324-6132-32E9-C3D4EC4594A0}"/>
              </a:ext>
            </a:extLst>
          </p:cNvPr>
          <p:cNvSpPr>
            <a:spLocks noGrp="1"/>
          </p:cNvSpPr>
          <p:nvPr>
            <p:ph type="title"/>
          </p:nvPr>
        </p:nvSpPr>
        <p:spPr>
          <a:xfrm>
            <a:off x="1136397" y="502020"/>
            <a:ext cx="5323715" cy="1095552"/>
          </a:xfrm>
        </p:spPr>
        <p:txBody>
          <a:bodyPr anchor="b">
            <a:normAutofit/>
          </a:bodyPr>
          <a:lstStyle/>
          <a:p>
            <a:r>
              <a:rPr lang="da-DK" sz="4000" dirty="0"/>
              <a:t>Teatermetaforen</a:t>
            </a:r>
          </a:p>
        </p:txBody>
      </p:sp>
      <p:sp>
        <p:nvSpPr>
          <p:cNvPr id="3" name="Pladsholder til indhold 2">
            <a:extLst>
              <a:ext uri="{FF2B5EF4-FFF2-40B4-BE49-F238E27FC236}">
                <a16:creationId xmlns:a16="http://schemas.microsoft.com/office/drawing/2014/main" id="{BE56CE9E-A9A7-2FE1-5A3D-77B0EDF55BF3}"/>
              </a:ext>
            </a:extLst>
          </p:cNvPr>
          <p:cNvSpPr>
            <a:spLocks noGrp="1"/>
          </p:cNvSpPr>
          <p:nvPr>
            <p:ph idx="1"/>
          </p:nvPr>
        </p:nvSpPr>
        <p:spPr>
          <a:xfrm>
            <a:off x="1144922" y="1944414"/>
            <a:ext cx="6296401" cy="4170530"/>
          </a:xfrm>
        </p:spPr>
        <p:txBody>
          <a:bodyPr anchor="t">
            <a:normAutofit/>
          </a:bodyPr>
          <a:lstStyle/>
          <a:p>
            <a:r>
              <a:rPr lang="da-DK" sz="2400" dirty="0"/>
              <a:t>Goffman beskriver vores identitetsdannelse som et socialt teater. Hans fokus er på begreberne </a:t>
            </a:r>
            <a:r>
              <a:rPr lang="da-DK" sz="2400" b="1" dirty="0"/>
              <a:t>frontstage </a:t>
            </a:r>
            <a:r>
              <a:rPr lang="da-DK" sz="2400" dirty="0"/>
              <a:t>og</a:t>
            </a:r>
            <a:r>
              <a:rPr lang="da-DK" sz="2400" b="1" dirty="0"/>
              <a:t> backstage. </a:t>
            </a:r>
          </a:p>
          <a:p>
            <a:r>
              <a:rPr lang="da-DK" sz="2400" b="1" dirty="0"/>
              <a:t>Frontstage</a:t>
            </a:r>
            <a:r>
              <a:rPr lang="da-DK" sz="2400" dirty="0"/>
              <a:t>: Det offentlige rum hvor vi prøver at leve op til normerne og præsenterer den bedste side af os selv.</a:t>
            </a:r>
          </a:p>
          <a:p>
            <a:r>
              <a:rPr lang="da-DK" sz="2400" b="1" dirty="0"/>
              <a:t>Backstage</a:t>
            </a:r>
            <a:r>
              <a:rPr lang="da-DK" sz="2400" dirty="0"/>
              <a:t>: Det private rum, hvor vi ikke iagttages af andre (eller befinder os i en mindre gruppe). Der er sprækker i selviscenesættelsen, og vi lader måske op til den næste performance.</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rama">
            <a:extLst>
              <a:ext uri="{FF2B5EF4-FFF2-40B4-BE49-F238E27FC236}">
                <a16:creationId xmlns:a16="http://schemas.microsoft.com/office/drawing/2014/main" id="{E7EF5748-A29A-9757-2B60-75881BB1AE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7705" y="1343723"/>
            <a:ext cx="4170530" cy="4170530"/>
          </a:xfrm>
          <a:prstGeom prst="rect">
            <a:avLst/>
          </a:prstGeom>
        </p:spPr>
      </p:pic>
    </p:spTree>
    <p:extLst>
      <p:ext uri="{BB962C8B-B14F-4D97-AF65-F5344CB8AC3E}">
        <p14:creationId xmlns:p14="http://schemas.microsoft.com/office/powerpoint/2010/main" val="186651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medier 4" title="Klovn - sesong 5 - episode 10 - surprise mia">
            <a:hlinkClick r:id="" action="ppaction://media"/>
            <a:extLst>
              <a:ext uri="{FF2B5EF4-FFF2-40B4-BE49-F238E27FC236}">
                <a16:creationId xmlns:a16="http://schemas.microsoft.com/office/drawing/2014/main" id="{0B1B0B55-8344-6A48-9D0E-DC02E0989168}"/>
              </a:ext>
            </a:extLst>
          </p:cNvPr>
          <p:cNvPicPr>
            <a:picLocks noRot="1" noChangeAspect="1"/>
          </p:cNvPicPr>
          <p:nvPr>
            <a:videoFile r:link="rId1"/>
          </p:nvPr>
        </p:nvPicPr>
        <p:blipFill>
          <a:blip r:embed="rId4"/>
          <a:stretch>
            <a:fillRect/>
          </a:stretch>
        </p:blipFill>
        <p:spPr>
          <a:xfrm>
            <a:off x="1524000" y="0"/>
            <a:ext cx="9144000" cy="6858000"/>
          </a:xfrm>
          <a:prstGeom prst="rect">
            <a:avLst/>
          </a:prstGeom>
        </p:spPr>
      </p:pic>
    </p:spTree>
    <p:extLst>
      <p:ext uri="{BB962C8B-B14F-4D97-AF65-F5344CB8AC3E}">
        <p14:creationId xmlns:p14="http://schemas.microsoft.com/office/powerpoint/2010/main" val="360448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D7DCF5-2801-3649-BF87-01D4A6E0C3DE}"/>
              </a:ext>
            </a:extLst>
          </p:cNvPr>
          <p:cNvSpPr>
            <a:spLocks noGrp="1"/>
          </p:cNvSpPr>
          <p:nvPr>
            <p:ph type="title"/>
          </p:nvPr>
        </p:nvSpPr>
        <p:spPr>
          <a:xfrm>
            <a:off x="466722" y="586855"/>
            <a:ext cx="3201366" cy="2842145"/>
          </a:xfrm>
        </p:spPr>
        <p:txBody>
          <a:bodyPr anchor="b">
            <a:normAutofit/>
          </a:bodyPr>
          <a:lstStyle/>
          <a:p>
            <a:pPr algn="r"/>
            <a:r>
              <a:rPr lang="da-DK" sz="4000" dirty="0" err="1">
                <a:solidFill>
                  <a:srgbClr val="FFFFFF"/>
                </a:solidFill>
              </a:rPr>
              <a:t>Facework</a:t>
            </a:r>
            <a:r>
              <a:rPr lang="da-DK" sz="4000" dirty="0">
                <a:solidFill>
                  <a:srgbClr val="FFFFFF"/>
                </a:solidFill>
              </a:rPr>
              <a:t> </a:t>
            </a:r>
          </a:p>
        </p:txBody>
      </p:sp>
      <p:sp>
        <p:nvSpPr>
          <p:cNvPr id="3" name="Pladsholder til indhold 2">
            <a:extLst>
              <a:ext uri="{FF2B5EF4-FFF2-40B4-BE49-F238E27FC236}">
                <a16:creationId xmlns:a16="http://schemas.microsoft.com/office/drawing/2014/main" id="{C8EEF950-DDC6-420D-DBB9-44394BBD7A23}"/>
              </a:ext>
            </a:extLst>
          </p:cNvPr>
          <p:cNvSpPr>
            <a:spLocks noGrp="1"/>
          </p:cNvSpPr>
          <p:nvPr>
            <p:ph idx="1"/>
          </p:nvPr>
        </p:nvSpPr>
        <p:spPr>
          <a:xfrm>
            <a:off x="4504549" y="649480"/>
            <a:ext cx="7292216" cy="5881949"/>
          </a:xfrm>
        </p:spPr>
        <p:txBody>
          <a:bodyPr anchor="ctr">
            <a:normAutofit fontScale="92500" lnSpcReduction="10000"/>
          </a:bodyPr>
          <a:lstStyle/>
          <a:p>
            <a:pPr marL="0" indent="0">
              <a:buNone/>
            </a:pPr>
            <a:r>
              <a:rPr lang="da-DK" sz="2400" b="1" dirty="0"/>
              <a:t>Face = </a:t>
            </a:r>
            <a:r>
              <a:rPr lang="da-DK" sz="2400" dirty="0"/>
              <a:t>Vores positive selvbillede, som bruges i den sociale interaktion. </a:t>
            </a:r>
          </a:p>
          <a:p>
            <a:r>
              <a:rPr lang="da-DK" sz="2400" dirty="0"/>
              <a:t>Det handler om ikke at tabe ansigt.</a:t>
            </a:r>
          </a:p>
          <a:p>
            <a:r>
              <a:rPr lang="da-DK" sz="2400" dirty="0"/>
              <a:t>Vi deltager konstant i et rollespil om face – om at opretholde sit eget og bekræfte andres.</a:t>
            </a:r>
          </a:p>
          <a:p>
            <a:r>
              <a:rPr lang="da-DK" sz="2400" b="1" dirty="0" err="1"/>
              <a:t>Facework</a:t>
            </a:r>
            <a:r>
              <a:rPr lang="da-DK" sz="2400" dirty="0"/>
              <a:t> = At opretholde hinandens </a:t>
            </a:r>
            <a:r>
              <a:rPr lang="da-DK" sz="2400" i="1" dirty="0" err="1"/>
              <a:t>faces</a:t>
            </a:r>
            <a:r>
              <a:rPr lang="da-DK" sz="2400" dirty="0"/>
              <a:t>. Vi passer på, at vores præsentation over for omverdenen ikke sætter os i et dårligt lys (indtryksstyring).</a:t>
            </a:r>
          </a:p>
          <a:p>
            <a:r>
              <a:rPr lang="da-DK" sz="2400" dirty="0"/>
              <a:t>Dette er især relevant i en tid, hvor sociale medier spiller så stor en rolle. Her spiller selviscenesættelse en stor rolle, da de fleste gerne vil give et godt indtryk af sig selv.</a:t>
            </a:r>
          </a:p>
          <a:p>
            <a:pPr marL="0" indent="0">
              <a:buNone/>
            </a:pPr>
            <a:endParaRPr lang="da-DK" sz="2400" dirty="0"/>
          </a:p>
          <a:p>
            <a:pPr marL="0" indent="0">
              <a:buNone/>
            </a:pPr>
            <a:r>
              <a:rPr lang="da-DK" sz="2400" u="sng" dirty="0"/>
              <a:t>Man kan: </a:t>
            </a:r>
          </a:p>
          <a:p>
            <a:pPr marL="514350" indent="-514350">
              <a:buAutoNum type="arabicPeriod"/>
            </a:pPr>
            <a:r>
              <a:rPr lang="da-DK" sz="2400" dirty="0"/>
              <a:t>Tabe eller miste face – via krænkelser eller trusler </a:t>
            </a:r>
          </a:p>
          <a:p>
            <a:pPr marL="514350" indent="-514350">
              <a:buAutoNum type="arabicPeriod"/>
            </a:pPr>
            <a:r>
              <a:rPr lang="da-DK" sz="2400" dirty="0"/>
              <a:t>Redde eller opbygge face – via beskyttelse eller samarbejde med andre (hjælper hinanden med gensidigt at opbygge face)</a:t>
            </a:r>
          </a:p>
        </p:txBody>
      </p:sp>
    </p:spTree>
    <p:extLst>
      <p:ext uri="{BB962C8B-B14F-4D97-AF65-F5344CB8AC3E}">
        <p14:creationId xmlns:p14="http://schemas.microsoft.com/office/powerpoint/2010/main" val="313293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1CD450-919E-DB88-CC69-D6ED96EF10E1}"/>
              </a:ext>
            </a:extLst>
          </p:cNvPr>
          <p:cNvSpPr>
            <a:spLocks noGrp="1"/>
          </p:cNvSpPr>
          <p:nvPr>
            <p:ph type="title"/>
          </p:nvPr>
        </p:nvSpPr>
        <p:spPr>
          <a:xfrm>
            <a:off x="0" y="586855"/>
            <a:ext cx="4037825" cy="3387497"/>
          </a:xfrm>
        </p:spPr>
        <p:txBody>
          <a:bodyPr anchor="b">
            <a:normAutofit/>
          </a:bodyPr>
          <a:lstStyle/>
          <a:p>
            <a:pPr algn="r"/>
            <a:r>
              <a:rPr lang="da-DK" sz="4000" dirty="0">
                <a:solidFill>
                  <a:srgbClr val="FFFFFF"/>
                </a:solidFill>
              </a:rPr>
              <a:t>”</a:t>
            </a:r>
            <a:r>
              <a:rPr lang="da-DK" sz="4000" dirty="0" err="1">
                <a:solidFill>
                  <a:srgbClr val="FFFFFF"/>
                </a:solidFill>
              </a:rPr>
              <a:t>Middle</a:t>
            </a:r>
            <a:r>
              <a:rPr lang="da-DK" sz="4000" dirty="0">
                <a:solidFill>
                  <a:srgbClr val="FFFFFF"/>
                </a:solidFill>
              </a:rPr>
              <a:t> region” – en medieret selviscenesættelse</a:t>
            </a:r>
          </a:p>
        </p:txBody>
      </p:sp>
      <p:sp>
        <p:nvSpPr>
          <p:cNvPr id="3" name="Pladsholder til indhold 2">
            <a:extLst>
              <a:ext uri="{FF2B5EF4-FFF2-40B4-BE49-F238E27FC236}">
                <a16:creationId xmlns:a16="http://schemas.microsoft.com/office/drawing/2014/main" id="{49AF86AF-5623-E6D4-5E3F-0E082D2C8BC6}"/>
              </a:ext>
            </a:extLst>
          </p:cNvPr>
          <p:cNvSpPr>
            <a:spLocks noGrp="1"/>
          </p:cNvSpPr>
          <p:nvPr>
            <p:ph idx="1"/>
          </p:nvPr>
        </p:nvSpPr>
        <p:spPr>
          <a:xfrm>
            <a:off x="4541855" y="10137"/>
            <a:ext cx="7415683" cy="6847857"/>
          </a:xfrm>
        </p:spPr>
        <p:txBody>
          <a:bodyPr anchor="ctr">
            <a:noAutofit/>
          </a:bodyPr>
          <a:lstStyle/>
          <a:p>
            <a:pPr marL="0" indent="0">
              <a:buNone/>
            </a:pPr>
            <a:r>
              <a:rPr lang="da-DK" sz="2200" b="1" dirty="0"/>
              <a:t>Joshua </a:t>
            </a:r>
            <a:r>
              <a:rPr lang="da-DK" sz="2200" b="1" dirty="0" err="1"/>
              <a:t>Meyrowitz</a:t>
            </a:r>
            <a:r>
              <a:rPr lang="da-DK" sz="2200" b="1" dirty="0"/>
              <a:t> (1949-).</a:t>
            </a:r>
          </a:p>
          <a:p>
            <a:r>
              <a:rPr lang="da-DK" sz="2200" dirty="0" err="1"/>
              <a:t>Meyrowitz</a:t>
            </a:r>
            <a:r>
              <a:rPr lang="da-DK" sz="2200" dirty="0"/>
              <a:t> udvider Goffmans teori ved at tale om selviscenesættelse gennem medier. </a:t>
            </a:r>
          </a:p>
          <a:p>
            <a:r>
              <a:rPr lang="da-DK" sz="2200" dirty="0"/>
              <a:t>I kraft af TV og sociale medier bliver skellet mellem frontstage (det offentlige) og backstage (det private) mere og mere udvisket</a:t>
            </a:r>
            <a:r>
              <a:rPr lang="da-DK" sz="2000" dirty="0"/>
              <a:t>.</a:t>
            </a:r>
          </a:p>
          <a:p>
            <a:pPr lvl="1"/>
            <a:r>
              <a:rPr lang="da-DK" sz="2000" dirty="0"/>
              <a:t>Frontstage-adfærd bliver mere uformel, mens backstage-adfærd bliver mere selvbevidst og indøvet.</a:t>
            </a:r>
          </a:p>
          <a:p>
            <a:pPr marL="0" indent="0">
              <a:buNone/>
            </a:pPr>
            <a:endParaRPr lang="da-DK" sz="2000" dirty="0"/>
          </a:p>
          <a:p>
            <a:pPr marL="0" indent="0">
              <a:buNone/>
            </a:pPr>
            <a:r>
              <a:rPr lang="da-DK" sz="2200" b="1" dirty="0" err="1"/>
              <a:t>Middle</a:t>
            </a:r>
            <a:r>
              <a:rPr lang="da-DK" sz="2200" b="1" dirty="0"/>
              <a:t> region</a:t>
            </a:r>
            <a:r>
              <a:rPr lang="da-DK" sz="2200" dirty="0"/>
              <a:t>: En blanding mellem frontstage og backstage.</a:t>
            </a:r>
          </a:p>
          <a:p>
            <a:r>
              <a:rPr lang="da-DK" sz="2200" dirty="0"/>
              <a:t>Situationer, hvor dele af ens ‘backstage’ (privatliv) udstilles. Ses ofte i reality-serier eller på sociale medier, hvor man følger eller kan få indblik i intime eller sårbare situationer.</a:t>
            </a:r>
          </a:p>
          <a:p>
            <a:r>
              <a:rPr lang="da-DK" sz="2200" dirty="0"/>
              <a:t>Her lukkes vi ind ‘backstage’, men pga. kameraets øje vil personerne påtage sig en slags selviscenesættelse, en tilpasset 'frontstage' for at virke så normale som muligt og kunne ‘indtryksstyre’ så meget som muligt.</a:t>
            </a:r>
          </a:p>
        </p:txBody>
      </p:sp>
    </p:spTree>
    <p:extLst>
      <p:ext uri="{BB962C8B-B14F-4D97-AF65-F5344CB8AC3E}">
        <p14:creationId xmlns:p14="http://schemas.microsoft.com/office/powerpoint/2010/main" val="1028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dsholder til indhold 3" descr="Et billede, der indeholder tekst, skærmbillede, avis&#10;&#10;Automatisk genereret beskrivelse">
            <a:extLst>
              <a:ext uri="{FF2B5EF4-FFF2-40B4-BE49-F238E27FC236}">
                <a16:creationId xmlns:a16="http://schemas.microsoft.com/office/drawing/2014/main" id="{C337D201-CB52-AE31-18FF-9E8A9914515C}"/>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05837" y="334107"/>
            <a:ext cx="8380325" cy="6189785"/>
          </a:xfrm>
          <a:prstGeom prst="rect">
            <a:avLst/>
          </a:prstGeom>
        </p:spPr>
      </p:pic>
    </p:spTree>
    <p:extLst>
      <p:ext uri="{BB962C8B-B14F-4D97-AF65-F5344CB8AC3E}">
        <p14:creationId xmlns:p14="http://schemas.microsoft.com/office/powerpoint/2010/main" val="10544277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789</Words>
  <Application>Microsoft Office PowerPoint</Application>
  <PresentationFormat>Widescreen</PresentationFormat>
  <Paragraphs>60</Paragraphs>
  <Slides>13</Slides>
  <Notes>2</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13</vt:i4>
      </vt:variant>
    </vt:vector>
  </HeadingPairs>
  <TitlesOfParts>
    <vt:vector size="18" baseType="lpstr">
      <vt:lpstr>Arial</vt:lpstr>
      <vt:lpstr>Calibri</vt:lpstr>
      <vt:lpstr>Calibri Light</vt:lpstr>
      <vt:lpstr>Wingdings</vt:lpstr>
      <vt:lpstr>Office-tema</vt:lpstr>
      <vt:lpstr>Identitetsdannelse X sociale medier </vt:lpstr>
      <vt:lpstr>At snakke sammen vs. at skrive sammen</vt:lpstr>
      <vt:lpstr>PowerPoint-præsentation</vt:lpstr>
      <vt:lpstr>Selviscenesættelse og roller – Erving Goffman</vt:lpstr>
      <vt:lpstr>Teatermetaforen</vt:lpstr>
      <vt:lpstr>PowerPoint-præsentation</vt:lpstr>
      <vt:lpstr>Facework </vt:lpstr>
      <vt:lpstr>”Middle region” – en medieret selviscenesættelse</vt:lpstr>
      <vt:lpstr>PowerPoint-præsentation</vt:lpstr>
      <vt:lpstr>Jeres sociale medier og selviscenesættelse?</vt:lpstr>
      <vt:lpstr>Selviscenesættelse og identitet</vt:lpstr>
      <vt:lpstr>Sociale medier x selvværd og identitet</vt:lpstr>
      <vt:lpstr>Begrebsliste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Identitetsdannelse X sociale medier </dc:title>
  <dc:creator>Ida Marie Givskov</dc:creator>
  <cp:lastModifiedBy>Clara Nørgaard Madsen (CSN - UCH)</cp:lastModifiedBy>
  <cp:revision>2</cp:revision>
  <dcterms:created xsi:type="dcterms:W3CDTF">2023-12-28T16:08:15Z</dcterms:created>
  <dcterms:modified xsi:type="dcterms:W3CDTF">2026-03-19T06:55:52Z</dcterms:modified>
</cp:coreProperties>
</file>