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A42AAD-4423-4C5D-9640-4D96AFA506A4}" v="67" dt="2026-04-15T07:59:56.6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a Nørgaard Madsen (CSN - UCH)" userId="e8c00361-be16-4cef-bfe1-816a4757e3fb" providerId="ADAL" clId="{1E81A9A9-058A-452C-B79B-B227D30DE133}"/>
    <pc:docChg chg="undo custSel addSld modSld">
      <pc:chgData name="Clara Nørgaard Madsen (CSN - UCH)" userId="e8c00361-be16-4cef-bfe1-816a4757e3fb" providerId="ADAL" clId="{1E81A9A9-058A-452C-B79B-B227D30DE133}" dt="2026-04-15T07:59:31.963" v="2329" actId="403"/>
      <pc:docMkLst>
        <pc:docMk/>
      </pc:docMkLst>
      <pc:sldChg chg="modSp mod">
        <pc:chgData name="Clara Nørgaard Madsen (CSN - UCH)" userId="e8c00361-be16-4cef-bfe1-816a4757e3fb" providerId="ADAL" clId="{1E81A9A9-058A-452C-B79B-B227D30DE133}" dt="2026-04-14T07:50:15.264" v="0" actId="1076"/>
        <pc:sldMkLst>
          <pc:docMk/>
          <pc:sldMk cId="3111395667" sldId="258"/>
        </pc:sldMkLst>
        <pc:spChg chg="mod">
          <ac:chgData name="Clara Nørgaard Madsen (CSN - UCH)" userId="e8c00361-be16-4cef-bfe1-816a4757e3fb" providerId="ADAL" clId="{1E81A9A9-058A-452C-B79B-B227D30DE133}" dt="2026-04-14T07:50:15.264" v="0" actId="1076"/>
          <ac:spMkLst>
            <pc:docMk/>
            <pc:sldMk cId="3111395667" sldId="258"/>
            <ac:spMk id="2" creationId="{3092BCAD-D990-9E9B-166A-247E690D691E}"/>
          </ac:spMkLst>
        </pc:spChg>
      </pc:sldChg>
      <pc:sldChg chg="addSp delSp modSp new mod setBg setClrOvrMap">
        <pc:chgData name="Clara Nørgaard Madsen (CSN - UCH)" userId="e8c00361-be16-4cef-bfe1-816a4757e3fb" providerId="ADAL" clId="{1E81A9A9-058A-452C-B79B-B227D30DE133}" dt="2026-04-14T07:52:53.956" v="117" actId="1076"/>
        <pc:sldMkLst>
          <pc:docMk/>
          <pc:sldMk cId="2794531392" sldId="259"/>
        </pc:sldMkLst>
        <pc:spChg chg="mod">
          <ac:chgData name="Clara Nørgaard Madsen (CSN - UCH)" userId="e8c00361-be16-4cef-bfe1-816a4757e3fb" providerId="ADAL" clId="{1E81A9A9-058A-452C-B79B-B227D30DE133}" dt="2026-04-14T07:51:16.795" v="104" actId="27636"/>
          <ac:spMkLst>
            <pc:docMk/>
            <pc:sldMk cId="2794531392" sldId="259"/>
            <ac:spMk id="2" creationId="{5E4A5227-43DE-AE60-30D8-142C2C9B9C88}"/>
          </ac:spMkLst>
        </pc:spChg>
        <pc:spChg chg="del mod">
          <ac:chgData name="Clara Nørgaard Madsen (CSN - UCH)" userId="e8c00361-be16-4cef-bfe1-816a4757e3fb" providerId="ADAL" clId="{1E81A9A9-058A-452C-B79B-B227D30DE133}" dt="2026-04-14T07:52:03.137" v="105"/>
          <ac:spMkLst>
            <pc:docMk/>
            <pc:sldMk cId="2794531392" sldId="259"/>
            <ac:spMk id="3" creationId="{A3DC0129-3F61-6809-94F7-0B38358EA7F7}"/>
          </ac:spMkLst>
        </pc:spChg>
        <pc:spChg chg="add">
          <ac:chgData name="Clara Nørgaard Madsen (CSN - UCH)" userId="e8c00361-be16-4cef-bfe1-816a4757e3fb" providerId="ADAL" clId="{1E81A9A9-058A-452C-B79B-B227D30DE133}" dt="2026-04-14T07:50:23.372" v="2" actId="26606"/>
          <ac:spMkLst>
            <pc:docMk/>
            <pc:sldMk cId="2794531392" sldId="259"/>
            <ac:spMk id="8" creationId="{A4E9F8B3-8282-4A93-BBF8-3342538A70FB}"/>
          </ac:spMkLst>
        </pc:spChg>
        <pc:picChg chg="add mod">
          <ac:chgData name="Clara Nørgaard Madsen (CSN - UCH)" userId="e8c00361-be16-4cef-bfe1-816a4757e3fb" providerId="ADAL" clId="{1E81A9A9-058A-452C-B79B-B227D30DE133}" dt="2026-04-14T07:52:53.956" v="117" actId="1076"/>
          <ac:picMkLst>
            <pc:docMk/>
            <pc:sldMk cId="2794531392" sldId="259"/>
            <ac:picMk id="1026" creationId="{831CAE70-8F69-5A7E-7245-1F4A80C1A10B}"/>
          </ac:picMkLst>
        </pc:picChg>
        <pc:picChg chg="add mod">
          <ac:chgData name="Clara Nørgaard Madsen (CSN - UCH)" userId="e8c00361-be16-4cef-bfe1-816a4757e3fb" providerId="ADAL" clId="{1E81A9A9-058A-452C-B79B-B227D30DE133}" dt="2026-04-14T07:52:27.636" v="109" actId="14100"/>
          <ac:picMkLst>
            <pc:docMk/>
            <pc:sldMk cId="2794531392" sldId="259"/>
            <ac:picMk id="1028" creationId="{5328B503-D868-5F7F-9E7F-E06EF8D6C407}"/>
          </ac:picMkLst>
        </pc:picChg>
        <pc:picChg chg="add mod">
          <ac:chgData name="Clara Nørgaard Madsen (CSN - UCH)" userId="e8c00361-be16-4cef-bfe1-816a4757e3fb" providerId="ADAL" clId="{1E81A9A9-058A-452C-B79B-B227D30DE133}" dt="2026-04-14T07:52:36.695" v="112" actId="1076"/>
          <ac:picMkLst>
            <pc:docMk/>
            <pc:sldMk cId="2794531392" sldId="259"/>
            <ac:picMk id="1030" creationId="{A914F3F1-07B9-BA43-15FE-B7B1BBE34F66}"/>
          </ac:picMkLst>
        </pc:picChg>
        <pc:cxnChg chg="add">
          <ac:chgData name="Clara Nørgaard Madsen (CSN - UCH)" userId="e8c00361-be16-4cef-bfe1-816a4757e3fb" providerId="ADAL" clId="{1E81A9A9-058A-452C-B79B-B227D30DE133}" dt="2026-04-14T07:50:23.372" v="2" actId="26606"/>
          <ac:cxnSpMkLst>
            <pc:docMk/>
            <pc:sldMk cId="2794531392" sldId="259"/>
            <ac:cxnSpMk id="10" creationId="{58EFA797-975B-41D8-BC96-56CDC2CFA3E4}"/>
          </ac:cxnSpMkLst>
        </pc:cxnChg>
      </pc:sldChg>
      <pc:sldChg chg="addSp modSp new mod setBg setClrOvrMap">
        <pc:chgData name="Clara Nørgaard Madsen (CSN - UCH)" userId="e8c00361-be16-4cef-bfe1-816a4757e3fb" providerId="ADAL" clId="{1E81A9A9-058A-452C-B79B-B227D30DE133}" dt="2026-04-15T07:38:51.063" v="1357" actId="20577"/>
        <pc:sldMkLst>
          <pc:docMk/>
          <pc:sldMk cId="63959741" sldId="260"/>
        </pc:sldMkLst>
        <pc:spChg chg="mod">
          <ac:chgData name="Clara Nørgaard Madsen (CSN - UCH)" userId="e8c00361-be16-4cef-bfe1-816a4757e3fb" providerId="ADAL" clId="{1E81A9A9-058A-452C-B79B-B227D30DE133}" dt="2026-04-15T07:38:51.063" v="1357" actId="20577"/>
          <ac:spMkLst>
            <pc:docMk/>
            <pc:sldMk cId="63959741" sldId="260"/>
            <ac:spMk id="2" creationId="{71DF1531-0E8F-B595-2CFF-10A3D1A4FEE8}"/>
          </ac:spMkLst>
        </pc:spChg>
        <pc:spChg chg="mod">
          <ac:chgData name="Clara Nørgaard Madsen (CSN - UCH)" userId="e8c00361-be16-4cef-bfe1-816a4757e3fb" providerId="ADAL" clId="{1E81A9A9-058A-452C-B79B-B227D30DE133}" dt="2026-04-14T08:05:34.351" v="695" actId="20577"/>
          <ac:spMkLst>
            <pc:docMk/>
            <pc:sldMk cId="63959741" sldId="260"/>
            <ac:spMk id="3" creationId="{780A423D-1C17-EBBB-F0C1-65B2ED244066}"/>
          </ac:spMkLst>
        </pc:spChg>
        <pc:spChg chg="add">
          <ac:chgData name="Clara Nørgaard Madsen (CSN - UCH)" userId="e8c00361-be16-4cef-bfe1-816a4757e3fb" providerId="ADAL" clId="{1E81A9A9-058A-452C-B79B-B227D30DE133}" dt="2026-04-14T07:52:59.414" v="119" actId="26606"/>
          <ac:spMkLst>
            <pc:docMk/>
            <pc:sldMk cId="63959741" sldId="260"/>
            <ac:spMk id="8" creationId="{A4E9F8B3-8282-4A93-BBF8-3342538A70FB}"/>
          </ac:spMkLst>
        </pc:spChg>
        <pc:cxnChg chg="add">
          <ac:chgData name="Clara Nørgaard Madsen (CSN - UCH)" userId="e8c00361-be16-4cef-bfe1-816a4757e3fb" providerId="ADAL" clId="{1E81A9A9-058A-452C-B79B-B227D30DE133}" dt="2026-04-14T07:52:59.414" v="119" actId="26606"/>
          <ac:cxnSpMkLst>
            <pc:docMk/>
            <pc:sldMk cId="63959741" sldId="260"/>
            <ac:cxnSpMk id="10" creationId="{58EFA797-975B-41D8-BC96-56CDC2CFA3E4}"/>
          </ac:cxnSpMkLst>
        </pc:cxnChg>
      </pc:sldChg>
      <pc:sldChg chg="addSp delSp modSp new mod setBg setClrOvrMap">
        <pc:chgData name="Clara Nørgaard Madsen (CSN - UCH)" userId="e8c00361-be16-4cef-bfe1-816a4757e3fb" providerId="ADAL" clId="{1E81A9A9-058A-452C-B79B-B227D30DE133}" dt="2026-04-14T08:07:10.981" v="786" actId="14100"/>
        <pc:sldMkLst>
          <pc:docMk/>
          <pc:sldMk cId="4286657763" sldId="261"/>
        </pc:sldMkLst>
        <pc:spChg chg="mod">
          <ac:chgData name="Clara Nørgaard Madsen (CSN - UCH)" userId="e8c00361-be16-4cef-bfe1-816a4757e3fb" providerId="ADAL" clId="{1E81A9A9-058A-452C-B79B-B227D30DE133}" dt="2026-04-14T08:07:02.151" v="785" actId="20577"/>
          <ac:spMkLst>
            <pc:docMk/>
            <pc:sldMk cId="4286657763" sldId="261"/>
            <ac:spMk id="2" creationId="{F5E8864B-AE4D-43EE-23DE-3C6142D67A22}"/>
          </ac:spMkLst>
        </pc:spChg>
        <pc:spChg chg="add del mod">
          <ac:chgData name="Clara Nørgaard Madsen (CSN - UCH)" userId="e8c00361-be16-4cef-bfe1-816a4757e3fb" providerId="ADAL" clId="{1E81A9A9-058A-452C-B79B-B227D30DE133}" dt="2026-04-14T08:06:49.217" v="743" actId="26606"/>
          <ac:spMkLst>
            <pc:docMk/>
            <pc:sldMk cId="4286657763" sldId="261"/>
            <ac:spMk id="3" creationId="{129120DC-6E94-B586-3936-4ED05F239CB7}"/>
          </ac:spMkLst>
        </pc:spChg>
        <pc:spChg chg="add del">
          <ac:chgData name="Clara Nørgaard Madsen (CSN - UCH)" userId="e8c00361-be16-4cef-bfe1-816a4757e3fb" providerId="ADAL" clId="{1E81A9A9-058A-452C-B79B-B227D30DE133}" dt="2026-04-14T08:06:49.217" v="743" actId="26606"/>
          <ac:spMkLst>
            <pc:docMk/>
            <pc:sldMk cId="4286657763" sldId="261"/>
            <ac:spMk id="8" creationId="{A4E9F8B3-8282-4A93-BBF8-3342538A70FB}"/>
          </ac:spMkLst>
        </pc:spChg>
        <pc:spChg chg="add del">
          <ac:chgData name="Clara Nørgaard Madsen (CSN - UCH)" userId="e8c00361-be16-4cef-bfe1-816a4757e3fb" providerId="ADAL" clId="{1E81A9A9-058A-452C-B79B-B227D30DE133}" dt="2026-04-14T08:06:49.181" v="742" actId="26606"/>
          <ac:spMkLst>
            <pc:docMk/>
            <pc:sldMk cId="4286657763" sldId="261"/>
            <ac:spMk id="16" creationId="{1C8B38D4-9D92-4608-A16B-260E8CC21335}"/>
          </ac:spMkLst>
        </pc:spChg>
        <pc:spChg chg="add">
          <ac:chgData name="Clara Nørgaard Madsen (CSN - UCH)" userId="e8c00361-be16-4cef-bfe1-816a4757e3fb" providerId="ADAL" clId="{1E81A9A9-058A-452C-B79B-B227D30DE133}" dt="2026-04-14T08:06:49.217" v="743" actId="26606"/>
          <ac:spMkLst>
            <pc:docMk/>
            <pc:sldMk cId="4286657763" sldId="261"/>
            <ac:spMk id="18" creationId="{A4E9F8B3-8282-4A93-BBF8-3342538A70FB}"/>
          </ac:spMkLst>
        </pc:spChg>
        <pc:graphicFrameChg chg="add del">
          <ac:chgData name="Clara Nørgaard Madsen (CSN - UCH)" userId="e8c00361-be16-4cef-bfe1-816a4757e3fb" providerId="ADAL" clId="{1E81A9A9-058A-452C-B79B-B227D30DE133}" dt="2026-04-14T08:06:49.181" v="742" actId="26606"/>
          <ac:graphicFrameMkLst>
            <pc:docMk/>
            <pc:sldMk cId="4286657763" sldId="261"/>
            <ac:graphicFrameMk id="12" creationId="{FFEDA0B2-A0D7-A0EF-DB11-2D1F3CB99799}"/>
          </ac:graphicFrameMkLst>
        </pc:graphicFrameChg>
        <pc:graphicFrameChg chg="add mod">
          <ac:chgData name="Clara Nørgaard Madsen (CSN - UCH)" userId="e8c00361-be16-4cef-bfe1-816a4757e3fb" providerId="ADAL" clId="{1E81A9A9-058A-452C-B79B-B227D30DE133}" dt="2026-04-14T08:07:10.981" v="786" actId="14100"/>
          <ac:graphicFrameMkLst>
            <pc:docMk/>
            <pc:sldMk cId="4286657763" sldId="261"/>
            <ac:graphicFrameMk id="20" creationId="{DA0DAE38-28FA-C5DC-F715-5443C4D67B83}"/>
          </ac:graphicFrameMkLst>
        </pc:graphicFrameChg>
        <pc:cxnChg chg="add del">
          <ac:chgData name="Clara Nørgaard Madsen (CSN - UCH)" userId="e8c00361-be16-4cef-bfe1-816a4757e3fb" providerId="ADAL" clId="{1E81A9A9-058A-452C-B79B-B227D30DE133}" dt="2026-04-14T08:06:49.217" v="743" actId="26606"/>
          <ac:cxnSpMkLst>
            <pc:docMk/>
            <pc:sldMk cId="4286657763" sldId="261"/>
            <ac:cxnSpMk id="10" creationId="{58EFA797-975B-41D8-BC96-56CDC2CFA3E4}"/>
          </ac:cxnSpMkLst>
        </pc:cxnChg>
        <pc:cxnChg chg="add">
          <ac:chgData name="Clara Nørgaard Madsen (CSN - UCH)" userId="e8c00361-be16-4cef-bfe1-816a4757e3fb" providerId="ADAL" clId="{1E81A9A9-058A-452C-B79B-B227D30DE133}" dt="2026-04-14T08:06:49.217" v="743" actId="26606"/>
          <ac:cxnSpMkLst>
            <pc:docMk/>
            <pc:sldMk cId="4286657763" sldId="261"/>
            <ac:cxnSpMk id="19" creationId="{58EFA797-975B-41D8-BC96-56CDC2CFA3E4}"/>
          </ac:cxnSpMkLst>
        </pc:cxnChg>
      </pc:sldChg>
      <pc:sldChg chg="addSp modSp new mod setBg setClrOvrMap">
        <pc:chgData name="Clara Nørgaard Madsen (CSN - UCH)" userId="e8c00361-be16-4cef-bfe1-816a4757e3fb" providerId="ADAL" clId="{1E81A9A9-058A-452C-B79B-B227D30DE133}" dt="2026-04-15T06:58:59.284" v="952" actId="27636"/>
        <pc:sldMkLst>
          <pc:docMk/>
          <pc:sldMk cId="3778634571" sldId="262"/>
        </pc:sldMkLst>
        <pc:spChg chg="mod">
          <ac:chgData name="Clara Nørgaard Madsen (CSN - UCH)" userId="e8c00361-be16-4cef-bfe1-816a4757e3fb" providerId="ADAL" clId="{1E81A9A9-058A-452C-B79B-B227D30DE133}" dt="2026-04-14T11:31:01.124" v="839" actId="255"/>
          <ac:spMkLst>
            <pc:docMk/>
            <pc:sldMk cId="3778634571" sldId="262"/>
            <ac:spMk id="2" creationId="{7E719917-DCE1-F3F6-8582-8DF12963ADC6}"/>
          </ac:spMkLst>
        </pc:spChg>
        <pc:spChg chg="mod">
          <ac:chgData name="Clara Nørgaard Madsen (CSN - UCH)" userId="e8c00361-be16-4cef-bfe1-816a4757e3fb" providerId="ADAL" clId="{1E81A9A9-058A-452C-B79B-B227D30DE133}" dt="2026-04-15T06:58:59.284" v="952" actId="27636"/>
          <ac:spMkLst>
            <pc:docMk/>
            <pc:sldMk cId="3778634571" sldId="262"/>
            <ac:spMk id="3" creationId="{79C94FA9-C390-005B-7C81-B45972695B4F}"/>
          </ac:spMkLst>
        </pc:spChg>
        <pc:spChg chg="add">
          <ac:chgData name="Clara Nørgaard Madsen (CSN - UCH)" userId="e8c00361-be16-4cef-bfe1-816a4757e3fb" providerId="ADAL" clId="{1E81A9A9-058A-452C-B79B-B227D30DE133}" dt="2026-04-14T11:30:28.366" v="788" actId="26606"/>
          <ac:spMkLst>
            <pc:docMk/>
            <pc:sldMk cId="3778634571" sldId="262"/>
            <ac:spMk id="8" creationId="{A4E9F8B3-8282-4A93-BBF8-3342538A70FB}"/>
          </ac:spMkLst>
        </pc:spChg>
        <pc:cxnChg chg="add">
          <ac:chgData name="Clara Nørgaard Madsen (CSN - UCH)" userId="e8c00361-be16-4cef-bfe1-816a4757e3fb" providerId="ADAL" clId="{1E81A9A9-058A-452C-B79B-B227D30DE133}" dt="2026-04-14T11:30:28.366" v="788" actId="26606"/>
          <ac:cxnSpMkLst>
            <pc:docMk/>
            <pc:sldMk cId="3778634571" sldId="262"/>
            <ac:cxnSpMk id="10" creationId="{58EFA797-975B-41D8-BC96-56CDC2CFA3E4}"/>
          </ac:cxnSpMkLst>
        </pc:cxnChg>
      </pc:sldChg>
      <pc:sldChg chg="addSp delSp modSp new mod setBg setClrOvrMap">
        <pc:chgData name="Clara Nørgaard Madsen (CSN - UCH)" userId="e8c00361-be16-4cef-bfe1-816a4757e3fb" providerId="ADAL" clId="{1E81A9A9-058A-452C-B79B-B227D30DE133}" dt="2026-04-15T07:17:26.738" v="1008" actId="313"/>
        <pc:sldMkLst>
          <pc:docMk/>
          <pc:sldMk cId="3438389917" sldId="263"/>
        </pc:sldMkLst>
        <pc:spChg chg="mod">
          <ac:chgData name="Clara Nørgaard Madsen (CSN - UCH)" userId="e8c00361-be16-4cef-bfe1-816a4757e3fb" providerId="ADAL" clId="{1E81A9A9-058A-452C-B79B-B227D30DE133}" dt="2026-04-15T06:58:07.741" v="932" actId="255"/>
          <ac:spMkLst>
            <pc:docMk/>
            <pc:sldMk cId="3438389917" sldId="263"/>
            <ac:spMk id="2" creationId="{68E01D44-7296-488C-C051-C8809EC3EA71}"/>
          </ac:spMkLst>
        </pc:spChg>
        <pc:spChg chg="mod">
          <ac:chgData name="Clara Nørgaard Madsen (CSN - UCH)" userId="e8c00361-be16-4cef-bfe1-816a4757e3fb" providerId="ADAL" clId="{1E81A9A9-058A-452C-B79B-B227D30DE133}" dt="2026-04-15T07:17:26.738" v="1008" actId="313"/>
          <ac:spMkLst>
            <pc:docMk/>
            <pc:sldMk cId="3438389917" sldId="263"/>
            <ac:spMk id="3" creationId="{4E139209-BFFE-A394-CA76-36CCCB63EF21}"/>
          </ac:spMkLst>
        </pc:spChg>
        <pc:spChg chg="add">
          <ac:chgData name="Clara Nørgaard Madsen (CSN - UCH)" userId="e8c00361-be16-4cef-bfe1-816a4757e3fb" providerId="ADAL" clId="{1E81A9A9-058A-452C-B79B-B227D30DE133}" dt="2026-04-15T06:57:43.091" v="881" actId="26606"/>
          <ac:spMkLst>
            <pc:docMk/>
            <pc:sldMk cId="3438389917" sldId="263"/>
            <ac:spMk id="8" creationId="{A4E9F8B3-8282-4A93-BBF8-3342538A70FB}"/>
          </ac:spMkLst>
        </pc:spChg>
        <pc:picChg chg="add del mod">
          <ac:chgData name="Clara Nørgaard Madsen (CSN - UCH)" userId="e8c00361-be16-4cef-bfe1-816a4757e3fb" providerId="ADAL" clId="{1E81A9A9-058A-452C-B79B-B227D30DE133}" dt="2026-04-15T07:16:18.796" v="960" actId="478"/>
          <ac:picMkLst>
            <pc:docMk/>
            <pc:sldMk cId="3438389917" sldId="263"/>
            <ac:picMk id="4" creationId="{4575FB83-215B-8BB7-5F4D-C03CD4ABE6DA}"/>
          </ac:picMkLst>
        </pc:picChg>
        <pc:picChg chg="add mod">
          <ac:chgData name="Clara Nørgaard Madsen (CSN - UCH)" userId="e8c00361-be16-4cef-bfe1-816a4757e3fb" providerId="ADAL" clId="{1E81A9A9-058A-452C-B79B-B227D30DE133}" dt="2026-04-15T07:16:31.798" v="966" actId="14100"/>
          <ac:picMkLst>
            <pc:docMk/>
            <pc:sldMk cId="3438389917" sldId="263"/>
            <ac:picMk id="6" creationId="{1489985C-A4CD-89E2-0B47-BD8ACF2DDE90}"/>
          </ac:picMkLst>
        </pc:picChg>
        <pc:cxnChg chg="add">
          <ac:chgData name="Clara Nørgaard Madsen (CSN - UCH)" userId="e8c00361-be16-4cef-bfe1-816a4757e3fb" providerId="ADAL" clId="{1E81A9A9-058A-452C-B79B-B227D30DE133}" dt="2026-04-15T06:57:43.091" v="881" actId="26606"/>
          <ac:cxnSpMkLst>
            <pc:docMk/>
            <pc:sldMk cId="3438389917" sldId="263"/>
            <ac:cxnSpMk id="10" creationId="{58EFA797-975B-41D8-BC96-56CDC2CFA3E4}"/>
          </ac:cxnSpMkLst>
        </pc:cxnChg>
      </pc:sldChg>
      <pc:sldChg chg="addSp modSp new mod setBg setClrOvrMap">
        <pc:chgData name="Clara Nørgaard Madsen (CSN - UCH)" userId="e8c00361-be16-4cef-bfe1-816a4757e3fb" providerId="ADAL" clId="{1E81A9A9-058A-452C-B79B-B227D30DE133}" dt="2026-04-15T07:37:06.789" v="1265" actId="20577"/>
        <pc:sldMkLst>
          <pc:docMk/>
          <pc:sldMk cId="888058027" sldId="264"/>
        </pc:sldMkLst>
        <pc:spChg chg="mod">
          <ac:chgData name="Clara Nørgaard Madsen (CSN - UCH)" userId="e8c00361-be16-4cef-bfe1-816a4757e3fb" providerId="ADAL" clId="{1E81A9A9-058A-452C-B79B-B227D30DE133}" dt="2026-04-15T07:18:51.084" v="1048" actId="20577"/>
          <ac:spMkLst>
            <pc:docMk/>
            <pc:sldMk cId="888058027" sldId="264"/>
            <ac:spMk id="2" creationId="{3284ED91-7E14-B5E6-DEDD-9CD53920E2BB}"/>
          </ac:spMkLst>
        </pc:spChg>
        <pc:spChg chg="mod ord">
          <ac:chgData name="Clara Nørgaard Madsen (CSN - UCH)" userId="e8c00361-be16-4cef-bfe1-816a4757e3fb" providerId="ADAL" clId="{1E81A9A9-058A-452C-B79B-B227D30DE133}" dt="2026-04-15T07:37:06.789" v="1265" actId="20577"/>
          <ac:spMkLst>
            <pc:docMk/>
            <pc:sldMk cId="888058027" sldId="264"/>
            <ac:spMk id="3" creationId="{4287041B-81DB-0E8B-D839-BE4EB785FC6C}"/>
          </ac:spMkLst>
        </pc:spChg>
        <pc:spChg chg="add">
          <ac:chgData name="Clara Nørgaard Madsen (CSN - UCH)" userId="e8c00361-be16-4cef-bfe1-816a4757e3fb" providerId="ADAL" clId="{1E81A9A9-058A-452C-B79B-B227D30DE133}" dt="2026-04-15T07:18:37.799" v="1010" actId="26606"/>
          <ac:spMkLst>
            <pc:docMk/>
            <pc:sldMk cId="888058027" sldId="264"/>
            <ac:spMk id="8" creationId="{A4E9F8B3-8282-4A93-BBF8-3342538A70FB}"/>
          </ac:spMkLst>
        </pc:spChg>
        <pc:picChg chg="add mod">
          <ac:chgData name="Clara Nørgaard Madsen (CSN - UCH)" userId="e8c00361-be16-4cef-bfe1-816a4757e3fb" providerId="ADAL" clId="{1E81A9A9-058A-452C-B79B-B227D30DE133}" dt="2026-04-15T07:37:00.749" v="1261" actId="14100"/>
          <ac:picMkLst>
            <pc:docMk/>
            <pc:sldMk cId="888058027" sldId="264"/>
            <ac:picMk id="2050" creationId="{1411ED52-4C8B-C874-7E15-87F5C1E62D2F}"/>
          </ac:picMkLst>
        </pc:picChg>
        <pc:cxnChg chg="add">
          <ac:chgData name="Clara Nørgaard Madsen (CSN - UCH)" userId="e8c00361-be16-4cef-bfe1-816a4757e3fb" providerId="ADAL" clId="{1E81A9A9-058A-452C-B79B-B227D30DE133}" dt="2026-04-15T07:18:37.799" v="1010" actId="26606"/>
          <ac:cxnSpMkLst>
            <pc:docMk/>
            <pc:sldMk cId="888058027" sldId="264"/>
            <ac:cxnSpMk id="10" creationId="{58EFA797-975B-41D8-BC96-56CDC2CFA3E4}"/>
          </ac:cxnSpMkLst>
        </pc:cxnChg>
      </pc:sldChg>
      <pc:sldChg chg="addSp modSp new mod setBg setClrOvrMap">
        <pc:chgData name="Clara Nørgaard Madsen (CSN - UCH)" userId="e8c00361-be16-4cef-bfe1-816a4757e3fb" providerId="ADAL" clId="{1E81A9A9-058A-452C-B79B-B227D30DE133}" dt="2026-04-15T07:38:31.941" v="1352" actId="403"/>
        <pc:sldMkLst>
          <pc:docMk/>
          <pc:sldMk cId="2430697231" sldId="265"/>
        </pc:sldMkLst>
        <pc:spChg chg="mod">
          <ac:chgData name="Clara Nørgaard Madsen (CSN - UCH)" userId="e8c00361-be16-4cef-bfe1-816a4757e3fb" providerId="ADAL" clId="{1E81A9A9-058A-452C-B79B-B227D30DE133}" dt="2026-04-15T07:37:25.202" v="1286" actId="20577"/>
          <ac:spMkLst>
            <pc:docMk/>
            <pc:sldMk cId="2430697231" sldId="265"/>
            <ac:spMk id="2" creationId="{3684DBC7-FE02-11B8-9C23-D6B5C492F4DF}"/>
          </ac:spMkLst>
        </pc:spChg>
        <pc:spChg chg="mod">
          <ac:chgData name="Clara Nørgaard Madsen (CSN - UCH)" userId="e8c00361-be16-4cef-bfe1-816a4757e3fb" providerId="ADAL" clId="{1E81A9A9-058A-452C-B79B-B227D30DE133}" dt="2026-04-15T07:38:31.941" v="1352" actId="403"/>
          <ac:spMkLst>
            <pc:docMk/>
            <pc:sldMk cId="2430697231" sldId="265"/>
            <ac:spMk id="3" creationId="{5D81483E-E5EC-71E8-6AB1-11D2B2826AD1}"/>
          </ac:spMkLst>
        </pc:spChg>
        <pc:spChg chg="add">
          <ac:chgData name="Clara Nørgaard Madsen (CSN - UCH)" userId="e8c00361-be16-4cef-bfe1-816a4757e3fb" providerId="ADAL" clId="{1E81A9A9-058A-452C-B79B-B227D30DE133}" dt="2026-04-15T07:37:11.555" v="1267" actId="26606"/>
          <ac:spMkLst>
            <pc:docMk/>
            <pc:sldMk cId="2430697231" sldId="265"/>
            <ac:spMk id="8" creationId="{A4E9F8B3-8282-4A93-BBF8-3342538A70FB}"/>
          </ac:spMkLst>
        </pc:spChg>
        <pc:picChg chg="add mod">
          <ac:chgData name="Clara Nørgaard Madsen (CSN - UCH)" userId="e8c00361-be16-4cef-bfe1-816a4757e3fb" providerId="ADAL" clId="{1E81A9A9-058A-452C-B79B-B227D30DE133}" dt="2026-04-15T07:38:27.279" v="1351" actId="14100"/>
          <ac:picMkLst>
            <pc:docMk/>
            <pc:sldMk cId="2430697231" sldId="265"/>
            <ac:picMk id="4" creationId="{B3981F3A-1664-A1CA-262C-367B0D41C183}"/>
          </ac:picMkLst>
        </pc:picChg>
        <pc:picChg chg="add mod">
          <ac:chgData name="Clara Nørgaard Madsen (CSN - UCH)" userId="e8c00361-be16-4cef-bfe1-816a4757e3fb" providerId="ADAL" clId="{1E81A9A9-058A-452C-B79B-B227D30DE133}" dt="2026-04-15T07:38:06.623" v="1347"/>
          <ac:picMkLst>
            <pc:docMk/>
            <pc:sldMk cId="2430697231" sldId="265"/>
            <ac:picMk id="5" creationId="{867A38B6-5182-CDB8-3474-2AB34B895232}"/>
          </ac:picMkLst>
        </pc:picChg>
        <pc:picChg chg="add mod">
          <ac:chgData name="Clara Nørgaard Madsen (CSN - UCH)" userId="e8c00361-be16-4cef-bfe1-816a4757e3fb" providerId="ADAL" clId="{1E81A9A9-058A-452C-B79B-B227D30DE133}" dt="2026-04-15T07:38:22.875" v="1350" actId="1076"/>
          <ac:picMkLst>
            <pc:docMk/>
            <pc:sldMk cId="2430697231" sldId="265"/>
            <ac:picMk id="6" creationId="{C4D6EBD4-1740-C2E6-22C8-FAF591CF52A6}"/>
          </ac:picMkLst>
        </pc:picChg>
        <pc:cxnChg chg="add">
          <ac:chgData name="Clara Nørgaard Madsen (CSN - UCH)" userId="e8c00361-be16-4cef-bfe1-816a4757e3fb" providerId="ADAL" clId="{1E81A9A9-058A-452C-B79B-B227D30DE133}" dt="2026-04-15T07:37:11.555" v="1267" actId="26606"/>
          <ac:cxnSpMkLst>
            <pc:docMk/>
            <pc:sldMk cId="2430697231" sldId="265"/>
            <ac:cxnSpMk id="10" creationId="{58EFA797-975B-41D8-BC96-56CDC2CFA3E4}"/>
          </ac:cxnSpMkLst>
        </pc:cxnChg>
      </pc:sldChg>
      <pc:sldChg chg="addSp modSp new mod setBg setClrOvrMap">
        <pc:chgData name="Clara Nørgaard Madsen (CSN - UCH)" userId="e8c00361-be16-4cef-bfe1-816a4757e3fb" providerId="ADAL" clId="{1E81A9A9-058A-452C-B79B-B227D30DE133}" dt="2026-04-15T07:49:20.084" v="1679" actId="20577"/>
        <pc:sldMkLst>
          <pc:docMk/>
          <pc:sldMk cId="1254189002" sldId="266"/>
        </pc:sldMkLst>
        <pc:spChg chg="mod">
          <ac:chgData name="Clara Nørgaard Madsen (CSN - UCH)" userId="e8c00361-be16-4cef-bfe1-816a4757e3fb" providerId="ADAL" clId="{1E81A9A9-058A-452C-B79B-B227D30DE133}" dt="2026-04-15T07:39:02.234" v="1381" actId="20577"/>
          <ac:spMkLst>
            <pc:docMk/>
            <pc:sldMk cId="1254189002" sldId="266"/>
            <ac:spMk id="2" creationId="{51E578EE-552D-4010-06A5-35BCD3A9D811}"/>
          </ac:spMkLst>
        </pc:spChg>
        <pc:spChg chg="mod ord">
          <ac:chgData name="Clara Nørgaard Madsen (CSN - UCH)" userId="e8c00361-be16-4cef-bfe1-816a4757e3fb" providerId="ADAL" clId="{1E81A9A9-058A-452C-B79B-B227D30DE133}" dt="2026-04-15T07:49:20.084" v="1679" actId="20577"/>
          <ac:spMkLst>
            <pc:docMk/>
            <pc:sldMk cId="1254189002" sldId="266"/>
            <ac:spMk id="3" creationId="{3839A6DE-833B-75FF-C4F2-7DE29D993CA7}"/>
          </ac:spMkLst>
        </pc:spChg>
        <pc:spChg chg="add">
          <ac:chgData name="Clara Nørgaard Madsen (CSN - UCH)" userId="e8c00361-be16-4cef-bfe1-816a4757e3fb" providerId="ADAL" clId="{1E81A9A9-058A-452C-B79B-B227D30DE133}" dt="2026-04-15T07:38:38.230" v="1354" actId="26606"/>
          <ac:spMkLst>
            <pc:docMk/>
            <pc:sldMk cId="1254189002" sldId="266"/>
            <ac:spMk id="8" creationId="{A4E9F8B3-8282-4A93-BBF8-3342538A70FB}"/>
          </ac:spMkLst>
        </pc:spChg>
        <pc:picChg chg="add mod">
          <ac:chgData name="Clara Nørgaard Madsen (CSN - UCH)" userId="e8c00361-be16-4cef-bfe1-816a4757e3fb" providerId="ADAL" clId="{1E81A9A9-058A-452C-B79B-B227D30DE133}" dt="2026-04-15T07:48:34.718" v="1629" actId="14100"/>
          <ac:picMkLst>
            <pc:docMk/>
            <pc:sldMk cId="1254189002" sldId="266"/>
            <ac:picMk id="4" creationId="{6FAF592F-EFF3-AADB-0D7F-38FFA6CAFF4E}"/>
          </ac:picMkLst>
        </pc:picChg>
        <pc:cxnChg chg="add">
          <ac:chgData name="Clara Nørgaard Madsen (CSN - UCH)" userId="e8c00361-be16-4cef-bfe1-816a4757e3fb" providerId="ADAL" clId="{1E81A9A9-058A-452C-B79B-B227D30DE133}" dt="2026-04-15T07:38:38.230" v="1354" actId="26606"/>
          <ac:cxnSpMkLst>
            <pc:docMk/>
            <pc:sldMk cId="1254189002" sldId="266"/>
            <ac:cxnSpMk id="10" creationId="{58EFA797-975B-41D8-BC96-56CDC2CFA3E4}"/>
          </ac:cxnSpMkLst>
        </pc:cxnChg>
      </pc:sldChg>
      <pc:sldChg chg="addSp delSp modSp new mod setBg setClrOvrMap">
        <pc:chgData name="Clara Nørgaard Madsen (CSN - UCH)" userId="e8c00361-be16-4cef-bfe1-816a4757e3fb" providerId="ADAL" clId="{1E81A9A9-058A-452C-B79B-B227D30DE133}" dt="2026-04-15T07:54:30.508" v="1952" actId="1035"/>
        <pc:sldMkLst>
          <pc:docMk/>
          <pc:sldMk cId="646965967" sldId="267"/>
        </pc:sldMkLst>
        <pc:spChg chg="mod">
          <ac:chgData name="Clara Nørgaard Madsen (CSN - UCH)" userId="e8c00361-be16-4cef-bfe1-816a4757e3fb" providerId="ADAL" clId="{1E81A9A9-058A-452C-B79B-B227D30DE133}" dt="2026-04-15T07:50:53.531" v="1719" actId="20577"/>
          <ac:spMkLst>
            <pc:docMk/>
            <pc:sldMk cId="646965967" sldId="267"/>
            <ac:spMk id="2" creationId="{67C373E9-0526-84B6-E9B7-FAB2464A39AF}"/>
          </ac:spMkLst>
        </pc:spChg>
        <pc:spChg chg="del mod">
          <ac:chgData name="Clara Nørgaard Madsen (CSN - UCH)" userId="e8c00361-be16-4cef-bfe1-816a4757e3fb" providerId="ADAL" clId="{1E81A9A9-058A-452C-B79B-B227D30DE133}" dt="2026-04-15T07:51:00.299" v="1720"/>
          <ac:spMkLst>
            <pc:docMk/>
            <pc:sldMk cId="646965967" sldId="267"/>
            <ac:spMk id="3" creationId="{F99321DD-7E70-74AA-52DB-A66D0E025BEB}"/>
          </ac:spMkLst>
        </pc:spChg>
        <pc:spChg chg="add mod">
          <ac:chgData name="Clara Nørgaard Madsen (CSN - UCH)" userId="e8c00361-be16-4cef-bfe1-816a4757e3fb" providerId="ADAL" clId="{1E81A9A9-058A-452C-B79B-B227D30DE133}" dt="2026-04-15T07:54:30.508" v="1952" actId="1035"/>
          <ac:spMkLst>
            <pc:docMk/>
            <pc:sldMk cId="646965967" sldId="267"/>
            <ac:spMk id="5" creationId="{CD7D643E-ABA4-CACC-A967-0187C22DA70B}"/>
          </ac:spMkLst>
        </pc:spChg>
        <pc:spChg chg="add">
          <ac:chgData name="Clara Nørgaard Madsen (CSN - UCH)" userId="e8c00361-be16-4cef-bfe1-816a4757e3fb" providerId="ADAL" clId="{1E81A9A9-058A-452C-B79B-B227D30DE133}" dt="2026-04-15T07:50:27.639" v="1681" actId="26606"/>
          <ac:spMkLst>
            <pc:docMk/>
            <pc:sldMk cId="646965967" sldId="267"/>
            <ac:spMk id="8" creationId="{A4E9F8B3-8282-4A93-BBF8-3342538A70FB}"/>
          </ac:spMkLst>
        </pc:spChg>
        <pc:picChg chg="add mod">
          <ac:chgData name="Clara Nørgaard Madsen (CSN - UCH)" userId="e8c00361-be16-4cef-bfe1-816a4757e3fb" providerId="ADAL" clId="{1E81A9A9-058A-452C-B79B-B227D30DE133}" dt="2026-04-15T07:54:10.877" v="1945" actId="1076"/>
          <ac:picMkLst>
            <pc:docMk/>
            <pc:sldMk cId="646965967" sldId="267"/>
            <ac:picMk id="4" creationId="{C102BEDD-09E5-416A-25A7-324D8B131094}"/>
          </ac:picMkLst>
        </pc:picChg>
        <pc:cxnChg chg="add">
          <ac:chgData name="Clara Nørgaard Madsen (CSN - UCH)" userId="e8c00361-be16-4cef-bfe1-816a4757e3fb" providerId="ADAL" clId="{1E81A9A9-058A-452C-B79B-B227D30DE133}" dt="2026-04-15T07:50:27.639" v="1681" actId="26606"/>
          <ac:cxnSpMkLst>
            <pc:docMk/>
            <pc:sldMk cId="646965967" sldId="267"/>
            <ac:cxnSpMk id="10" creationId="{58EFA797-975B-41D8-BC96-56CDC2CFA3E4}"/>
          </ac:cxnSpMkLst>
        </pc:cxnChg>
      </pc:sldChg>
      <pc:sldChg chg="addSp delSp modSp new mod setBg setClrOvrMap">
        <pc:chgData name="Clara Nørgaard Madsen (CSN - UCH)" userId="e8c00361-be16-4cef-bfe1-816a4757e3fb" providerId="ADAL" clId="{1E81A9A9-058A-452C-B79B-B227D30DE133}" dt="2026-04-15T07:59:31.963" v="2329" actId="403"/>
        <pc:sldMkLst>
          <pc:docMk/>
          <pc:sldMk cId="1839882244" sldId="268"/>
        </pc:sldMkLst>
        <pc:spChg chg="mod">
          <ac:chgData name="Clara Nørgaard Madsen (CSN - UCH)" userId="e8c00361-be16-4cef-bfe1-816a4757e3fb" providerId="ADAL" clId="{1E81A9A9-058A-452C-B79B-B227D30DE133}" dt="2026-04-15T07:59:31.963" v="2329" actId="403"/>
          <ac:spMkLst>
            <pc:docMk/>
            <pc:sldMk cId="1839882244" sldId="268"/>
            <ac:spMk id="2" creationId="{9B3B13F2-63AB-0718-47E3-2080881BAE9B}"/>
          </ac:spMkLst>
        </pc:spChg>
        <pc:spChg chg="mod">
          <ac:chgData name="Clara Nørgaard Madsen (CSN - UCH)" userId="e8c00361-be16-4cef-bfe1-816a4757e3fb" providerId="ADAL" clId="{1E81A9A9-058A-452C-B79B-B227D30DE133}" dt="2026-04-15T07:59:23.874" v="2326" actId="27636"/>
          <ac:spMkLst>
            <pc:docMk/>
            <pc:sldMk cId="1839882244" sldId="268"/>
            <ac:spMk id="3" creationId="{CFE34279-B1C1-E0F1-C94C-2257BC230078}"/>
          </ac:spMkLst>
        </pc:spChg>
        <pc:spChg chg="add del">
          <ac:chgData name="Clara Nørgaard Madsen (CSN - UCH)" userId="e8c00361-be16-4cef-bfe1-816a4757e3fb" providerId="ADAL" clId="{1E81A9A9-058A-452C-B79B-B227D30DE133}" dt="2026-04-15T07:59:14.796" v="2320" actId="26606"/>
          <ac:spMkLst>
            <pc:docMk/>
            <pc:sldMk cId="1839882244" sldId="268"/>
            <ac:spMk id="8" creationId="{A4E9F8B3-8282-4A93-BBF8-3342538A70FB}"/>
          </ac:spMkLst>
        </pc:spChg>
        <pc:spChg chg="add">
          <ac:chgData name="Clara Nørgaard Madsen (CSN - UCH)" userId="e8c00361-be16-4cef-bfe1-816a4757e3fb" providerId="ADAL" clId="{1E81A9A9-058A-452C-B79B-B227D30DE133}" dt="2026-04-15T07:59:14.796" v="2320" actId="26606"/>
          <ac:spMkLst>
            <pc:docMk/>
            <pc:sldMk cId="1839882244" sldId="268"/>
            <ac:spMk id="3079" creationId="{35709097-1D5E-461B-A75A-2CB4E0B19297}"/>
          </ac:spMkLst>
        </pc:spChg>
        <pc:spChg chg="add">
          <ac:chgData name="Clara Nørgaard Madsen (CSN - UCH)" userId="e8c00361-be16-4cef-bfe1-816a4757e3fb" providerId="ADAL" clId="{1E81A9A9-058A-452C-B79B-B227D30DE133}" dt="2026-04-15T07:59:14.796" v="2320" actId="26606"/>
          <ac:spMkLst>
            <pc:docMk/>
            <pc:sldMk cId="1839882244" sldId="268"/>
            <ac:spMk id="3081" creationId="{F8E7CE3D-756A-41A4-9B20-2A2FC3A1E40A}"/>
          </ac:spMkLst>
        </pc:spChg>
        <pc:picChg chg="add mod ord">
          <ac:chgData name="Clara Nørgaard Madsen (CSN - UCH)" userId="e8c00361-be16-4cef-bfe1-816a4757e3fb" providerId="ADAL" clId="{1E81A9A9-058A-452C-B79B-B227D30DE133}" dt="2026-04-15T07:59:14.796" v="2320" actId="26606"/>
          <ac:picMkLst>
            <pc:docMk/>
            <pc:sldMk cId="1839882244" sldId="268"/>
            <ac:picMk id="3074" creationId="{6B5B5047-D8CB-2713-44C8-2FA16E5BECE1}"/>
          </ac:picMkLst>
        </pc:picChg>
        <pc:cxnChg chg="add del">
          <ac:chgData name="Clara Nørgaard Madsen (CSN - UCH)" userId="e8c00361-be16-4cef-bfe1-816a4757e3fb" providerId="ADAL" clId="{1E81A9A9-058A-452C-B79B-B227D30DE133}" dt="2026-04-15T07:59:14.796" v="2320" actId="26606"/>
          <ac:cxnSpMkLst>
            <pc:docMk/>
            <pc:sldMk cId="1839882244" sldId="268"/>
            <ac:cxnSpMk id="10" creationId="{58EFA797-975B-41D8-BC96-56CDC2CFA3E4}"/>
          </ac:cxnSpMkLst>
        </pc:cxnChg>
        <pc:cxnChg chg="add">
          <ac:chgData name="Clara Nørgaard Madsen (CSN - UCH)" userId="e8c00361-be16-4cef-bfe1-816a4757e3fb" providerId="ADAL" clId="{1E81A9A9-058A-452C-B79B-B227D30DE133}" dt="2026-04-15T07:59:14.796" v="2320" actId="26606"/>
          <ac:cxnSpMkLst>
            <pc:docMk/>
            <pc:sldMk cId="1839882244" sldId="268"/>
            <ac:cxnSpMk id="3083" creationId="{837CF948-9F12-4674-98E3-7A7FE57A1987}"/>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B59933-369D-4A59-8BD3-72E7A7544F68}"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3529C94A-99EC-4DFB-9E96-37CA4BEF86AC}">
      <dgm:prSet/>
      <dgm:spPr/>
      <dgm:t>
        <a:bodyPr/>
        <a:lstStyle/>
        <a:p>
          <a:r>
            <a:rPr lang="da-DK"/>
            <a:t>Selvforbedring</a:t>
          </a:r>
          <a:endParaRPr lang="en-US"/>
        </a:p>
      </dgm:t>
    </dgm:pt>
    <dgm:pt modelId="{63B2A854-3D6D-4C9C-ACE2-C6F7F254AC2B}" type="parTrans" cxnId="{D4FA34FD-9A1F-4EFF-ABBE-7AC0717E7101}">
      <dgm:prSet/>
      <dgm:spPr/>
      <dgm:t>
        <a:bodyPr/>
        <a:lstStyle/>
        <a:p>
          <a:endParaRPr lang="en-US"/>
        </a:p>
      </dgm:t>
    </dgm:pt>
    <dgm:pt modelId="{C5A508E3-D4A7-4075-B0FA-AAECC15D7BF5}" type="sibTrans" cxnId="{D4FA34FD-9A1F-4EFF-ABBE-7AC0717E7101}">
      <dgm:prSet/>
      <dgm:spPr/>
      <dgm:t>
        <a:bodyPr/>
        <a:lstStyle/>
        <a:p>
          <a:endParaRPr lang="en-US"/>
        </a:p>
      </dgm:t>
    </dgm:pt>
    <dgm:pt modelId="{115DE055-3C65-4FAE-98A9-5D04950AA24A}">
      <dgm:prSet/>
      <dgm:spPr/>
      <dgm:t>
        <a:bodyPr/>
        <a:lstStyle/>
        <a:p>
          <a:r>
            <a:rPr lang="da-DK"/>
            <a:t>Selvopfattelse </a:t>
          </a:r>
          <a:endParaRPr lang="en-US"/>
        </a:p>
      </dgm:t>
    </dgm:pt>
    <dgm:pt modelId="{86EDD5D5-DA30-4F80-B00F-635EE3B566AA}" type="parTrans" cxnId="{6CC6A00D-7C5F-44E4-9F83-D36901A9611C}">
      <dgm:prSet/>
      <dgm:spPr/>
      <dgm:t>
        <a:bodyPr/>
        <a:lstStyle/>
        <a:p>
          <a:endParaRPr lang="en-US"/>
        </a:p>
      </dgm:t>
    </dgm:pt>
    <dgm:pt modelId="{CCFDC137-504E-436E-BC7E-74F5895D0126}" type="sibTrans" cxnId="{6CC6A00D-7C5F-44E4-9F83-D36901A9611C}">
      <dgm:prSet/>
      <dgm:spPr/>
      <dgm:t>
        <a:bodyPr/>
        <a:lstStyle/>
        <a:p>
          <a:endParaRPr lang="en-US"/>
        </a:p>
      </dgm:t>
    </dgm:pt>
    <dgm:pt modelId="{A8271D15-B252-443A-B641-024B9EE91347}">
      <dgm:prSet/>
      <dgm:spPr/>
      <dgm:t>
        <a:bodyPr/>
        <a:lstStyle/>
        <a:p>
          <a:r>
            <a:rPr lang="da-DK"/>
            <a:t>Selvværd </a:t>
          </a:r>
          <a:endParaRPr lang="en-US"/>
        </a:p>
      </dgm:t>
    </dgm:pt>
    <dgm:pt modelId="{DB6BF219-779A-4FC1-B36A-AB226A45E75A}" type="parTrans" cxnId="{0F45657C-BB89-4B4D-BF7F-AFDE5F4337FE}">
      <dgm:prSet/>
      <dgm:spPr/>
      <dgm:t>
        <a:bodyPr/>
        <a:lstStyle/>
        <a:p>
          <a:endParaRPr lang="en-US"/>
        </a:p>
      </dgm:t>
    </dgm:pt>
    <dgm:pt modelId="{B09981DD-4EBA-4100-859C-579BDCDA805E}" type="sibTrans" cxnId="{0F45657C-BB89-4B4D-BF7F-AFDE5F4337FE}">
      <dgm:prSet/>
      <dgm:spPr/>
      <dgm:t>
        <a:bodyPr/>
        <a:lstStyle/>
        <a:p>
          <a:endParaRPr lang="en-US"/>
        </a:p>
      </dgm:t>
    </dgm:pt>
    <dgm:pt modelId="{9061B21A-D7F7-4EA9-BA2A-07EC80FB611F}" type="pres">
      <dgm:prSet presAssocID="{BBB59933-369D-4A59-8BD3-72E7A7544F68}" presName="hierChild1" presStyleCnt="0">
        <dgm:presLayoutVars>
          <dgm:chPref val="1"/>
          <dgm:dir/>
          <dgm:animOne val="branch"/>
          <dgm:animLvl val="lvl"/>
          <dgm:resizeHandles/>
        </dgm:presLayoutVars>
      </dgm:prSet>
      <dgm:spPr/>
    </dgm:pt>
    <dgm:pt modelId="{5646AF99-637A-4FAD-B705-A3DF759718D3}" type="pres">
      <dgm:prSet presAssocID="{3529C94A-99EC-4DFB-9E96-37CA4BEF86AC}" presName="hierRoot1" presStyleCnt="0"/>
      <dgm:spPr/>
    </dgm:pt>
    <dgm:pt modelId="{632E97E8-98F3-4F86-83B6-2B61F2405D5A}" type="pres">
      <dgm:prSet presAssocID="{3529C94A-99EC-4DFB-9E96-37CA4BEF86AC}" presName="composite" presStyleCnt="0"/>
      <dgm:spPr/>
    </dgm:pt>
    <dgm:pt modelId="{336FE123-7CE9-47A9-9701-7A8A9526E60E}" type="pres">
      <dgm:prSet presAssocID="{3529C94A-99EC-4DFB-9E96-37CA4BEF86AC}" presName="background" presStyleLbl="node0" presStyleIdx="0" presStyleCnt="3"/>
      <dgm:spPr/>
    </dgm:pt>
    <dgm:pt modelId="{FF79ED32-E2ED-4336-8325-79FACAE16E42}" type="pres">
      <dgm:prSet presAssocID="{3529C94A-99EC-4DFB-9E96-37CA4BEF86AC}" presName="text" presStyleLbl="fgAcc0" presStyleIdx="0" presStyleCnt="3">
        <dgm:presLayoutVars>
          <dgm:chPref val="3"/>
        </dgm:presLayoutVars>
      </dgm:prSet>
      <dgm:spPr/>
    </dgm:pt>
    <dgm:pt modelId="{E850404B-8492-47CE-A8CC-340C342FC595}" type="pres">
      <dgm:prSet presAssocID="{3529C94A-99EC-4DFB-9E96-37CA4BEF86AC}" presName="hierChild2" presStyleCnt="0"/>
      <dgm:spPr/>
    </dgm:pt>
    <dgm:pt modelId="{48CFAEF6-FDFF-4913-A4F6-6A7ABE6CCA0B}" type="pres">
      <dgm:prSet presAssocID="{115DE055-3C65-4FAE-98A9-5D04950AA24A}" presName="hierRoot1" presStyleCnt="0"/>
      <dgm:spPr/>
    </dgm:pt>
    <dgm:pt modelId="{587B0E75-431B-4A09-83D5-59E6DCBC44A6}" type="pres">
      <dgm:prSet presAssocID="{115DE055-3C65-4FAE-98A9-5D04950AA24A}" presName="composite" presStyleCnt="0"/>
      <dgm:spPr/>
    </dgm:pt>
    <dgm:pt modelId="{0E8E2879-2351-4D2A-9467-F0561E3DC9B3}" type="pres">
      <dgm:prSet presAssocID="{115DE055-3C65-4FAE-98A9-5D04950AA24A}" presName="background" presStyleLbl="node0" presStyleIdx="1" presStyleCnt="3"/>
      <dgm:spPr/>
    </dgm:pt>
    <dgm:pt modelId="{DF993FC8-B63F-4143-8BE6-A1568C1D0CB8}" type="pres">
      <dgm:prSet presAssocID="{115DE055-3C65-4FAE-98A9-5D04950AA24A}" presName="text" presStyleLbl="fgAcc0" presStyleIdx="1" presStyleCnt="3">
        <dgm:presLayoutVars>
          <dgm:chPref val="3"/>
        </dgm:presLayoutVars>
      </dgm:prSet>
      <dgm:spPr/>
    </dgm:pt>
    <dgm:pt modelId="{D1E675F0-956C-443F-B9CF-58DDD316E3F4}" type="pres">
      <dgm:prSet presAssocID="{115DE055-3C65-4FAE-98A9-5D04950AA24A}" presName="hierChild2" presStyleCnt="0"/>
      <dgm:spPr/>
    </dgm:pt>
    <dgm:pt modelId="{3AF577ED-AD92-4819-B59F-6960BD7F7D7C}" type="pres">
      <dgm:prSet presAssocID="{A8271D15-B252-443A-B641-024B9EE91347}" presName="hierRoot1" presStyleCnt="0"/>
      <dgm:spPr/>
    </dgm:pt>
    <dgm:pt modelId="{14967B65-0802-45F3-8FC1-0C3E59368754}" type="pres">
      <dgm:prSet presAssocID="{A8271D15-B252-443A-B641-024B9EE91347}" presName="composite" presStyleCnt="0"/>
      <dgm:spPr/>
    </dgm:pt>
    <dgm:pt modelId="{866BF1C7-F11C-4F8F-A73B-4D6EE35D4704}" type="pres">
      <dgm:prSet presAssocID="{A8271D15-B252-443A-B641-024B9EE91347}" presName="background" presStyleLbl="node0" presStyleIdx="2" presStyleCnt="3"/>
      <dgm:spPr/>
    </dgm:pt>
    <dgm:pt modelId="{3C781C40-AD13-470E-A9EB-E8C65D781913}" type="pres">
      <dgm:prSet presAssocID="{A8271D15-B252-443A-B641-024B9EE91347}" presName="text" presStyleLbl="fgAcc0" presStyleIdx="2" presStyleCnt="3">
        <dgm:presLayoutVars>
          <dgm:chPref val="3"/>
        </dgm:presLayoutVars>
      </dgm:prSet>
      <dgm:spPr/>
    </dgm:pt>
    <dgm:pt modelId="{C7671671-B37C-435C-898F-1378D85DE6D1}" type="pres">
      <dgm:prSet presAssocID="{A8271D15-B252-443A-B641-024B9EE91347}" presName="hierChild2" presStyleCnt="0"/>
      <dgm:spPr/>
    </dgm:pt>
  </dgm:ptLst>
  <dgm:cxnLst>
    <dgm:cxn modelId="{6CC6A00D-7C5F-44E4-9F83-D36901A9611C}" srcId="{BBB59933-369D-4A59-8BD3-72E7A7544F68}" destId="{115DE055-3C65-4FAE-98A9-5D04950AA24A}" srcOrd="1" destOrd="0" parTransId="{86EDD5D5-DA30-4F80-B00F-635EE3B566AA}" sibTransId="{CCFDC137-504E-436E-BC7E-74F5895D0126}"/>
    <dgm:cxn modelId="{C687A454-F1CF-418B-9C5E-9FDABFD69B6B}" type="presOf" srcId="{115DE055-3C65-4FAE-98A9-5D04950AA24A}" destId="{DF993FC8-B63F-4143-8BE6-A1568C1D0CB8}" srcOrd="0" destOrd="0" presId="urn:microsoft.com/office/officeart/2005/8/layout/hierarchy1"/>
    <dgm:cxn modelId="{0F45657C-BB89-4B4D-BF7F-AFDE5F4337FE}" srcId="{BBB59933-369D-4A59-8BD3-72E7A7544F68}" destId="{A8271D15-B252-443A-B641-024B9EE91347}" srcOrd="2" destOrd="0" parTransId="{DB6BF219-779A-4FC1-B36A-AB226A45E75A}" sibTransId="{B09981DD-4EBA-4100-859C-579BDCDA805E}"/>
    <dgm:cxn modelId="{108600A9-FFFF-4AC7-ACA4-3C384A8AEA8F}" type="presOf" srcId="{3529C94A-99EC-4DFB-9E96-37CA4BEF86AC}" destId="{FF79ED32-E2ED-4336-8325-79FACAE16E42}" srcOrd="0" destOrd="0" presId="urn:microsoft.com/office/officeart/2005/8/layout/hierarchy1"/>
    <dgm:cxn modelId="{C0AD87E6-779C-4E3D-A6FE-066B019D8444}" type="presOf" srcId="{A8271D15-B252-443A-B641-024B9EE91347}" destId="{3C781C40-AD13-470E-A9EB-E8C65D781913}" srcOrd="0" destOrd="0" presId="urn:microsoft.com/office/officeart/2005/8/layout/hierarchy1"/>
    <dgm:cxn modelId="{C470BBEA-3F8B-4423-B118-1014BD056AE7}" type="presOf" srcId="{BBB59933-369D-4A59-8BD3-72E7A7544F68}" destId="{9061B21A-D7F7-4EA9-BA2A-07EC80FB611F}" srcOrd="0" destOrd="0" presId="urn:microsoft.com/office/officeart/2005/8/layout/hierarchy1"/>
    <dgm:cxn modelId="{D4FA34FD-9A1F-4EFF-ABBE-7AC0717E7101}" srcId="{BBB59933-369D-4A59-8BD3-72E7A7544F68}" destId="{3529C94A-99EC-4DFB-9E96-37CA4BEF86AC}" srcOrd="0" destOrd="0" parTransId="{63B2A854-3D6D-4C9C-ACE2-C6F7F254AC2B}" sibTransId="{C5A508E3-D4A7-4075-B0FA-AAECC15D7BF5}"/>
    <dgm:cxn modelId="{B0641498-D741-41F4-BFB8-95560A2EE4FF}" type="presParOf" srcId="{9061B21A-D7F7-4EA9-BA2A-07EC80FB611F}" destId="{5646AF99-637A-4FAD-B705-A3DF759718D3}" srcOrd="0" destOrd="0" presId="urn:microsoft.com/office/officeart/2005/8/layout/hierarchy1"/>
    <dgm:cxn modelId="{9548EC12-17D9-4F92-8B6B-9C581F94F37C}" type="presParOf" srcId="{5646AF99-637A-4FAD-B705-A3DF759718D3}" destId="{632E97E8-98F3-4F86-83B6-2B61F2405D5A}" srcOrd="0" destOrd="0" presId="urn:microsoft.com/office/officeart/2005/8/layout/hierarchy1"/>
    <dgm:cxn modelId="{E4B67D7D-3F6E-42FE-BE76-A3CA652D90B5}" type="presParOf" srcId="{632E97E8-98F3-4F86-83B6-2B61F2405D5A}" destId="{336FE123-7CE9-47A9-9701-7A8A9526E60E}" srcOrd="0" destOrd="0" presId="urn:microsoft.com/office/officeart/2005/8/layout/hierarchy1"/>
    <dgm:cxn modelId="{56CE876C-715C-4840-A3BC-3EB0F717EBB2}" type="presParOf" srcId="{632E97E8-98F3-4F86-83B6-2B61F2405D5A}" destId="{FF79ED32-E2ED-4336-8325-79FACAE16E42}" srcOrd="1" destOrd="0" presId="urn:microsoft.com/office/officeart/2005/8/layout/hierarchy1"/>
    <dgm:cxn modelId="{40095D9E-8CEF-4CE4-9362-FFB5044C3957}" type="presParOf" srcId="{5646AF99-637A-4FAD-B705-A3DF759718D3}" destId="{E850404B-8492-47CE-A8CC-340C342FC595}" srcOrd="1" destOrd="0" presId="urn:microsoft.com/office/officeart/2005/8/layout/hierarchy1"/>
    <dgm:cxn modelId="{F1227C1A-64CE-4A0F-AE99-EEFA193AD5E1}" type="presParOf" srcId="{9061B21A-D7F7-4EA9-BA2A-07EC80FB611F}" destId="{48CFAEF6-FDFF-4913-A4F6-6A7ABE6CCA0B}" srcOrd="1" destOrd="0" presId="urn:microsoft.com/office/officeart/2005/8/layout/hierarchy1"/>
    <dgm:cxn modelId="{A68D3C2B-8FAF-4118-9E53-510359F45F18}" type="presParOf" srcId="{48CFAEF6-FDFF-4913-A4F6-6A7ABE6CCA0B}" destId="{587B0E75-431B-4A09-83D5-59E6DCBC44A6}" srcOrd="0" destOrd="0" presId="urn:microsoft.com/office/officeart/2005/8/layout/hierarchy1"/>
    <dgm:cxn modelId="{ECE464C5-833A-4568-810A-5F564326AB42}" type="presParOf" srcId="{587B0E75-431B-4A09-83D5-59E6DCBC44A6}" destId="{0E8E2879-2351-4D2A-9467-F0561E3DC9B3}" srcOrd="0" destOrd="0" presId="urn:microsoft.com/office/officeart/2005/8/layout/hierarchy1"/>
    <dgm:cxn modelId="{4A08760A-875C-488B-9D54-3DD1A95B7239}" type="presParOf" srcId="{587B0E75-431B-4A09-83D5-59E6DCBC44A6}" destId="{DF993FC8-B63F-4143-8BE6-A1568C1D0CB8}" srcOrd="1" destOrd="0" presId="urn:microsoft.com/office/officeart/2005/8/layout/hierarchy1"/>
    <dgm:cxn modelId="{F0BED0D4-BEFD-4B40-A57C-9D7F1FBF07B7}" type="presParOf" srcId="{48CFAEF6-FDFF-4913-A4F6-6A7ABE6CCA0B}" destId="{D1E675F0-956C-443F-B9CF-58DDD316E3F4}" srcOrd="1" destOrd="0" presId="urn:microsoft.com/office/officeart/2005/8/layout/hierarchy1"/>
    <dgm:cxn modelId="{35C50860-E976-4ADC-80A7-8D80F5A0679C}" type="presParOf" srcId="{9061B21A-D7F7-4EA9-BA2A-07EC80FB611F}" destId="{3AF577ED-AD92-4819-B59F-6960BD7F7D7C}" srcOrd="2" destOrd="0" presId="urn:microsoft.com/office/officeart/2005/8/layout/hierarchy1"/>
    <dgm:cxn modelId="{F8935441-9B21-4B8D-B4B3-19A6C67253F2}" type="presParOf" srcId="{3AF577ED-AD92-4819-B59F-6960BD7F7D7C}" destId="{14967B65-0802-45F3-8FC1-0C3E59368754}" srcOrd="0" destOrd="0" presId="urn:microsoft.com/office/officeart/2005/8/layout/hierarchy1"/>
    <dgm:cxn modelId="{0CB9A5AB-DB9F-4BCD-BB34-C8094C369B0A}" type="presParOf" srcId="{14967B65-0802-45F3-8FC1-0C3E59368754}" destId="{866BF1C7-F11C-4F8F-A73B-4D6EE35D4704}" srcOrd="0" destOrd="0" presId="urn:microsoft.com/office/officeart/2005/8/layout/hierarchy1"/>
    <dgm:cxn modelId="{1DA5946E-E15B-43B1-8F15-40CE21FA4CAE}" type="presParOf" srcId="{14967B65-0802-45F3-8FC1-0C3E59368754}" destId="{3C781C40-AD13-470E-A9EB-E8C65D781913}" srcOrd="1" destOrd="0" presId="urn:microsoft.com/office/officeart/2005/8/layout/hierarchy1"/>
    <dgm:cxn modelId="{F3E633B2-0181-4D02-847F-EF990213242A}" type="presParOf" srcId="{3AF577ED-AD92-4819-B59F-6960BD7F7D7C}" destId="{C7671671-B37C-435C-898F-1378D85DE6D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FE123-7CE9-47A9-9701-7A8A9526E60E}">
      <dsp:nvSpPr>
        <dsp:cNvPr id="0" name=""/>
        <dsp:cNvSpPr/>
      </dsp:nvSpPr>
      <dsp:spPr>
        <a:xfrm>
          <a:off x="0" y="876687"/>
          <a:ext cx="2598309" cy="16499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79ED32-E2ED-4336-8325-79FACAE16E42}">
      <dsp:nvSpPr>
        <dsp:cNvPr id="0" name=""/>
        <dsp:cNvSpPr/>
      </dsp:nvSpPr>
      <dsp:spPr>
        <a:xfrm>
          <a:off x="288701" y="1150953"/>
          <a:ext cx="2598309" cy="16499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da-DK" sz="2900" kern="1200"/>
            <a:t>Selvforbedring</a:t>
          </a:r>
          <a:endParaRPr lang="en-US" sz="2900" kern="1200"/>
        </a:p>
      </dsp:txBody>
      <dsp:txXfrm>
        <a:off x="337026" y="1199278"/>
        <a:ext cx="2501659" cy="1553276"/>
      </dsp:txXfrm>
    </dsp:sp>
    <dsp:sp modelId="{0E8E2879-2351-4D2A-9467-F0561E3DC9B3}">
      <dsp:nvSpPr>
        <dsp:cNvPr id="0" name=""/>
        <dsp:cNvSpPr/>
      </dsp:nvSpPr>
      <dsp:spPr>
        <a:xfrm>
          <a:off x="3175711" y="876687"/>
          <a:ext cx="2598309" cy="16499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993FC8-B63F-4143-8BE6-A1568C1D0CB8}">
      <dsp:nvSpPr>
        <dsp:cNvPr id="0" name=""/>
        <dsp:cNvSpPr/>
      </dsp:nvSpPr>
      <dsp:spPr>
        <a:xfrm>
          <a:off x="3464412" y="1150953"/>
          <a:ext cx="2598309" cy="16499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da-DK" sz="2900" kern="1200"/>
            <a:t>Selvopfattelse </a:t>
          </a:r>
          <a:endParaRPr lang="en-US" sz="2900" kern="1200"/>
        </a:p>
      </dsp:txBody>
      <dsp:txXfrm>
        <a:off x="3512737" y="1199278"/>
        <a:ext cx="2501659" cy="1553276"/>
      </dsp:txXfrm>
    </dsp:sp>
    <dsp:sp modelId="{866BF1C7-F11C-4F8F-A73B-4D6EE35D4704}">
      <dsp:nvSpPr>
        <dsp:cNvPr id="0" name=""/>
        <dsp:cNvSpPr/>
      </dsp:nvSpPr>
      <dsp:spPr>
        <a:xfrm>
          <a:off x="6351422" y="876687"/>
          <a:ext cx="2598309" cy="16499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781C40-AD13-470E-A9EB-E8C65D781913}">
      <dsp:nvSpPr>
        <dsp:cNvPr id="0" name=""/>
        <dsp:cNvSpPr/>
      </dsp:nvSpPr>
      <dsp:spPr>
        <a:xfrm>
          <a:off x="6640123" y="1150953"/>
          <a:ext cx="2598309" cy="16499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da-DK" sz="2900" kern="1200"/>
            <a:t>Selvværd </a:t>
          </a:r>
          <a:endParaRPr lang="en-US" sz="2900" kern="1200"/>
        </a:p>
      </dsp:txBody>
      <dsp:txXfrm>
        <a:off x="6688448" y="1199278"/>
        <a:ext cx="2501659" cy="15532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A51D52-DEDD-4515-BC44-50786BF6B8EF}" type="datetimeFigureOut">
              <a:rPr lang="da-DK" smtClean="0"/>
              <a:t>15-04-2026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4DD34-8C87-4944-AFC5-A2C22AC3456F}" type="slidenum">
              <a:rPr lang="da-DK" smtClean="0"/>
              <a:t>‹nr.›</a:t>
            </a:fld>
            <a:endParaRPr lang="da-DK"/>
          </a:p>
        </p:txBody>
      </p:sp>
    </p:spTree>
    <p:extLst>
      <p:ext uri="{BB962C8B-B14F-4D97-AF65-F5344CB8AC3E}">
        <p14:creationId xmlns:p14="http://schemas.microsoft.com/office/powerpoint/2010/main" val="3679223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https://psykveje.systime.dk/?id=5801</a:t>
            </a:r>
          </a:p>
        </p:txBody>
      </p:sp>
      <p:sp>
        <p:nvSpPr>
          <p:cNvPr id="4" name="Pladsholder til slidenummer 3"/>
          <p:cNvSpPr>
            <a:spLocks noGrp="1"/>
          </p:cNvSpPr>
          <p:nvPr>
            <p:ph type="sldNum" sz="quarter" idx="5"/>
          </p:nvPr>
        </p:nvSpPr>
        <p:spPr/>
        <p:txBody>
          <a:bodyPr/>
          <a:lstStyle/>
          <a:p>
            <a:fld id="{2374DD34-8C87-4944-AFC5-A2C22AC3456F}" type="slidenum">
              <a:rPr lang="da-DK" smtClean="0"/>
              <a:t>5</a:t>
            </a:fld>
            <a:endParaRPr lang="da-DK"/>
          </a:p>
        </p:txBody>
      </p:sp>
    </p:spTree>
    <p:extLst>
      <p:ext uri="{BB962C8B-B14F-4D97-AF65-F5344CB8AC3E}">
        <p14:creationId xmlns:p14="http://schemas.microsoft.com/office/powerpoint/2010/main" val="892190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https://psykb.ibog.frydenlund.dk/?id=236&amp;loopRedirect=1#c453</a:t>
            </a:r>
          </a:p>
        </p:txBody>
      </p:sp>
      <p:sp>
        <p:nvSpPr>
          <p:cNvPr id="4" name="Pladsholder til slidenummer 3"/>
          <p:cNvSpPr>
            <a:spLocks noGrp="1"/>
          </p:cNvSpPr>
          <p:nvPr>
            <p:ph type="sldNum" sz="quarter" idx="5"/>
          </p:nvPr>
        </p:nvSpPr>
        <p:spPr/>
        <p:txBody>
          <a:bodyPr/>
          <a:lstStyle/>
          <a:p>
            <a:fld id="{2374DD34-8C87-4944-AFC5-A2C22AC3456F}" type="slidenum">
              <a:rPr lang="da-DK" smtClean="0"/>
              <a:t>11</a:t>
            </a:fld>
            <a:endParaRPr lang="da-DK"/>
          </a:p>
        </p:txBody>
      </p:sp>
    </p:spTree>
    <p:extLst>
      <p:ext uri="{BB962C8B-B14F-4D97-AF65-F5344CB8AC3E}">
        <p14:creationId xmlns:p14="http://schemas.microsoft.com/office/powerpoint/2010/main" val="3874013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https://psykb.ibog.frydenlund.dk/?id=236&amp;loopRedirect=1#c454</a:t>
            </a:r>
          </a:p>
        </p:txBody>
      </p:sp>
      <p:sp>
        <p:nvSpPr>
          <p:cNvPr id="4" name="Pladsholder til slidenummer 3"/>
          <p:cNvSpPr>
            <a:spLocks noGrp="1"/>
          </p:cNvSpPr>
          <p:nvPr>
            <p:ph type="sldNum" sz="quarter" idx="5"/>
          </p:nvPr>
        </p:nvSpPr>
        <p:spPr/>
        <p:txBody>
          <a:bodyPr/>
          <a:lstStyle/>
          <a:p>
            <a:fld id="{2374DD34-8C87-4944-AFC5-A2C22AC3456F}" type="slidenum">
              <a:rPr lang="da-DK" smtClean="0"/>
              <a:t>13</a:t>
            </a:fld>
            <a:endParaRPr lang="da-DK"/>
          </a:p>
        </p:txBody>
      </p:sp>
    </p:spTree>
    <p:extLst>
      <p:ext uri="{BB962C8B-B14F-4D97-AF65-F5344CB8AC3E}">
        <p14:creationId xmlns:p14="http://schemas.microsoft.com/office/powerpoint/2010/main" val="3776775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F8CF-692C-4963-8B5E-D1C0928CF160}"/>
              </a:ext>
            </a:extLst>
          </p:cNvPr>
          <p:cNvSpPr>
            <a:spLocks noGrp="1"/>
          </p:cNvSpPr>
          <p:nvPr>
            <p:ph type="ctrTitle"/>
          </p:nvPr>
        </p:nvSpPr>
        <p:spPr>
          <a:xfrm>
            <a:off x="1429612" y="1013984"/>
            <a:ext cx="7714388" cy="3260635"/>
          </a:xfrm>
        </p:spPr>
        <p:txBody>
          <a:bodyPr anchor="b"/>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9F419655-1613-4CC0-BBE9-BD2CB2C3C766}"/>
              </a:ext>
            </a:extLst>
          </p:cNvPr>
          <p:cNvSpPr>
            <a:spLocks noGrp="1"/>
          </p:cNvSpPr>
          <p:nvPr>
            <p:ph type="subTitle" idx="1"/>
          </p:nvPr>
        </p:nvSpPr>
        <p:spPr>
          <a:xfrm>
            <a:off x="1429612" y="4848464"/>
            <a:ext cx="7714388" cy="1085849"/>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0267FFF-6BC4-4DF0-BC55-B2C3BFD8ED12}"/>
              </a:ext>
            </a:extLst>
          </p:cNvPr>
          <p:cNvSpPr>
            <a:spLocks noGrp="1"/>
          </p:cNvSpPr>
          <p:nvPr>
            <p:ph type="dt" sz="half" idx="10"/>
          </p:nvPr>
        </p:nvSpPr>
        <p:spPr/>
        <p:txBody>
          <a:bodyPr/>
          <a:lstStyle/>
          <a:p>
            <a:fld id="{3C2B07E4-CDF9-4C88-A2F3-04620E58224D}" type="datetimeFigureOut">
              <a:rPr lang="en-US" smtClean="0"/>
              <a:t>4/14/2026</a:t>
            </a:fld>
            <a:endParaRPr lang="en-US"/>
          </a:p>
        </p:txBody>
      </p:sp>
      <p:sp>
        <p:nvSpPr>
          <p:cNvPr id="5" name="Footer Placeholder 4">
            <a:extLst>
              <a:ext uri="{FF2B5EF4-FFF2-40B4-BE49-F238E27FC236}">
                <a16:creationId xmlns:a16="http://schemas.microsoft.com/office/drawing/2014/main" id="{D6389830-A1B7-484B-832C-F64A558BD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8F727-72C8-47A9-8E54-AD84590286F9}"/>
              </a:ext>
            </a:extLst>
          </p:cNvPr>
          <p:cNvSpPr>
            <a:spLocks noGrp="1"/>
          </p:cNvSpPr>
          <p:nvPr>
            <p:ph type="sldNum" sz="quarter" idx="12"/>
          </p:nvPr>
        </p:nvSpPr>
        <p:spPr/>
        <p:txBody>
          <a:bodyPr/>
          <a:lstStyle/>
          <a:p>
            <a:fld id="{EFE71E98-A417-4ECC-ACEB-C0490C20DB04}" type="slidenum">
              <a:rPr lang="en-US" smtClean="0"/>
              <a:t>‹nr.›</a:t>
            </a:fld>
            <a:endParaRPr lang="en-US"/>
          </a:p>
        </p:txBody>
      </p:sp>
      <p:cxnSp>
        <p:nvCxnSpPr>
          <p:cNvPr id="7" name="Straight Connector 6">
            <a:extLst>
              <a:ext uri="{FF2B5EF4-FFF2-40B4-BE49-F238E27FC236}">
                <a16:creationId xmlns:a16="http://schemas.microsoft.com/office/drawing/2014/main" id="{AEED5540-64E5-4258-ABA4-753F07B71B38}"/>
              </a:ext>
            </a:extLst>
          </p:cNvPr>
          <p:cNvCxnSpPr>
            <a:cxnSpLocks/>
          </p:cNvCxnSpPr>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585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A5DE-E5C6-4DB9-AD28-8F1EAC6F5513}"/>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4363E08E-9B2D-4740-9AC6-D5E1CFB95FC6}"/>
              </a:ext>
            </a:extLst>
          </p:cNvPr>
          <p:cNvSpPr>
            <a:spLocks noGrp="1"/>
          </p:cNvSpPr>
          <p:nvPr>
            <p:ph type="body" orient="vert" idx="1"/>
          </p:nvPr>
        </p:nvSpPr>
        <p:spPr>
          <a:xfrm>
            <a:off x="1429566" y="2229957"/>
            <a:ext cx="9238434" cy="386604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E4E3736-E8AA-4F58-9D3A-27050B287F9D}"/>
              </a:ext>
            </a:extLst>
          </p:cNvPr>
          <p:cNvSpPr>
            <a:spLocks noGrp="1"/>
          </p:cNvSpPr>
          <p:nvPr>
            <p:ph type="dt" sz="half" idx="10"/>
          </p:nvPr>
        </p:nvSpPr>
        <p:spPr/>
        <p:txBody>
          <a:bodyPr/>
          <a:lstStyle/>
          <a:p>
            <a:fld id="{3C2B07E4-CDF9-4C88-A2F3-04620E58224D}" type="datetimeFigureOut">
              <a:rPr lang="en-US" smtClean="0"/>
              <a:t>4/14/2026</a:t>
            </a:fld>
            <a:endParaRPr lang="en-US"/>
          </a:p>
        </p:txBody>
      </p:sp>
      <p:sp>
        <p:nvSpPr>
          <p:cNvPr id="5" name="Footer Placeholder 4">
            <a:extLst>
              <a:ext uri="{FF2B5EF4-FFF2-40B4-BE49-F238E27FC236}">
                <a16:creationId xmlns:a16="http://schemas.microsoft.com/office/drawing/2014/main" id="{1DE95E84-15BC-478B-9DAB-15025867B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9D98F-E0A8-4254-A957-7F17811D017E}"/>
              </a:ext>
            </a:extLst>
          </p:cNvPr>
          <p:cNvSpPr>
            <a:spLocks noGrp="1"/>
          </p:cNvSpPr>
          <p:nvPr>
            <p:ph type="sldNum" sz="quarter" idx="12"/>
          </p:nvPr>
        </p:nvSpPr>
        <p:spPr/>
        <p:txBody>
          <a:bodyPr/>
          <a:lstStyle/>
          <a:p>
            <a:fld id="{EFE71E98-A417-4ECC-ACEB-C0490C20DB04}" type="slidenum">
              <a:rPr lang="en-US" smtClean="0"/>
              <a:t>‹nr.›</a:t>
            </a:fld>
            <a:endParaRPr lang="en-US"/>
          </a:p>
        </p:txBody>
      </p:sp>
    </p:spTree>
    <p:extLst>
      <p:ext uri="{BB962C8B-B14F-4D97-AF65-F5344CB8AC3E}">
        <p14:creationId xmlns:p14="http://schemas.microsoft.com/office/powerpoint/2010/main" val="1800416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DE70F5-2276-4F91-9FC2-8DA4B528814A}"/>
              </a:ext>
            </a:extLst>
          </p:cNvPr>
          <p:cNvSpPr>
            <a:spLocks noGrp="1"/>
          </p:cNvSpPr>
          <p:nvPr>
            <p:ph type="title" orient="vert"/>
          </p:nvPr>
        </p:nvSpPr>
        <p:spPr>
          <a:xfrm>
            <a:off x="9144000" y="1467699"/>
            <a:ext cx="1758461" cy="4628301"/>
          </a:xfrm>
        </p:spPr>
        <p:txBody>
          <a:bodyPr vert="eaVert"/>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21856C5-C2FD-45E4-A631-AC06B5495BEA}"/>
              </a:ext>
            </a:extLst>
          </p:cNvPr>
          <p:cNvSpPr>
            <a:spLocks noGrp="1"/>
          </p:cNvSpPr>
          <p:nvPr>
            <p:ph type="body" orient="vert" idx="1"/>
          </p:nvPr>
        </p:nvSpPr>
        <p:spPr>
          <a:xfrm>
            <a:off x="1182312" y="1467699"/>
            <a:ext cx="7839379" cy="4628301"/>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EE336EA-B6DD-4115-9C67-79A24C866ED4}"/>
              </a:ext>
            </a:extLst>
          </p:cNvPr>
          <p:cNvSpPr>
            <a:spLocks noGrp="1"/>
          </p:cNvSpPr>
          <p:nvPr>
            <p:ph type="dt" sz="half" idx="10"/>
          </p:nvPr>
        </p:nvSpPr>
        <p:spPr/>
        <p:txBody>
          <a:bodyPr/>
          <a:lstStyle/>
          <a:p>
            <a:fld id="{3C2B07E4-CDF9-4C88-A2F3-04620E58224D}" type="datetimeFigureOut">
              <a:rPr lang="en-US" smtClean="0"/>
              <a:t>4/14/2026</a:t>
            </a:fld>
            <a:endParaRPr lang="en-US"/>
          </a:p>
        </p:txBody>
      </p:sp>
      <p:sp>
        <p:nvSpPr>
          <p:cNvPr id="5" name="Footer Placeholder 4">
            <a:extLst>
              <a:ext uri="{FF2B5EF4-FFF2-40B4-BE49-F238E27FC236}">
                <a16:creationId xmlns:a16="http://schemas.microsoft.com/office/drawing/2014/main" id="{C2EA668B-1DAB-449C-9BA4-7B1572A22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6567E-119D-4C98-93FF-73A332803A13}"/>
              </a:ext>
            </a:extLst>
          </p:cNvPr>
          <p:cNvSpPr>
            <a:spLocks noGrp="1"/>
          </p:cNvSpPr>
          <p:nvPr>
            <p:ph type="sldNum" sz="quarter" idx="12"/>
          </p:nvPr>
        </p:nvSpPr>
        <p:spPr/>
        <p:txBody>
          <a:bodyPr/>
          <a:lstStyle/>
          <a:p>
            <a:fld id="{EFE71E98-A417-4ECC-ACEB-C0490C20DB04}" type="slidenum">
              <a:rPr lang="en-US" smtClean="0"/>
              <a:t>‹nr.›</a:t>
            </a:fld>
            <a:endParaRPr lang="en-US"/>
          </a:p>
        </p:txBody>
      </p:sp>
    </p:spTree>
    <p:extLst>
      <p:ext uri="{BB962C8B-B14F-4D97-AF65-F5344CB8AC3E}">
        <p14:creationId xmlns:p14="http://schemas.microsoft.com/office/powerpoint/2010/main" val="1026807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F94C-BCB1-4F4C-AF70-DD2A5C4E3318}"/>
              </a:ext>
            </a:extLst>
          </p:cNvPr>
          <p:cNvSpPr>
            <a:spLocks noGrp="1"/>
          </p:cNvSpPr>
          <p:nvPr>
            <p:ph type="title"/>
          </p:nvPr>
        </p:nvSpPr>
        <p:spPr>
          <a:xfrm>
            <a:off x="1429566" y="1045445"/>
            <a:ext cx="9238434" cy="857559"/>
          </a:xfrm>
        </p:spPr>
        <p:txBody>
          <a:bodyPr anchor="b"/>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909B75-A057-44B5-872F-DF01BDC8EA07}"/>
              </a:ext>
            </a:extLst>
          </p:cNvPr>
          <p:cNvSpPr>
            <a:spLocks noGrp="1"/>
          </p:cNvSpPr>
          <p:nvPr>
            <p:ph idx="1"/>
          </p:nvPr>
        </p:nvSpPr>
        <p:spPr>
          <a:xfrm>
            <a:off x="1429566" y="2286000"/>
            <a:ext cx="9238434" cy="381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06260C-3219-4812-88F2-3162D37F293B}"/>
              </a:ext>
            </a:extLst>
          </p:cNvPr>
          <p:cNvSpPr>
            <a:spLocks noGrp="1"/>
          </p:cNvSpPr>
          <p:nvPr>
            <p:ph type="dt" sz="half" idx="10"/>
          </p:nvPr>
        </p:nvSpPr>
        <p:spPr/>
        <p:txBody>
          <a:bodyPr/>
          <a:lstStyle/>
          <a:p>
            <a:fld id="{3C2B07E4-CDF9-4C88-A2F3-04620E58224D}" type="datetimeFigureOut">
              <a:rPr lang="en-US" smtClean="0"/>
              <a:t>4/14/2026</a:t>
            </a:fld>
            <a:endParaRPr lang="en-US"/>
          </a:p>
        </p:txBody>
      </p:sp>
      <p:sp>
        <p:nvSpPr>
          <p:cNvPr id="5" name="Footer Placeholder 4">
            <a:extLst>
              <a:ext uri="{FF2B5EF4-FFF2-40B4-BE49-F238E27FC236}">
                <a16:creationId xmlns:a16="http://schemas.microsoft.com/office/drawing/2014/main" id="{F2762B73-9C01-4BE3-A199-782BE6EBA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61492-EB56-4454-9D2A-8BB94AACB899}"/>
              </a:ext>
            </a:extLst>
          </p:cNvPr>
          <p:cNvSpPr>
            <a:spLocks noGrp="1"/>
          </p:cNvSpPr>
          <p:nvPr>
            <p:ph type="sldNum" sz="quarter" idx="12"/>
          </p:nvPr>
        </p:nvSpPr>
        <p:spPr/>
        <p:txBody>
          <a:bodyPr/>
          <a:lstStyle/>
          <a:p>
            <a:fld id="{EFE71E98-A417-4ECC-ACEB-C0490C20DB04}" type="slidenum">
              <a:rPr lang="en-US" smtClean="0"/>
              <a:t>‹nr.›</a:t>
            </a:fld>
            <a:endParaRPr lang="en-US"/>
          </a:p>
        </p:txBody>
      </p:sp>
    </p:spTree>
    <p:extLst>
      <p:ext uri="{BB962C8B-B14F-4D97-AF65-F5344CB8AC3E}">
        <p14:creationId xmlns:p14="http://schemas.microsoft.com/office/powerpoint/2010/main" val="1408571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80A128-A52A-402C-865B-1BF08D7F045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900447-3778-4AB7-ACB3-7C2313FE9A47}"/>
              </a:ext>
            </a:extLst>
          </p:cNvPr>
          <p:cNvSpPr>
            <a:spLocks noGrp="1"/>
          </p:cNvSpPr>
          <p:nvPr>
            <p:ph type="title"/>
          </p:nvPr>
        </p:nvSpPr>
        <p:spPr>
          <a:xfrm>
            <a:off x="1421745" y="1287554"/>
            <a:ext cx="8284963" cy="3113064"/>
          </a:xfrm>
        </p:spPr>
        <p:txBody>
          <a:bodyPr anchor="t"/>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F9B910C9-BA3C-4D31-9C62-2C2408591FF2}"/>
              </a:ext>
            </a:extLst>
          </p:cNvPr>
          <p:cNvSpPr>
            <a:spLocks noGrp="1"/>
          </p:cNvSpPr>
          <p:nvPr>
            <p:ph type="body" idx="1"/>
          </p:nvPr>
        </p:nvSpPr>
        <p:spPr>
          <a:xfrm>
            <a:off x="1421744" y="4619707"/>
            <a:ext cx="7722256" cy="1476293"/>
          </a:xfrm>
        </p:spPr>
        <p:txBody>
          <a:bodyPr anchor="b">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8742E8A-6B69-406B-A3DF-0A1B76832E0A}"/>
              </a:ext>
            </a:extLst>
          </p:cNvPr>
          <p:cNvSpPr>
            <a:spLocks noGrp="1"/>
          </p:cNvSpPr>
          <p:nvPr>
            <p:ph type="dt" sz="half" idx="10"/>
          </p:nvPr>
        </p:nvSpPr>
        <p:spPr/>
        <p:txBody>
          <a:bodyPr/>
          <a:lstStyle/>
          <a:p>
            <a:fld id="{3C2B07E4-CDF9-4C88-A2F3-04620E58224D}" type="datetimeFigureOut">
              <a:rPr lang="en-US" smtClean="0"/>
              <a:t>4/14/2026</a:t>
            </a:fld>
            <a:endParaRPr lang="en-US"/>
          </a:p>
        </p:txBody>
      </p:sp>
      <p:sp>
        <p:nvSpPr>
          <p:cNvPr id="5" name="Footer Placeholder 4">
            <a:extLst>
              <a:ext uri="{FF2B5EF4-FFF2-40B4-BE49-F238E27FC236}">
                <a16:creationId xmlns:a16="http://schemas.microsoft.com/office/drawing/2014/main" id="{64D665CF-4461-4BB8-8F3A-ED1CB1084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98B27-5EF3-49F4-B3CE-F3CF419AE06E}"/>
              </a:ext>
            </a:extLst>
          </p:cNvPr>
          <p:cNvSpPr>
            <a:spLocks noGrp="1"/>
          </p:cNvSpPr>
          <p:nvPr>
            <p:ph type="sldNum" sz="quarter" idx="12"/>
          </p:nvPr>
        </p:nvSpPr>
        <p:spPr/>
        <p:txBody>
          <a:bodyPr/>
          <a:lstStyle/>
          <a:p>
            <a:fld id="{EFE71E98-A417-4ECC-ACEB-C0490C20DB04}" type="slidenum">
              <a:rPr lang="en-US" smtClean="0"/>
              <a:t>‹nr.›</a:t>
            </a:fld>
            <a:endParaRPr lang="en-US"/>
          </a:p>
        </p:txBody>
      </p:sp>
    </p:spTree>
    <p:extLst>
      <p:ext uri="{BB962C8B-B14F-4D97-AF65-F5344CB8AC3E}">
        <p14:creationId xmlns:p14="http://schemas.microsoft.com/office/powerpoint/2010/main" val="1957026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F3BA-5AD5-4F15-97B2-E4652D1D4E15}"/>
              </a:ext>
            </a:extLst>
          </p:cNvPr>
          <p:cNvSpPr>
            <a:spLocks noGrp="1"/>
          </p:cNvSpPr>
          <p:nvPr>
            <p:ph type="title"/>
          </p:nvPr>
        </p:nvSpPr>
        <p:spPr>
          <a:xfrm>
            <a:off x="1429566" y="1013411"/>
            <a:ext cx="9238434" cy="889592"/>
          </a:xfr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EA997B8-1FD3-40E6-A486-256EB41DB70A}"/>
              </a:ext>
            </a:extLst>
          </p:cNvPr>
          <p:cNvSpPr>
            <a:spLocks noGrp="1"/>
          </p:cNvSpPr>
          <p:nvPr>
            <p:ph sz="half" idx="1"/>
          </p:nvPr>
        </p:nvSpPr>
        <p:spPr>
          <a:xfrm>
            <a:off x="1429566"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183F4D8-AA9A-4AF7-86EA-E4D797B98CE9}"/>
              </a:ext>
            </a:extLst>
          </p:cNvPr>
          <p:cNvSpPr>
            <a:spLocks noGrp="1"/>
          </p:cNvSpPr>
          <p:nvPr>
            <p:ph sz="half" idx="2"/>
          </p:nvPr>
        </p:nvSpPr>
        <p:spPr>
          <a:xfrm>
            <a:off x="6172200"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A08823E-BC08-4810-9BFF-35D2EA2AE729}"/>
              </a:ext>
            </a:extLst>
          </p:cNvPr>
          <p:cNvSpPr>
            <a:spLocks noGrp="1"/>
          </p:cNvSpPr>
          <p:nvPr>
            <p:ph type="dt" sz="half" idx="10"/>
          </p:nvPr>
        </p:nvSpPr>
        <p:spPr/>
        <p:txBody>
          <a:bodyPr/>
          <a:lstStyle/>
          <a:p>
            <a:fld id="{3C2B07E4-CDF9-4C88-A2F3-04620E58224D}" type="datetimeFigureOut">
              <a:rPr lang="en-US" smtClean="0"/>
              <a:t>4/14/2026</a:t>
            </a:fld>
            <a:endParaRPr lang="en-US"/>
          </a:p>
        </p:txBody>
      </p:sp>
      <p:sp>
        <p:nvSpPr>
          <p:cNvPr id="6" name="Footer Placeholder 5">
            <a:extLst>
              <a:ext uri="{FF2B5EF4-FFF2-40B4-BE49-F238E27FC236}">
                <a16:creationId xmlns:a16="http://schemas.microsoft.com/office/drawing/2014/main" id="{2FDD2BFB-BB2C-4C4A-A6E1-DD223C2BE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369B2-12F8-4583-8A7F-523C9A3EF09B}"/>
              </a:ext>
            </a:extLst>
          </p:cNvPr>
          <p:cNvSpPr>
            <a:spLocks noGrp="1"/>
          </p:cNvSpPr>
          <p:nvPr>
            <p:ph type="sldNum" sz="quarter" idx="12"/>
          </p:nvPr>
        </p:nvSpPr>
        <p:spPr/>
        <p:txBody>
          <a:bodyPr/>
          <a:lstStyle/>
          <a:p>
            <a:fld id="{EFE71E98-A417-4ECC-ACEB-C0490C20DB04}" type="slidenum">
              <a:rPr lang="en-US" smtClean="0"/>
              <a:t>‹nr.›</a:t>
            </a:fld>
            <a:endParaRPr lang="en-US"/>
          </a:p>
        </p:txBody>
      </p:sp>
    </p:spTree>
    <p:extLst>
      <p:ext uri="{BB962C8B-B14F-4D97-AF65-F5344CB8AC3E}">
        <p14:creationId xmlns:p14="http://schemas.microsoft.com/office/powerpoint/2010/main" val="675666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717F-84B9-44BA-8DD6-680394AB193E}"/>
              </a:ext>
            </a:extLst>
          </p:cNvPr>
          <p:cNvSpPr>
            <a:spLocks noGrp="1"/>
          </p:cNvSpPr>
          <p:nvPr>
            <p:ph type="title"/>
          </p:nvPr>
        </p:nvSpPr>
        <p:spPr>
          <a:xfrm>
            <a:off x="1429566" y="1079150"/>
            <a:ext cx="9238434" cy="823912"/>
          </a:xfrm>
        </p:spPr>
        <p:txBody>
          <a:bodyPr/>
          <a:lstStyle>
            <a:lvl1pPr>
              <a:defRPr>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A1217D6-7448-4625-964F-5D82F65F11F7}"/>
              </a:ext>
            </a:extLst>
          </p:cNvPr>
          <p:cNvSpPr>
            <a:spLocks noGrp="1"/>
          </p:cNvSpPr>
          <p:nvPr>
            <p:ph type="body" idx="1"/>
          </p:nvPr>
        </p:nvSpPr>
        <p:spPr>
          <a:xfrm>
            <a:off x="1429567" y="2013217"/>
            <a:ext cx="4495799" cy="704232"/>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53A534C-0B54-4327-99C0-4F0019FD21F6}"/>
              </a:ext>
            </a:extLst>
          </p:cNvPr>
          <p:cNvSpPr>
            <a:spLocks noGrp="1"/>
          </p:cNvSpPr>
          <p:nvPr>
            <p:ph sz="half" idx="2"/>
          </p:nvPr>
        </p:nvSpPr>
        <p:spPr>
          <a:xfrm>
            <a:off x="1429567"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89D4A63-0795-4B74-8C11-5FE7944118C7}"/>
              </a:ext>
            </a:extLst>
          </p:cNvPr>
          <p:cNvSpPr>
            <a:spLocks noGrp="1"/>
          </p:cNvSpPr>
          <p:nvPr>
            <p:ph type="body" sz="quarter" idx="3"/>
          </p:nvPr>
        </p:nvSpPr>
        <p:spPr>
          <a:xfrm>
            <a:off x="6172200" y="2013215"/>
            <a:ext cx="4495800" cy="704233"/>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23D16F3-F747-441B-9854-27225954DEC4}"/>
              </a:ext>
            </a:extLst>
          </p:cNvPr>
          <p:cNvSpPr>
            <a:spLocks noGrp="1"/>
          </p:cNvSpPr>
          <p:nvPr>
            <p:ph sz="quarter" idx="4"/>
          </p:nvPr>
        </p:nvSpPr>
        <p:spPr>
          <a:xfrm>
            <a:off x="6172200"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0E8168E2-6B97-486E-B0E4-4E7F5CDBB5B1}"/>
              </a:ext>
            </a:extLst>
          </p:cNvPr>
          <p:cNvSpPr>
            <a:spLocks noGrp="1"/>
          </p:cNvSpPr>
          <p:nvPr>
            <p:ph type="dt" sz="half" idx="10"/>
          </p:nvPr>
        </p:nvSpPr>
        <p:spPr/>
        <p:txBody>
          <a:bodyPr/>
          <a:lstStyle/>
          <a:p>
            <a:fld id="{3C2B07E4-CDF9-4C88-A2F3-04620E58224D}" type="datetimeFigureOut">
              <a:rPr lang="en-US" smtClean="0"/>
              <a:t>4/14/2026</a:t>
            </a:fld>
            <a:endParaRPr lang="en-US"/>
          </a:p>
        </p:txBody>
      </p:sp>
      <p:sp>
        <p:nvSpPr>
          <p:cNvPr id="8" name="Footer Placeholder 7">
            <a:extLst>
              <a:ext uri="{FF2B5EF4-FFF2-40B4-BE49-F238E27FC236}">
                <a16:creationId xmlns:a16="http://schemas.microsoft.com/office/drawing/2014/main" id="{D05D3E2B-2F4E-4347-A8E9-27EB7D0359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1FC4F5-6876-414E-9E30-84706A3F528C}"/>
              </a:ext>
            </a:extLst>
          </p:cNvPr>
          <p:cNvSpPr>
            <a:spLocks noGrp="1"/>
          </p:cNvSpPr>
          <p:nvPr>
            <p:ph type="sldNum" sz="quarter" idx="12"/>
          </p:nvPr>
        </p:nvSpPr>
        <p:spPr/>
        <p:txBody>
          <a:bodyPr/>
          <a:lstStyle/>
          <a:p>
            <a:fld id="{EFE71E98-A417-4ECC-ACEB-C0490C20DB04}" type="slidenum">
              <a:rPr lang="en-US" smtClean="0"/>
              <a:t>‹nr.›</a:t>
            </a:fld>
            <a:endParaRPr lang="en-US"/>
          </a:p>
        </p:txBody>
      </p:sp>
      <p:cxnSp>
        <p:nvCxnSpPr>
          <p:cNvPr id="11" name="Straight Connector 10">
            <a:extLst>
              <a:ext uri="{FF2B5EF4-FFF2-40B4-BE49-F238E27FC236}">
                <a16:creationId xmlns:a16="http://schemas.microsoft.com/office/drawing/2014/main" id="{A70D2F04-5474-46B9-B838-858CDF4AB2D2}"/>
              </a:ext>
            </a:extLst>
          </p:cNvPr>
          <p:cNvCxnSpPr>
            <a:cxnSpLocks/>
          </p:cNvCxnSpPr>
          <p:nvPr/>
        </p:nvCxnSpPr>
        <p:spPr>
          <a:xfrm>
            <a:off x="6270727"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DEE893-BE45-47F3-BCF0-02424B3503CC}"/>
              </a:ext>
            </a:extLst>
          </p:cNvPr>
          <p:cNvSpPr/>
          <p:nvPr/>
        </p:nvSpPr>
        <p:spPr>
          <a:xfrm>
            <a:off x="-1171838" y="4592406"/>
            <a:ext cx="808262" cy="389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FB5178A-4501-4B56-8BF1-D083D7B021CE}"/>
              </a:ext>
            </a:extLst>
          </p:cNvPr>
          <p:cNvCxnSpPr>
            <a:cxnSpLocks/>
          </p:cNvCxnSpPr>
          <p:nvPr/>
        </p:nvCxnSpPr>
        <p:spPr>
          <a:xfrm>
            <a:off x="1524000"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593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2109C6-041C-42BA-B507-8EA298046ED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7BF877-20DD-40F4-AEA8-E1B6D5350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7DC874-15B5-4338-B7D1-8E393AB4C16E}"/>
              </a:ext>
            </a:extLst>
          </p:cNvPr>
          <p:cNvSpPr>
            <a:spLocks noGrp="1"/>
          </p:cNvSpPr>
          <p:nvPr>
            <p:ph type="dt" sz="half" idx="10"/>
          </p:nvPr>
        </p:nvSpPr>
        <p:spPr/>
        <p:txBody>
          <a:bodyPr/>
          <a:lstStyle/>
          <a:p>
            <a:fld id="{3C2B07E4-CDF9-4C88-A2F3-04620E58224D}" type="datetimeFigureOut">
              <a:rPr lang="en-US" smtClean="0"/>
              <a:t>4/14/2026</a:t>
            </a:fld>
            <a:endParaRPr lang="en-US"/>
          </a:p>
        </p:txBody>
      </p:sp>
      <p:sp>
        <p:nvSpPr>
          <p:cNvPr id="4" name="Footer Placeholder 3">
            <a:extLst>
              <a:ext uri="{FF2B5EF4-FFF2-40B4-BE49-F238E27FC236}">
                <a16:creationId xmlns:a16="http://schemas.microsoft.com/office/drawing/2014/main" id="{7E66BAE3-24C5-483F-9141-D860A265E7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9AEEB4-66F8-4008-B616-804FB9D91CF9}"/>
              </a:ext>
            </a:extLst>
          </p:cNvPr>
          <p:cNvSpPr>
            <a:spLocks noGrp="1"/>
          </p:cNvSpPr>
          <p:nvPr>
            <p:ph type="sldNum" sz="quarter" idx="12"/>
          </p:nvPr>
        </p:nvSpPr>
        <p:spPr/>
        <p:txBody>
          <a:bodyPr/>
          <a:lstStyle/>
          <a:p>
            <a:fld id="{EFE71E98-A417-4ECC-ACEB-C0490C20DB04}" type="slidenum">
              <a:rPr lang="en-US" smtClean="0"/>
              <a:t>‹nr.›</a:t>
            </a:fld>
            <a:endParaRPr lang="en-US"/>
          </a:p>
        </p:txBody>
      </p:sp>
    </p:spTree>
    <p:extLst>
      <p:ext uri="{BB962C8B-B14F-4D97-AF65-F5344CB8AC3E}">
        <p14:creationId xmlns:p14="http://schemas.microsoft.com/office/powerpoint/2010/main" val="1790912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6C975-8FFB-4A4B-9213-774EE3901DE9}"/>
              </a:ext>
            </a:extLst>
          </p:cNvPr>
          <p:cNvSpPr>
            <a:spLocks noGrp="1"/>
          </p:cNvSpPr>
          <p:nvPr>
            <p:ph type="dt" sz="half" idx="10"/>
          </p:nvPr>
        </p:nvSpPr>
        <p:spPr/>
        <p:txBody>
          <a:bodyPr/>
          <a:lstStyle/>
          <a:p>
            <a:fld id="{3C2B07E4-CDF9-4C88-A2F3-04620E58224D}" type="datetimeFigureOut">
              <a:rPr lang="en-US" smtClean="0"/>
              <a:t>4/14/2026</a:t>
            </a:fld>
            <a:endParaRPr lang="en-US"/>
          </a:p>
        </p:txBody>
      </p:sp>
      <p:sp>
        <p:nvSpPr>
          <p:cNvPr id="3" name="Footer Placeholder 2">
            <a:extLst>
              <a:ext uri="{FF2B5EF4-FFF2-40B4-BE49-F238E27FC236}">
                <a16:creationId xmlns:a16="http://schemas.microsoft.com/office/drawing/2014/main" id="{4FBA744F-475D-4105-8E4A-0258155495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3FA64C-7966-4D6F-88D7-4B89F2A1DF2C}"/>
              </a:ext>
            </a:extLst>
          </p:cNvPr>
          <p:cNvSpPr>
            <a:spLocks noGrp="1"/>
          </p:cNvSpPr>
          <p:nvPr>
            <p:ph type="sldNum" sz="quarter" idx="12"/>
          </p:nvPr>
        </p:nvSpPr>
        <p:spPr/>
        <p:txBody>
          <a:bodyPr/>
          <a:lstStyle/>
          <a:p>
            <a:fld id="{EFE71E98-A417-4ECC-ACEB-C0490C20DB04}" type="slidenum">
              <a:rPr lang="en-US" smtClean="0"/>
              <a:t>‹nr.›</a:t>
            </a:fld>
            <a:endParaRPr lang="en-US"/>
          </a:p>
        </p:txBody>
      </p:sp>
    </p:spTree>
    <p:extLst>
      <p:ext uri="{BB962C8B-B14F-4D97-AF65-F5344CB8AC3E}">
        <p14:creationId xmlns:p14="http://schemas.microsoft.com/office/powerpoint/2010/main" val="295236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ED5F-AB94-4DCF-8971-B8B2B55AF653}"/>
              </a:ext>
            </a:extLst>
          </p:cNvPr>
          <p:cNvSpPr>
            <a:spLocks noGrp="1"/>
          </p:cNvSpPr>
          <p:nvPr>
            <p:ph type="title"/>
          </p:nvPr>
        </p:nvSpPr>
        <p:spPr>
          <a:xfrm>
            <a:off x="1443740" y="1558944"/>
            <a:ext cx="3279689" cy="1864196"/>
          </a:xfrm>
        </p:spPr>
        <p:txBody>
          <a:bodyPr anchor="b"/>
          <a:lstStyle>
            <a:lvl1pPr algn="r">
              <a:defRPr sz="28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41EE4CB-68CF-4BF3-A891-8277AFD13D88}"/>
              </a:ext>
            </a:extLst>
          </p:cNvPr>
          <p:cNvSpPr>
            <a:spLocks noGrp="1"/>
          </p:cNvSpPr>
          <p:nvPr>
            <p:ph idx="1"/>
          </p:nvPr>
        </p:nvSpPr>
        <p:spPr>
          <a:xfrm>
            <a:off x="5334000" y="762000"/>
            <a:ext cx="5333999" cy="5334000"/>
          </a:xfrm>
        </p:spPr>
        <p:txBody>
          <a:bodyPr anchor="ct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5292E72-B66D-40EE-B182-5585382A6DC9}"/>
              </a:ext>
            </a:extLst>
          </p:cNvPr>
          <p:cNvSpPr>
            <a:spLocks noGrp="1"/>
          </p:cNvSpPr>
          <p:nvPr>
            <p:ph type="body" sz="half" idx="2"/>
          </p:nvPr>
        </p:nvSpPr>
        <p:spPr>
          <a:xfrm>
            <a:off x="1443741" y="3649682"/>
            <a:ext cx="3233096" cy="1933605"/>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D73B694-B050-45F3-AE6F-A86A129F1C64}"/>
              </a:ext>
            </a:extLst>
          </p:cNvPr>
          <p:cNvSpPr>
            <a:spLocks noGrp="1"/>
          </p:cNvSpPr>
          <p:nvPr>
            <p:ph type="dt" sz="half" idx="10"/>
          </p:nvPr>
        </p:nvSpPr>
        <p:spPr/>
        <p:txBody>
          <a:bodyPr/>
          <a:lstStyle/>
          <a:p>
            <a:fld id="{3C2B07E4-CDF9-4C88-A2F3-04620E58224D}" type="datetimeFigureOut">
              <a:rPr lang="en-US" smtClean="0"/>
              <a:t>4/14/2026</a:t>
            </a:fld>
            <a:endParaRPr lang="en-US"/>
          </a:p>
        </p:txBody>
      </p:sp>
      <p:sp>
        <p:nvSpPr>
          <p:cNvPr id="6" name="Footer Placeholder 5">
            <a:extLst>
              <a:ext uri="{FF2B5EF4-FFF2-40B4-BE49-F238E27FC236}">
                <a16:creationId xmlns:a16="http://schemas.microsoft.com/office/drawing/2014/main" id="{7E8AE423-9CA5-46B3-96B1-7586AD020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B973D-F1F7-47BC-996D-6100B7C89520}"/>
              </a:ext>
            </a:extLst>
          </p:cNvPr>
          <p:cNvSpPr>
            <a:spLocks noGrp="1"/>
          </p:cNvSpPr>
          <p:nvPr>
            <p:ph type="sldNum" sz="quarter" idx="12"/>
          </p:nvPr>
        </p:nvSpPr>
        <p:spPr/>
        <p:txBody>
          <a:bodyPr/>
          <a:lstStyle/>
          <a:p>
            <a:fld id="{EFE71E98-A417-4ECC-ACEB-C0490C20DB04}" type="slidenum">
              <a:rPr lang="en-US" smtClean="0"/>
              <a:t>‹nr.›</a:t>
            </a:fld>
            <a:endParaRPr lang="en-US"/>
          </a:p>
        </p:txBody>
      </p:sp>
    </p:spTree>
    <p:extLst>
      <p:ext uri="{BB962C8B-B14F-4D97-AF65-F5344CB8AC3E}">
        <p14:creationId xmlns:p14="http://schemas.microsoft.com/office/powerpoint/2010/main" val="10348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9949-4A1F-4DA9-9B75-A6180F954B8D}"/>
              </a:ext>
            </a:extLst>
          </p:cNvPr>
          <p:cNvSpPr>
            <a:spLocks noGrp="1"/>
          </p:cNvSpPr>
          <p:nvPr>
            <p:ph type="title"/>
          </p:nvPr>
        </p:nvSpPr>
        <p:spPr>
          <a:xfrm>
            <a:off x="1433543" y="1383126"/>
            <a:ext cx="3289886" cy="2045874"/>
          </a:xfrm>
        </p:spPr>
        <p:txBody>
          <a:bodyPr anchor="b"/>
          <a:lstStyle>
            <a:lvl1pPr algn="r">
              <a:defRPr sz="2800">
                <a:solidFill>
                  <a:schemeClr val="tx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79A8D794-C670-4569-93D9-0FF8B35AA7AE}"/>
              </a:ext>
            </a:extLst>
          </p:cNvPr>
          <p:cNvSpPr>
            <a:spLocks noGrp="1"/>
          </p:cNvSpPr>
          <p:nvPr>
            <p:ph type="pic" idx="1"/>
          </p:nvPr>
        </p:nvSpPr>
        <p:spPr>
          <a:xfrm>
            <a:off x="5334001" y="762000"/>
            <a:ext cx="5333999" cy="53340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92486F6-AE67-4B34-B8E2-0B7576DC2E3A}"/>
              </a:ext>
            </a:extLst>
          </p:cNvPr>
          <p:cNvSpPr>
            <a:spLocks noGrp="1"/>
          </p:cNvSpPr>
          <p:nvPr>
            <p:ph type="body" sz="half" idx="2"/>
          </p:nvPr>
        </p:nvSpPr>
        <p:spPr>
          <a:xfrm>
            <a:off x="1433544" y="3649682"/>
            <a:ext cx="3243292" cy="1684317"/>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98B11C-BB63-49A6-B488-29D4FBF8E107}"/>
              </a:ext>
            </a:extLst>
          </p:cNvPr>
          <p:cNvSpPr>
            <a:spLocks noGrp="1"/>
          </p:cNvSpPr>
          <p:nvPr>
            <p:ph type="dt" sz="half" idx="10"/>
          </p:nvPr>
        </p:nvSpPr>
        <p:spPr/>
        <p:txBody>
          <a:bodyPr/>
          <a:lstStyle/>
          <a:p>
            <a:fld id="{3C2B07E4-CDF9-4C88-A2F3-04620E58224D}" type="datetimeFigureOut">
              <a:rPr lang="en-US" smtClean="0"/>
              <a:t>4/14/2026</a:t>
            </a:fld>
            <a:endParaRPr lang="en-US"/>
          </a:p>
        </p:txBody>
      </p:sp>
      <p:sp>
        <p:nvSpPr>
          <p:cNvPr id="6" name="Footer Placeholder 5">
            <a:extLst>
              <a:ext uri="{FF2B5EF4-FFF2-40B4-BE49-F238E27FC236}">
                <a16:creationId xmlns:a16="http://schemas.microsoft.com/office/drawing/2014/main" id="{324B9166-6D36-4F0A-9ADD-33D49A0C3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22B8F-7760-41B3-9053-DD90255B9EEE}"/>
              </a:ext>
            </a:extLst>
          </p:cNvPr>
          <p:cNvSpPr>
            <a:spLocks noGrp="1"/>
          </p:cNvSpPr>
          <p:nvPr>
            <p:ph type="sldNum" sz="quarter" idx="12"/>
          </p:nvPr>
        </p:nvSpPr>
        <p:spPr/>
        <p:txBody>
          <a:bodyPr/>
          <a:lstStyle/>
          <a:p>
            <a:fld id="{EFE71E98-A417-4ECC-ACEB-C0490C20DB04}" type="slidenum">
              <a:rPr lang="en-US" smtClean="0"/>
              <a:t>‹nr.›</a:t>
            </a:fld>
            <a:endParaRPr lang="en-US"/>
          </a:p>
        </p:txBody>
      </p:sp>
    </p:spTree>
    <p:extLst>
      <p:ext uri="{BB962C8B-B14F-4D97-AF65-F5344CB8AC3E}">
        <p14:creationId xmlns:p14="http://schemas.microsoft.com/office/powerpoint/2010/main" val="1994775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84152A-7FE0-4708-B7C1-DBEC8F133766}"/>
              </a:ext>
            </a:extLst>
          </p:cNvPr>
          <p:cNvSpPr>
            <a:spLocks noGrp="1"/>
          </p:cNvSpPr>
          <p:nvPr>
            <p:ph type="title"/>
          </p:nvPr>
        </p:nvSpPr>
        <p:spPr>
          <a:xfrm>
            <a:off x="1429566" y="1041621"/>
            <a:ext cx="9238434" cy="86138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B911AB53-BAF9-439D-9451-47193CF2FF8E}"/>
              </a:ext>
            </a:extLst>
          </p:cNvPr>
          <p:cNvSpPr>
            <a:spLocks noGrp="1"/>
          </p:cNvSpPr>
          <p:nvPr>
            <p:ph type="body" idx="1"/>
          </p:nvPr>
        </p:nvSpPr>
        <p:spPr>
          <a:xfrm>
            <a:off x="1429566" y="2285999"/>
            <a:ext cx="9238434" cy="3810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FB96D9F-562A-496F-A530-A561994DC5EF}"/>
              </a:ext>
            </a:extLst>
          </p:cNvPr>
          <p:cNvSpPr>
            <a:spLocks noGrp="1"/>
          </p:cNvSpPr>
          <p:nvPr>
            <p:ph type="dt" sz="half" idx="2"/>
          </p:nvPr>
        </p:nvSpPr>
        <p:spPr>
          <a:xfrm rot="5400000">
            <a:off x="10471087" y="4891318"/>
            <a:ext cx="2673295"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3C2B07E4-CDF9-4C88-A2F3-04620E58224D}" type="datetimeFigureOut">
              <a:rPr lang="en-US" smtClean="0"/>
              <a:pPr/>
              <a:t>4/14/2026</a:t>
            </a:fld>
            <a:endParaRPr lang="en-US" dirty="0"/>
          </a:p>
        </p:txBody>
      </p:sp>
      <p:sp>
        <p:nvSpPr>
          <p:cNvPr id="5" name="Footer Placeholder 4">
            <a:extLst>
              <a:ext uri="{FF2B5EF4-FFF2-40B4-BE49-F238E27FC236}">
                <a16:creationId xmlns:a16="http://schemas.microsoft.com/office/drawing/2014/main" id="{CC3060FE-AAC3-4FAE-9EB4-BCAE72D95670}"/>
              </a:ext>
            </a:extLst>
          </p:cNvPr>
          <p:cNvSpPr>
            <a:spLocks noGrp="1"/>
          </p:cNvSpPr>
          <p:nvPr>
            <p:ph type="ftr" sz="quarter" idx="3"/>
          </p:nvPr>
        </p:nvSpPr>
        <p:spPr>
          <a:xfrm rot="5400000">
            <a:off x="10473021" y="1609893"/>
            <a:ext cx="2669427"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4777EDB2-8F31-42FA-B253-62D241466385}"/>
              </a:ext>
            </a:extLst>
          </p:cNvPr>
          <p:cNvSpPr>
            <a:spLocks noGrp="1"/>
          </p:cNvSpPr>
          <p:nvPr>
            <p:ph type="sldNum" sz="quarter" idx="4"/>
          </p:nvPr>
        </p:nvSpPr>
        <p:spPr>
          <a:xfrm>
            <a:off x="11492908" y="3219853"/>
            <a:ext cx="629653" cy="429830"/>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fld id="{EFE71E98-A417-4ECC-ACEB-C0490C20DB04}" type="slidenum">
              <a:rPr lang="en-US" smtClean="0"/>
              <a:pPr/>
              <a:t>‹nr.›</a:t>
            </a:fld>
            <a:endParaRPr lang="en-US"/>
          </a:p>
        </p:txBody>
      </p:sp>
    </p:spTree>
    <p:extLst>
      <p:ext uri="{BB962C8B-B14F-4D97-AF65-F5344CB8AC3E}">
        <p14:creationId xmlns:p14="http://schemas.microsoft.com/office/powerpoint/2010/main" val="1551278149"/>
      </p:ext>
    </p:extLst>
  </p:cSld>
  <p:clrMap bg1="dk1" tx1="lt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28" r:id="rId6"/>
    <p:sldLayoutId id="2147483724" r:id="rId7"/>
    <p:sldLayoutId id="2147483725" r:id="rId8"/>
    <p:sldLayoutId id="2147483726" r:id="rId9"/>
    <p:sldLayoutId id="2147483727" r:id="rId10"/>
    <p:sldLayoutId id="2147483729"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1C3281D-A46F-4842-9340-4CBC29E1B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39A07B1F-3B44-4F2E-61EC-17AFC4874527}"/>
              </a:ext>
            </a:extLst>
          </p:cNvPr>
          <p:cNvPicPr>
            <a:picLocks noChangeAspect="1"/>
          </p:cNvPicPr>
          <p:nvPr/>
        </p:nvPicPr>
        <p:blipFill>
          <a:blip r:embed="rId2">
            <a:alphaModFix amt="50000"/>
          </a:blip>
          <a:srcRect t="1747"/>
          <a:stretch>
            <a:fillRect/>
          </a:stretch>
        </p:blipFill>
        <p:spPr>
          <a:xfrm>
            <a:off x="20" y="10"/>
            <a:ext cx="12191980" cy="6857990"/>
          </a:xfrm>
          <a:prstGeom prst="rect">
            <a:avLst/>
          </a:prstGeom>
        </p:spPr>
      </p:pic>
      <p:sp>
        <p:nvSpPr>
          <p:cNvPr id="2" name="Titel 1">
            <a:extLst>
              <a:ext uri="{FF2B5EF4-FFF2-40B4-BE49-F238E27FC236}">
                <a16:creationId xmlns:a16="http://schemas.microsoft.com/office/drawing/2014/main" id="{ED8FC242-BA56-5D1F-EB8B-97AD1C6982D6}"/>
              </a:ext>
            </a:extLst>
          </p:cNvPr>
          <p:cNvSpPr>
            <a:spLocks noGrp="1"/>
          </p:cNvSpPr>
          <p:nvPr>
            <p:ph type="ctrTitle"/>
          </p:nvPr>
        </p:nvSpPr>
        <p:spPr>
          <a:xfrm>
            <a:off x="1429612" y="1013984"/>
            <a:ext cx="7593808" cy="3260635"/>
          </a:xfrm>
        </p:spPr>
        <p:txBody>
          <a:bodyPr>
            <a:normAutofit/>
          </a:bodyPr>
          <a:lstStyle/>
          <a:p>
            <a:r>
              <a:rPr lang="da-DK" sz="3200" dirty="0">
                <a:solidFill>
                  <a:srgbClr val="FFFFFF"/>
                </a:solidFill>
              </a:rPr>
              <a:t>Flere perspektiver på sociale medier og identitet</a:t>
            </a:r>
          </a:p>
        </p:txBody>
      </p:sp>
      <p:cxnSp>
        <p:nvCxnSpPr>
          <p:cNvPr id="12" name="Straight Connector 11">
            <a:extLst>
              <a:ext uri="{FF2B5EF4-FFF2-40B4-BE49-F238E27FC236}">
                <a16:creationId xmlns:a16="http://schemas.microsoft.com/office/drawing/2014/main" id="{313FECB8-44EE-4A45-9F7B-66ECF1C3C8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8595"/>
            <a:ext cx="971155" cy="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Undertitel 2">
            <a:extLst>
              <a:ext uri="{FF2B5EF4-FFF2-40B4-BE49-F238E27FC236}">
                <a16:creationId xmlns:a16="http://schemas.microsoft.com/office/drawing/2014/main" id="{0F7B560F-71CE-9D3A-03D8-85D78297358A}"/>
              </a:ext>
            </a:extLst>
          </p:cNvPr>
          <p:cNvSpPr>
            <a:spLocks noGrp="1"/>
          </p:cNvSpPr>
          <p:nvPr>
            <p:ph type="subTitle" idx="1"/>
          </p:nvPr>
        </p:nvSpPr>
        <p:spPr>
          <a:xfrm>
            <a:off x="1430338" y="4662436"/>
            <a:ext cx="8125644" cy="2090054"/>
          </a:xfrm>
        </p:spPr>
        <p:txBody>
          <a:bodyPr>
            <a:normAutofit lnSpcReduction="10000"/>
          </a:bodyPr>
          <a:lstStyle/>
          <a:p>
            <a:r>
              <a:rPr lang="da-DK" sz="1600" dirty="0"/>
              <a:t>Opsamling: Hvad sluttede vi med sidst?</a:t>
            </a:r>
          </a:p>
          <a:p>
            <a:r>
              <a:rPr lang="da-DK" sz="1600" dirty="0"/>
              <a:t>Leon </a:t>
            </a:r>
            <a:r>
              <a:rPr lang="da-DK" sz="1600" dirty="0" err="1"/>
              <a:t>Festinger</a:t>
            </a:r>
            <a:r>
              <a:rPr lang="da-DK" sz="1600" dirty="0"/>
              <a:t>: Social sammenligning </a:t>
            </a:r>
          </a:p>
          <a:p>
            <a:r>
              <a:rPr lang="da-DK" sz="1600" dirty="0"/>
              <a:t>Summeopgave: Kobling til Goffman/</a:t>
            </a:r>
            <a:r>
              <a:rPr lang="da-DK" sz="1600" dirty="0" err="1"/>
              <a:t>Meyrowitz</a:t>
            </a:r>
            <a:endParaRPr lang="da-DK" sz="1600" dirty="0"/>
          </a:p>
          <a:p>
            <a:r>
              <a:rPr lang="da-DK" sz="1600" dirty="0"/>
              <a:t>Axel </a:t>
            </a:r>
            <a:r>
              <a:rPr lang="da-DK" sz="1600" dirty="0" err="1"/>
              <a:t>Honneth</a:t>
            </a:r>
            <a:r>
              <a:rPr lang="da-DK" sz="1600" dirty="0"/>
              <a:t>: Anerkendelsesteori</a:t>
            </a:r>
          </a:p>
          <a:p>
            <a:r>
              <a:rPr lang="da-DK" sz="1600" dirty="0"/>
              <a:t>Skriveøvelse: Jeg siger jo ikke selv, at jeg er smuk</a:t>
            </a:r>
          </a:p>
        </p:txBody>
      </p:sp>
    </p:spTree>
    <p:extLst>
      <p:ext uri="{BB962C8B-B14F-4D97-AF65-F5344CB8AC3E}">
        <p14:creationId xmlns:p14="http://schemas.microsoft.com/office/powerpoint/2010/main" val="2925753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E9F8B3-8282-4A93-BBF8-3342538A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684DBC7-FE02-11B8-9C23-D6B5C492F4DF}"/>
              </a:ext>
            </a:extLst>
          </p:cNvPr>
          <p:cNvSpPr>
            <a:spLocks noGrp="1"/>
          </p:cNvSpPr>
          <p:nvPr>
            <p:ph type="title"/>
          </p:nvPr>
        </p:nvSpPr>
        <p:spPr>
          <a:xfrm>
            <a:off x="1429566" y="1045445"/>
            <a:ext cx="9238434" cy="857559"/>
          </a:xfrm>
        </p:spPr>
        <p:txBody>
          <a:bodyPr>
            <a:normAutofit/>
          </a:bodyPr>
          <a:lstStyle/>
          <a:p>
            <a:r>
              <a:rPr lang="da-DK" dirty="0"/>
              <a:t>summeopgave</a:t>
            </a:r>
          </a:p>
        </p:txBody>
      </p:sp>
      <p:cxnSp>
        <p:nvCxnSpPr>
          <p:cNvPr id="10" name="Straight Connector 9">
            <a:extLst>
              <a:ext uri="{FF2B5EF4-FFF2-40B4-BE49-F238E27FC236}">
                <a16:creationId xmlns:a16="http://schemas.microsoft.com/office/drawing/2014/main" id="{58EFA797-975B-41D8-BC96-56CDC2CFA3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286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5D81483E-E5EC-71E8-6AB1-11D2B2826AD1}"/>
              </a:ext>
            </a:extLst>
          </p:cNvPr>
          <p:cNvSpPr>
            <a:spLocks noGrp="1"/>
          </p:cNvSpPr>
          <p:nvPr>
            <p:ph idx="1"/>
          </p:nvPr>
        </p:nvSpPr>
        <p:spPr>
          <a:xfrm>
            <a:off x="1429566" y="2729554"/>
            <a:ext cx="8476434" cy="3359621"/>
          </a:xfrm>
        </p:spPr>
        <p:txBody>
          <a:bodyPr>
            <a:normAutofit/>
          </a:bodyPr>
          <a:lstStyle/>
          <a:p>
            <a:pPr>
              <a:lnSpc>
                <a:spcPct val="150000"/>
              </a:lnSpc>
            </a:pPr>
            <a:r>
              <a:rPr lang="da-DK" sz="2000" dirty="0"/>
              <a:t>Hvorfor er dette relevant i forbindelse med sociale medier? Inddrag evt. nogle af de begreber, vi arbejdede med i forbindelse med Goffman og </a:t>
            </a:r>
            <a:r>
              <a:rPr lang="da-DK" sz="2000" dirty="0" err="1"/>
              <a:t>Meyrowitz</a:t>
            </a:r>
            <a:r>
              <a:rPr lang="da-DK" sz="2000" dirty="0"/>
              <a:t> (frontstage, backstage, </a:t>
            </a:r>
            <a:r>
              <a:rPr lang="da-DK" sz="2000" dirty="0" err="1"/>
              <a:t>middle</a:t>
            </a:r>
            <a:r>
              <a:rPr lang="da-DK" sz="2000" dirty="0"/>
              <a:t> region).</a:t>
            </a:r>
          </a:p>
          <a:p>
            <a:pPr>
              <a:lnSpc>
                <a:spcPct val="150000"/>
              </a:lnSpc>
            </a:pPr>
            <a:r>
              <a:rPr lang="da-DK" sz="2000" dirty="0"/>
              <a:t>Er I gode til at håndtere social sammenligning, således at det ikke går for hårdt udover jeres selvværd?</a:t>
            </a:r>
          </a:p>
          <a:p>
            <a:endParaRPr lang="da-DK" sz="2000" dirty="0"/>
          </a:p>
        </p:txBody>
      </p:sp>
      <p:pic>
        <p:nvPicPr>
          <p:cNvPr id="4" name="Picture 6">
            <a:extLst>
              <a:ext uri="{FF2B5EF4-FFF2-40B4-BE49-F238E27FC236}">
                <a16:creationId xmlns:a16="http://schemas.microsoft.com/office/drawing/2014/main" id="{B3981F3A-1664-A1CA-262C-367B0D41C1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747" r="-3" b="7782"/>
          <a:stretch/>
        </p:blipFill>
        <p:spPr bwMode="auto">
          <a:xfrm>
            <a:off x="6305807" y="2"/>
            <a:ext cx="3193629" cy="2729552"/>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2" descr="Tiktok ned? Aktuelle problemer og strømafbrydelser | Downdetector">
            <a:extLst>
              <a:ext uri="{FF2B5EF4-FFF2-40B4-BE49-F238E27FC236}">
                <a16:creationId xmlns:a16="http://schemas.microsoft.com/office/drawing/2014/main" id="{867A38B6-5182-CDB8-3474-2AB34B8952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990" r="18475" b="4"/>
          <a:stretch/>
        </p:blipFill>
        <p:spPr bwMode="auto">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10" descr="Snapchat Logo and symbol, meaning, history, PNG, brand">
            <a:extLst>
              <a:ext uri="{FF2B5EF4-FFF2-40B4-BE49-F238E27FC236}">
                <a16:creationId xmlns:a16="http://schemas.microsoft.com/office/drawing/2014/main" id="{C4D6EBD4-1740-C2E6-22C8-FAF591CF52A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517" r="19258" b="-2"/>
          <a:stretch/>
        </p:blipFill>
        <p:spPr bwMode="auto">
          <a:xfrm>
            <a:off x="9597294" y="4409364"/>
            <a:ext cx="2608437" cy="2396532"/>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69723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E9F8B3-8282-4A93-BBF8-3342538A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1E578EE-552D-4010-06A5-35BCD3A9D811}"/>
              </a:ext>
            </a:extLst>
          </p:cNvPr>
          <p:cNvSpPr>
            <a:spLocks noGrp="1"/>
          </p:cNvSpPr>
          <p:nvPr>
            <p:ph type="title"/>
          </p:nvPr>
        </p:nvSpPr>
        <p:spPr>
          <a:xfrm>
            <a:off x="1429566" y="1045445"/>
            <a:ext cx="9238434" cy="857559"/>
          </a:xfrm>
        </p:spPr>
        <p:txBody>
          <a:bodyPr>
            <a:normAutofit/>
          </a:bodyPr>
          <a:lstStyle/>
          <a:p>
            <a:r>
              <a:rPr lang="da-DK" dirty="0"/>
              <a:t>2. Anerkendelsesteori</a:t>
            </a:r>
          </a:p>
        </p:txBody>
      </p:sp>
      <p:cxnSp>
        <p:nvCxnSpPr>
          <p:cNvPr id="10" name="Straight Connector 9">
            <a:extLst>
              <a:ext uri="{FF2B5EF4-FFF2-40B4-BE49-F238E27FC236}">
                <a16:creationId xmlns:a16="http://schemas.microsoft.com/office/drawing/2014/main" id="{58EFA797-975B-41D8-BC96-56CDC2CFA3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286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2">
            <a:extLst>
              <a:ext uri="{FF2B5EF4-FFF2-40B4-BE49-F238E27FC236}">
                <a16:creationId xmlns:a16="http://schemas.microsoft.com/office/drawing/2014/main" id="{6FAF592F-EFF3-AADB-0D7F-38FFA6CAFF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02" t="1179" r="14985" b="9170"/>
          <a:stretch>
            <a:fillRect/>
          </a:stretch>
        </p:blipFill>
        <p:spPr bwMode="auto">
          <a:xfrm>
            <a:off x="9073663" y="0"/>
            <a:ext cx="3118338" cy="2953440"/>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indhold 2">
            <a:extLst>
              <a:ext uri="{FF2B5EF4-FFF2-40B4-BE49-F238E27FC236}">
                <a16:creationId xmlns:a16="http://schemas.microsoft.com/office/drawing/2014/main" id="{3839A6DE-833B-75FF-C4F2-7DE29D993CA7}"/>
              </a:ext>
            </a:extLst>
          </p:cNvPr>
          <p:cNvSpPr>
            <a:spLocks noGrp="1"/>
          </p:cNvSpPr>
          <p:nvPr>
            <p:ph idx="1"/>
          </p:nvPr>
        </p:nvSpPr>
        <p:spPr>
          <a:xfrm>
            <a:off x="1429566" y="2566222"/>
            <a:ext cx="9759544" cy="3972221"/>
          </a:xfrm>
        </p:spPr>
        <p:txBody>
          <a:bodyPr>
            <a:normAutofit fontScale="92500" lnSpcReduction="10000"/>
          </a:bodyPr>
          <a:lstStyle/>
          <a:p>
            <a:pPr>
              <a:lnSpc>
                <a:spcPct val="150000"/>
              </a:lnSpc>
            </a:pPr>
            <a:r>
              <a:rPr lang="da-DK" sz="2000" dirty="0"/>
              <a:t>Anerkendelsesteori: En teori, der kan belyse, hvorfor de digitale og sociale medier betyder så meget for os.</a:t>
            </a:r>
          </a:p>
          <a:p>
            <a:pPr>
              <a:lnSpc>
                <a:spcPct val="150000"/>
              </a:lnSpc>
            </a:pPr>
            <a:r>
              <a:rPr lang="da-DK" sz="2000" dirty="0"/>
              <a:t>Axel </a:t>
            </a:r>
            <a:r>
              <a:rPr lang="da-DK" sz="2000" dirty="0" err="1"/>
              <a:t>Honneth</a:t>
            </a:r>
            <a:r>
              <a:rPr lang="da-DK" sz="2000" dirty="0"/>
              <a:t> mener, at vi i vores identitetsdannelse har et grundlæggende behov for at realisere os selv og udvikle en følelse af at høre til. </a:t>
            </a:r>
          </a:p>
          <a:p>
            <a:pPr marL="742950" lvl="1" indent="-285750">
              <a:lnSpc>
                <a:spcPct val="150000"/>
              </a:lnSpc>
              <a:buFont typeface="Arial" panose="020B0604020202020204" pitchFamily="34" charset="0"/>
              <a:buChar char="•"/>
            </a:pPr>
            <a:r>
              <a:rPr lang="da-DK" sz="1800" b="0" dirty="0"/>
              <a:t>Det kan vi dog kun gøre, hvis vi får anerkendelse fra vores omverden</a:t>
            </a:r>
          </a:p>
          <a:p>
            <a:pPr marL="742950" lvl="1" indent="-285750">
              <a:lnSpc>
                <a:spcPct val="150000"/>
              </a:lnSpc>
              <a:buFont typeface="Arial" panose="020B0604020202020204" pitchFamily="34" charset="0"/>
              <a:buChar char="•"/>
            </a:pPr>
            <a:r>
              <a:rPr lang="da-DK" sz="1800" b="0" dirty="0"/>
              <a:t>Hvis vi ikke får denne anerkendelse i vores fysiske fællesskaber, kan vi søge anerkendelsen i fællesskaber på sociale medier for at undgå at føle os oversete og negligerede</a:t>
            </a:r>
          </a:p>
          <a:p>
            <a:pPr marL="742950" lvl="1" indent="-285750">
              <a:lnSpc>
                <a:spcPct val="150000"/>
              </a:lnSpc>
              <a:buFont typeface="Arial" panose="020B0604020202020204" pitchFamily="34" charset="0"/>
              <a:buChar char="•"/>
            </a:pPr>
            <a:r>
              <a:rPr lang="da-DK" sz="1800" b="0" dirty="0"/>
              <a:t>Hvis ikke vi oplever anerkendelse, vil vi føle os usynlige, oversete, ignorerede osv. og få os til at tage afstand fra fællesskabet.</a:t>
            </a:r>
          </a:p>
        </p:txBody>
      </p:sp>
    </p:spTree>
    <p:extLst>
      <p:ext uri="{BB962C8B-B14F-4D97-AF65-F5344CB8AC3E}">
        <p14:creationId xmlns:p14="http://schemas.microsoft.com/office/powerpoint/2010/main" val="125418900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E9F8B3-8282-4A93-BBF8-3342538A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7C373E9-0526-84B6-E9B7-FAB2464A39AF}"/>
              </a:ext>
            </a:extLst>
          </p:cNvPr>
          <p:cNvSpPr>
            <a:spLocks noGrp="1"/>
          </p:cNvSpPr>
          <p:nvPr>
            <p:ph type="title"/>
          </p:nvPr>
        </p:nvSpPr>
        <p:spPr>
          <a:xfrm>
            <a:off x="1429566" y="1045445"/>
            <a:ext cx="9238434" cy="857559"/>
          </a:xfrm>
        </p:spPr>
        <p:txBody>
          <a:bodyPr>
            <a:normAutofit/>
          </a:bodyPr>
          <a:lstStyle/>
          <a:p>
            <a:r>
              <a:rPr lang="da-DK" dirty="0"/>
              <a:t>Anerkendelsen kan vi få i tre sfærer:</a:t>
            </a:r>
          </a:p>
        </p:txBody>
      </p:sp>
      <p:cxnSp>
        <p:nvCxnSpPr>
          <p:cNvPr id="10" name="Straight Connector 9">
            <a:extLst>
              <a:ext uri="{FF2B5EF4-FFF2-40B4-BE49-F238E27FC236}">
                <a16:creationId xmlns:a16="http://schemas.microsoft.com/office/drawing/2014/main" id="{58EFA797-975B-41D8-BC96-56CDC2CFA3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286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2" descr="Axel Honneths - Ny viden 24|7">
            <a:extLst>
              <a:ext uri="{FF2B5EF4-FFF2-40B4-BE49-F238E27FC236}">
                <a16:creationId xmlns:a16="http://schemas.microsoft.com/office/drawing/2014/main" id="{C102BEDD-09E5-416A-25A7-324D8B1310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36171" y="2424427"/>
            <a:ext cx="10319657" cy="3346915"/>
          </a:xfrm>
          <a:prstGeom prst="rect">
            <a:avLst/>
          </a:prstGeom>
          <a:noFill/>
          <a:extLst>
            <a:ext uri="{909E8E84-426E-40DD-AFC4-6F175D3DCCD1}">
              <a14:hiddenFill xmlns:a14="http://schemas.microsoft.com/office/drawing/2010/main">
                <a:solidFill>
                  <a:srgbClr val="FFFFFF"/>
                </a:solidFill>
              </a14:hiddenFill>
            </a:ext>
          </a:extLst>
        </p:spPr>
      </p:pic>
      <p:sp>
        <p:nvSpPr>
          <p:cNvPr id="5" name="Tekstfelt 4">
            <a:extLst>
              <a:ext uri="{FF2B5EF4-FFF2-40B4-BE49-F238E27FC236}">
                <a16:creationId xmlns:a16="http://schemas.microsoft.com/office/drawing/2014/main" id="{CD7D643E-ABA4-CACC-A967-0187C22DA70B}"/>
              </a:ext>
            </a:extLst>
          </p:cNvPr>
          <p:cNvSpPr txBox="1"/>
          <p:nvPr/>
        </p:nvSpPr>
        <p:spPr>
          <a:xfrm>
            <a:off x="1117041" y="5951313"/>
            <a:ext cx="9957916" cy="646331"/>
          </a:xfrm>
          <a:prstGeom prst="rect">
            <a:avLst/>
          </a:prstGeom>
          <a:noFill/>
        </p:spPr>
        <p:txBody>
          <a:bodyPr wrap="square" rtlCol="0">
            <a:spAutoFit/>
          </a:bodyPr>
          <a:lstStyle/>
          <a:p>
            <a:r>
              <a:rPr lang="da-DK" dirty="0"/>
              <a:t>Obs. det er ifølge </a:t>
            </a:r>
            <a:r>
              <a:rPr lang="da-DK" dirty="0" err="1"/>
              <a:t>Honneth</a:t>
            </a:r>
            <a:r>
              <a:rPr lang="da-DK" dirty="0"/>
              <a:t> afgørende, at anerkendelsen kommer fra personer eller grupper, som er betydningsfulde for os, og anerkendelsen skal være gensidig – ellers føles anerkendelsen værdiløs.</a:t>
            </a:r>
          </a:p>
        </p:txBody>
      </p:sp>
    </p:spTree>
    <p:extLst>
      <p:ext uri="{BB962C8B-B14F-4D97-AF65-F5344CB8AC3E}">
        <p14:creationId xmlns:p14="http://schemas.microsoft.com/office/powerpoint/2010/main" val="64696596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35709097-1D5E-461B-A75A-2CB4E0B19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F8E7CE3D-756A-41A4-9B20-2A2FC3A1E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ow to Boost Facebook Engagement in 2026: 17 Actionable Tips">
            <a:extLst>
              <a:ext uri="{FF2B5EF4-FFF2-40B4-BE49-F238E27FC236}">
                <a16:creationId xmlns:a16="http://schemas.microsoft.com/office/drawing/2014/main" id="{6B5B5047-D8CB-2713-44C8-2FA16E5BECE1}"/>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t="8990" b="6454"/>
          <a:stretch>
            <a:fillRect/>
          </a:stretch>
        </p:blipFill>
        <p:spPr bwMode="auto">
          <a:xfrm>
            <a:off x="20" y="2520"/>
            <a:ext cx="12191980" cy="685548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9B3B13F2-63AB-0718-47E3-2080881BAE9B}"/>
              </a:ext>
            </a:extLst>
          </p:cNvPr>
          <p:cNvSpPr>
            <a:spLocks noGrp="1"/>
          </p:cNvSpPr>
          <p:nvPr>
            <p:ph type="title"/>
          </p:nvPr>
        </p:nvSpPr>
        <p:spPr>
          <a:xfrm>
            <a:off x="1429566" y="411987"/>
            <a:ext cx="9955216" cy="1491018"/>
          </a:xfrm>
        </p:spPr>
        <p:txBody>
          <a:bodyPr>
            <a:normAutofit/>
          </a:bodyPr>
          <a:lstStyle/>
          <a:p>
            <a:pPr>
              <a:lnSpc>
                <a:spcPct val="110000"/>
              </a:lnSpc>
            </a:pPr>
            <a:r>
              <a:rPr lang="da-DK" dirty="0">
                <a:solidFill>
                  <a:srgbClr val="FFFFFF"/>
                </a:solidFill>
              </a:rPr>
              <a:t>Opgave: læs uddraget af kronikken ”Jeg skriver jo ikke selv, jeg er smuk”</a:t>
            </a:r>
          </a:p>
        </p:txBody>
      </p:sp>
      <p:cxnSp>
        <p:nvCxnSpPr>
          <p:cNvPr id="3083" name="Straight Connector 3082">
            <a:extLst>
              <a:ext uri="{FF2B5EF4-FFF2-40B4-BE49-F238E27FC236}">
                <a16:creationId xmlns:a16="http://schemas.microsoft.com/office/drawing/2014/main" id="{837CF948-9F12-4674-98E3-7A7FE57A19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286000"/>
            <a:ext cx="971155" cy="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CFE34279-B1C1-E0F1-C94C-2257BC230078}"/>
              </a:ext>
            </a:extLst>
          </p:cNvPr>
          <p:cNvSpPr>
            <a:spLocks noGrp="1"/>
          </p:cNvSpPr>
          <p:nvPr>
            <p:ph idx="1"/>
          </p:nvPr>
        </p:nvSpPr>
        <p:spPr>
          <a:xfrm>
            <a:off x="1429555" y="2743199"/>
            <a:ext cx="9238434" cy="3828421"/>
          </a:xfrm>
        </p:spPr>
        <p:txBody>
          <a:bodyPr>
            <a:normAutofit/>
          </a:bodyPr>
          <a:lstStyle/>
          <a:p>
            <a:pPr>
              <a:lnSpc>
                <a:spcPct val="120000"/>
              </a:lnSpc>
            </a:pPr>
            <a:r>
              <a:rPr lang="da-DK" dirty="0">
                <a:solidFill>
                  <a:srgbClr val="FFFFFF"/>
                </a:solidFill>
              </a:rPr>
              <a:t>Lav en psykologisk problemstilling ud fra uddraget.</a:t>
            </a:r>
          </a:p>
          <a:p>
            <a:pPr>
              <a:lnSpc>
                <a:spcPct val="120000"/>
              </a:lnSpc>
            </a:pPr>
            <a:r>
              <a:rPr lang="da-DK" dirty="0">
                <a:solidFill>
                  <a:srgbClr val="FFFFFF"/>
                </a:solidFill>
              </a:rPr>
              <a:t>Brug din psykologiske viden om bl.a. anerkendelse til at forklare, hvordan kommunikation på de sociale medier bruges i identitetsdannelsen.</a:t>
            </a:r>
          </a:p>
          <a:p>
            <a:pPr>
              <a:lnSpc>
                <a:spcPct val="120000"/>
              </a:lnSpc>
            </a:pPr>
            <a:r>
              <a:rPr lang="da-DK" dirty="0">
                <a:solidFill>
                  <a:srgbClr val="FFFFFF"/>
                </a:solidFill>
              </a:rPr>
              <a:t>Udvælg yderligere 2-4 psykologiske teorier, som du mener kan forklare problemstillingen.</a:t>
            </a:r>
          </a:p>
          <a:p>
            <a:pPr>
              <a:lnSpc>
                <a:spcPct val="120000"/>
              </a:lnSpc>
            </a:pPr>
            <a:r>
              <a:rPr lang="da-DK" dirty="0">
                <a:solidFill>
                  <a:srgbClr val="FFFFFF"/>
                </a:solidFill>
              </a:rPr>
              <a:t>Beskriv din forklaring kort og upload på elevfeedback.</a:t>
            </a:r>
          </a:p>
          <a:p>
            <a:pPr>
              <a:lnSpc>
                <a:spcPct val="120000"/>
              </a:lnSpc>
            </a:pPr>
            <a:r>
              <a:rPr lang="da-DK" dirty="0">
                <a:solidFill>
                  <a:srgbClr val="FFFFFF"/>
                </a:solidFill>
              </a:rPr>
              <a:t>Overvej, om der er nogle befolkningsgrupper, der i højere grad end andre søger anerkendelse på sociale medier.</a:t>
            </a:r>
          </a:p>
          <a:p>
            <a:pPr>
              <a:lnSpc>
                <a:spcPct val="120000"/>
              </a:lnSpc>
            </a:pPr>
            <a:r>
              <a:rPr lang="da-DK" dirty="0">
                <a:solidFill>
                  <a:srgbClr val="FFFFFF"/>
                </a:solidFill>
              </a:rPr>
              <a:t>Alle skal uploade et selvstændigt dokument, men I må gerne snakke sammen om opgaven.</a:t>
            </a:r>
          </a:p>
          <a:p>
            <a:pPr>
              <a:lnSpc>
                <a:spcPct val="120000"/>
              </a:lnSpc>
            </a:pPr>
            <a:endParaRPr lang="da-DK" dirty="0">
              <a:solidFill>
                <a:srgbClr val="FFFFFF"/>
              </a:solidFill>
            </a:endParaRPr>
          </a:p>
        </p:txBody>
      </p:sp>
    </p:spTree>
    <p:extLst>
      <p:ext uri="{BB962C8B-B14F-4D97-AF65-F5344CB8AC3E}">
        <p14:creationId xmlns:p14="http://schemas.microsoft.com/office/powerpoint/2010/main" val="1839882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E9F8B3-8282-4A93-BBF8-3342538A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2D4A87C-F45A-6E33-046D-EC9FEE8FAF91}"/>
              </a:ext>
            </a:extLst>
          </p:cNvPr>
          <p:cNvSpPr>
            <a:spLocks noGrp="1"/>
          </p:cNvSpPr>
          <p:nvPr>
            <p:ph type="title"/>
          </p:nvPr>
        </p:nvSpPr>
        <p:spPr>
          <a:xfrm>
            <a:off x="1343129" y="21258"/>
            <a:ext cx="9824588" cy="1134179"/>
          </a:xfrm>
        </p:spPr>
        <p:txBody>
          <a:bodyPr>
            <a:normAutofit/>
          </a:bodyPr>
          <a:lstStyle/>
          <a:p>
            <a:r>
              <a:rPr lang="da-DK" dirty="0"/>
              <a:t>Hvorfor er det overhovedet vigtigt i dag?</a:t>
            </a:r>
          </a:p>
        </p:txBody>
      </p:sp>
      <p:cxnSp>
        <p:nvCxnSpPr>
          <p:cNvPr id="10" name="Straight Connector 9">
            <a:extLst>
              <a:ext uri="{FF2B5EF4-FFF2-40B4-BE49-F238E27FC236}">
                <a16:creationId xmlns:a16="http://schemas.microsoft.com/office/drawing/2014/main" id="{58EFA797-975B-41D8-BC96-56CDC2CFA3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286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ladsholder til indhold 3">
            <a:extLst>
              <a:ext uri="{FF2B5EF4-FFF2-40B4-BE49-F238E27FC236}">
                <a16:creationId xmlns:a16="http://schemas.microsoft.com/office/drawing/2014/main" id="{7AEFFBF3-2B0D-1A81-7C57-E743409499F1}"/>
              </a:ext>
            </a:extLst>
          </p:cNvPr>
          <p:cNvPicPr>
            <a:picLocks noGrp="1" noChangeAspect="1"/>
          </p:cNvPicPr>
          <p:nvPr>
            <p:ph idx="1"/>
          </p:nvPr>
        </p:nvPicPr>
        <p:blipFill>
          <a:blip r:embed="rId2"/>
          <a:srcRect t="2551" b="2490"/>
          <a:stretch>
            <a:fillRect/>
          </a:stretch>
        </p:blipFill>
        <p:spPr>
          <a:xfrm>
            <a:off x="5044274" y="1176695"/>
            <a:ext cx="7057509" cy="2954215"/>
          </a:xfrm>
          <a:prstGeom prst="rect">
            <a:avLst/>
          </a:prstGeom>
        </p:spPr>
      </p:pic>
      <p:pic>
        <p:nvPicPr>
          <p:cNvPr id="5" name="Billede 4">
            <a:extLst>
              <a:ext uri="{FF2B5EF4-FFF2-40B4-BE49-F238E27FC236}">
                <a16:creationId xmlns:a16="http://schemas.microsoft.com/office/drawing/2014/main" id="{415FAB11-4032-CE78-32CC-B10FC02363EE}"/>
              </a:ext>
            </a:extLst>
          </p:cNvPr>
          <p:cNvPicPr>
            <a:picLocks noChangeAspect="1"/>
          </p:cNvPicPr>
          <p:nvPr/>
        </p:nvPicPr>
        <p:blipFill>
          <a:blip r:embed="rId3"/>
          <a:srcRect t="4876"/>
          <a:stretch>
            <a:fillRect/>
          </a:stretch>
        </p:blipFill>
        <p:spPr>
          <a:xfrm>
            <a:off x="90217" y="4011103"/>
            <a:ext cx="6270390" cy="2765303"/>
          </a:xfrm>
          <a:prstGeom prst="rect">
            <a:avLst/>
          </a:prstGeom>
        </p:spPr>
      </p:pic>
    </p:spTree>
    <p:extLst>
      <p:ext uri="{BB962C8B-B14F-4D97-AF65-F5344CB8AC3E}">
        <p14:creationId xmlns:p14="http://schemas.microsoft.com/office/powerpoint/2010/main" val="11645872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E9F8B3-8282-4A93-BBF8-3342538A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092BCAD-D990-9E9B-166A-247E690D691E}"/>
              </a:ext>
            </a:extLst>
          </p:cNvPr>
          <p:cNvSpPr>
            <a:spLocks noGrp="1"/>
          </p:cNvSpPr>
          <p:nvPr>
            <p:ph type="title"/>
          </p:nvPr>
        </p:nvSpPr>
        <p:spPr>
          <a:xfrm>
            <a:off x="1429566" y="747484"/>
            <a:ext cx="9238434" cy="857559"/>
          </a:xfrm>
        </p:spPr>
        <p:txBody>
          <a:bodyPr>
            <a:normAutofit/>
          </a:bodyPr>
          <a:lstStyle/>
          <a:p>
            <a:r>
              <a:rPr lang="da-DK" dirty="0"/>
              <a:t>Sociale medier x selvværd og identitet</a:t>
            </a:r>
          </a:p>
        </p:txBody>
      </p:sp>
      <p:cxnSp>
        <p:nvCxnSpPr>
          <p:cNvPr id="10" name="Straight Connector 9">
            <a:extLst>
              <a:ext uri="{FF2B5EF4-FFF2-40B4-BE49-F238E27FC236}">
                <a16:creationId xmlns:a16="http://schemas.microsoft.com/office/drawing/2014/main" id="{58EFA797-975B-41D8-BC96-56CDC2CFA3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286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ladsholder til indhold 3">
            <a:extLst>
              <a:ext uri="{FF2B5EF4-FFF2-40B4-BE49-F238E27FC236}">
                <a16:creationId xmlns:a16="http://schemas.microsoft.com/office/drawing/2014/main" id="{593FB195-0DA0-F197-02B1-E765FF2A934B}"/>
              </a:ext>
            </a:extLst>
          </p:cNvPr>
          <p:cNvSpPr>
            <a:spLocks noGrp="1"/>
          </p:cNvSpPr>
          <p:nvPr>
            <p:ph idx="1"/>
          </p:nvPr>
        </p:nvSpPr>
        <p:spPr>
          <a:xfrm>
            <a:off x="1524000" y="1725124"/>
            <a:ext cx="3142373" cy="1121752"/>
          </a:xfrm>
        </p:spPr>
        <p:txBody>
          <a:bodyPr>
            <a:normAutofit lnSpcReduction="10000"/>
          </a:bodyPr>
          <a:lstStyle/>
          <a:p>
            <a:endParaRPr lang="da-DK" sz="2400" dirty="0"/>
          </a:p>
          <a:p>
            <a:r>
              <a:rPr lang="da-DK" sz="2400" dirty="0"/>
              <a:t>Gode ting	</a:t>
            </a:r>
          </a:p>
        </p:txBody>
      </p:sp>
      <p:sp>
        <p:nvSpPr>
          <p:cNvPr id="5" name="Pladsholder til indhold 3">
            <a:extLst>
              <a:ext uri="{FF2B5EF4-FFF2-40B4-BE49-F238E27FC236}">
                <a16:creationId xmlns:a16="http://schemas.microsoft.com/office/drawing/2014/main" id="{1306B061-7D55-EA47-1081-DA515FD4E01C}"/>
              </a:ext>
            </a:extLst>
          </p:cNvPr>
          <p:cNvSpPr txBox="1">
            <a:spLocks/>
          </p:cNvSpPr>
          <p:nvPr/>
        </p:nvSpPr>
        <p:spPr>
          <a:xfrm>
            <a:off x="7804218" y="1840111"/>
            <a:ext cx="2863782" cy="1006765"/>
          </a:xfrm>
          <a:prstGeom prst="rect">
            <a:avLst/>
          </a:prstGeom>
        </p:spPr>
        <p:txBody>
          <a:bodyPr vert="horz" lIns="91440" tIns="45720" rIns="91440" bIns="45720" rtlCol="0">
            <a:normAutofit/>
          </a:bodyPr>
          <a:lst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dirty="0"/>
          </a:p>
          <a:p>
            <a:r>
              <a:rPr lang="da-DK" sz="2400" dirty="0"/>
              <a:t>Dårlige ting	</a:t>
            </a:r>
          </a:p>
        </p:txBody>
      </p:sp>
      <p:pic>
        <p:nvPicPr>
          <p:cNvPr id="6" name="Picture 2" descr="What? A Post-it Speaker? | Innovation Lab">
            <a:extLst>
              <a:ext uri="{FF2B5EF4-FFF2-40B4-BE49-F238E27FC236}">
                <a16:creationId xmlns:a16="http://schemas.microsoft.com/office/drawing/2014/main" id="{3C84689D-F6CD-AC27-7C0D-820986F206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08" t="8310" r="16503" b="19096"/>
          <a:stretch>
            <a:fillRect/>
          </a:stretch>
        </p:blipFill>
        <p:spPr bwMode="auto">
          <a:xfrm>
            <a:off x="1028870" y="2764424"/>
            <a:ext cx="3965161" cy="38825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What? A Post-it Speaker? | Innovation Lab">
            <a:extLst>
              <a:ext uri="{FF2B5EF4-FFF2-40B4-BE49-F238E27FC236}">
                <a16:creationId xmlns:a16="http://schemas.microsoft.com/office/drawing/2014/main" id="{B6922143-5FEA-FDC1-D010-E24F9120DB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08" t="8310" r="16503" b="19096"/>
          <a:stretch>
            <a:fillRect/>
          </a:stretch>
        </p:blipFill>
        <p:spPr bwMode="auto">
          <a:xfrm>
            <a:off x="7197970" y="2846876"/>
            <a:ext cx="3965161" cy="3882596"/>
          </a:xfrm>
          <a:prstGeom prst="rect">
            <a:avLst/>
          </a:prstGeom>
          <a:noFill/>
          <a:extLst>
            <a:ext uri="{909E8E84-426E-40DD-AFC4-6F175D3DCCD1}">
              <a14:hiddenFill xmlns:a14="http://schemas.microsoft.com/office/drawing/2010/main">
                <a:solidFill>
                  <a:srgbClr val="FFFFFF"/>
                </a:solidFill>
              </a14:hiddenFill>
            </a:ext>
          </a:extLst>
        </p:spPr>
      </p:pic>
      <p:sp>
        <p:nvSpPr>
          <p:cNvPr id="11" name="Pladsholder til indhold 3">
            <a:extLst>
              <a:ext uri="{FF2B5EF4-FFF2-40B4-BE49-F238E27FC236}">
                <a16:creationId xmlns:a16="http://schemas.microsoft.com/office/drawing/2014/main" id="{90541C9D-3094-D985-3F99-5E20421FDD14}"/>
              </a:ext>
            </a:extLst>
          </p:cNvPr>
          <p:cNvSpPr txBox="1">
            <a:spLocks/>
          </p:cNvSpPr>
          <p:nvPr/>
        </p:nvSpPr>
        <p:spPr>
          <a:xfrm rot="21406508">
            <a:off x="1370619" y="2910432"/>
            <a:ext cx="3297291" cy="3520079"/>
          </a:xfrm>
          <a:prstGeom prst="rect">
            <a:avLst/>
          </a:prstGeom>
        </p:spPr>
        <p:txBody>
          <a:bodyPr vert="horz" lIns="91440" tIns="45720" rIns="91440" bIns="45720" rtlCol="0">
            <a:normAutofit lnSpcReduction="10000"/>
          </a:bodyPr>
          <a:lst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sz="2400" dirty="0"/>
          </a:p>
          <a:p>
            <a:pPr>
              <a:lnSpc>
                <a:spcPct val="100000"/>
              </a:lnSpc>
            </a:pPr>
            <a:r>
              <a:rPr lang="da-DK" dirty="0"/>
              <a:t>Fællesskab og tilhørsforhold</a:t>
            </a:r>
          </a:p>
          <a:p>
            <a:pPr>
              <a:lnSpc>
                <a:spcPct val="100000"/>
              </a:lnSpc>
            </a:pPr>
            <a:r>
              <a:rPr lang="da-DK" dirty="0"/>
              <a:t>Anerkendelse og feedback</a:t>
            </a:r>
          </a:p>
          <a:p>
            <a:pPr>
              <a:lnSpc>
                <a:spcPct val="100000"/>
              </a:lnSpc>
            </a:pPr>
            <a:r>
              <a:rPr lang="da-DK" dirty="0"/>
              <a:t>Støtte og spejling</a:t>
            </a:r>
          </a:p>
          <a:p>
            <a:pPr>
              <a:lnSpc>
                <a:spcPct val="100000"/>
              </a:lnSpc>
            </a:pPr>
            <a:r>
              <a:rPr lang="da-DK" dirty="0"/>
              <a:t>Udforskning af selvet (identitetsafprøvning)</a:t>
            </a:r>
          </a:p>
          <a:p>
            <a:pPr>
              <a:lnSpc>
                <a:spcPct val="100000"/>
              </a:lnSpc>
            </a:pPr>
            <a:r>
              <a:rPr lang="da-DK" dirty="0"/>
              <a:t>Selvtillid</a:t>
            </a:r>
          </a:p>
          <a:p>
            <a:pPr>
              <a:lnSpc>
                <a:spcPct val="100000"/>
              </a:lnSpc>
            </a:pPr>
            <a:r>
              <a:rPr lang="da-DK" dirty="0"/>
              <a:t>Netværk og sociale kompetencer</a:t>
            </a:r>
          </a:p>
        </p:txBody>
      </p:sp>
      <p:sp>
        <p:nvSpPr>
          <p:cNvPr id="12" name="Pladsholder til indhold 3">
            <a:extLst>
              <a:ext uri="{FF2B5EF4-FFF2-40B4-BE49-F238E27FC236}">
                <a16:creationId xmlns:a16="http://schemas.microsoft.com/office/drawing/2014/main" id="{8BC2BCF9-DB08-7C47-E02E-879A2B3087CB}"/>
              </a:ext>
            </a:extLst>
          </p:cNvPr>
          <p:cNvSpPr txBox="1">
            <a:spLocks/>
          </p:cNvSpPr>
          <p:nvPr/>
        </p:nvSpPr>
        <p:spPr>
          <a:xfrm rot="21406508">
            <a:off x="7515954" y="2947034"/>
            <a:ext cx="3329188" cy="3700173"/>
          </a:xfrm>
          <a:prstGeom prst="rect">
            <a:avLst/>
          </a:prstGeom>
        </p:spPr>
        <p:txBody>
          <a:bodyPr vert="horz" lIns="91440" tIns="45720" rIns="91440" bIns="45720" rtlCol="0">
            <a:normAutofit/>
          </a:bodyPr>
          <a:lst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dirty="0"/>
          </a:p>
          <a:p>
            <a:pPr>
              <a:lnSpc>
                <a:spcPct val="100000"/>
              </a:lnSpc>
            </a:pPr>
            <a:r>
              <a:rPr lang="da-DK" dirty="0"/>
              <a:t>Konstante sammenligninger / sammenligningskultur</a:t>
            </a:r>
          </a:p>
          <a:p>
            <a:pPr>
              <a:lnSpc>
                <a:spcPct val="100000"/>
              </a:lnSpc>
            </a:pPr>
            <a:r>
              <a:rPr lang="da-DK" dirty="0"/>
              <a:t>Perfekthedsidealer </a:t>
            </a:r>
          </a:p>
          <a:p>
            <a:pPr>
              <a:lnSpc>
                <a:spcPct val="100000"/>
              </a:lnSpc>
            </a:pPr>
            <a:r>
              <a:rPr lang="da-DK" dirty="0"/>
              <a:t>Præstationspres</a:t>
            </a:r>
          </a:p>
          <a:p>
            <a:pPr>
              <a:lnSpc>
                <a:spcPct val="100000"/>
              </a:lnSpc>
            </a:pPr>
            <a:r>
              <a:rPr lang="da-DK" dirty="0"/>
              <a:t>Afhængighed af bekræftelse (likes, kommentarer osv.)</a:t>
            </a:r>
          </a:p>
          <a:p>
            <a:pPr>
              <a:lnSpc>
                <a:spcPct val="100000"/>
              </a:lnSpc>
            </a:pPr>
            <a:r>
              <a:rPr lang="da-DK" dirty="0"/>
              <a:t>Digital mobning</a:t>
            </a:r>
          </a:p>
          <a:p>
            <a:pPr>
              <a:lnSpc>
                <a:spcPct val="100000"/>
              </a:lnSpc>
            </a:pPr>
            <a:r>
              <a:rPr lang="da-DK" dirty="0"/>
              <a:t>Identitetsforvirring </a:t>
            </a:r>
          </a:p>
          <a:p>
            <a:pPr>
              <a:lnSpc>
                <a:spcPct val="100000"/>
              </a:lnSpc>
            </a:pPr>
            <a:endParaRPr lang="da-DK" dirty="0"/>
          </a:p>
        </p:txBody>
      </p:sp>
    </p:spTree>
    <p:extLst>
      <p:ext uri="{BB962C8B-B14F-4D97-AF65-F5344CB8AC3E}">
        <p14:creationId xmlns:p14="http://schemas.microsoft.com/office/powerpoint/2010/main" val="311139566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E9F8B3-8282-4A93-BBF8-3342538A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E4A5227-43DE-AE60-30D8-142C2C9B9C88}"/>
              </a:ext>
            </a:extLst>
          </p:cNvPr>
          <p:cNvSpPr>
            <a:spLocks noGrp="1"/>
          </p:cNvSpPr>
          <p:nvPr>
            <p:ph type="title"/>
          </p:nvPr>
        </p:nvSpPr>
        <p:spPr>
          <a:xfrm>
            <a:off x="1429565" y="251214"/>
            <a:ext cx="10497828" cy="1651791"/>
          </a:xfrm>
        </p:spPr>
        <p:txBody>
          <a:bodyPr>
            <a:normAutofit/>
          </a:bodyPr>
          <a:lstStyle/>
          <a:p>
            <a:r>
              <a:rPr lang="da-DK" dirty="0"/>
              <a:t>Forskellige Perspektiver på hvorfor sociale medier påvirker vores identitet og selvværd</a:t>
            </a:r>
          </a:p>
        </p:txBody>
      </p:sp>
      <p:cxnSp>
        <p:nvCxnSpPr>
          <p:cNvPr id="10" name="Straight Connector 9">
            <a:extLst>
              <a:ext uri="{FF2B5EF4-FFF2-40B4-BE49-F238E27FC236}">
                <a16:creationId xmlns:a16="http://schemas.microsoft.com/office/drawing/2014/main" id="{58EFA797-975B-41D8-BC96-56CDC2CFA3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286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Social Comparison - Corner of Finesse">
            <a:extLst>
              <a:ext uri="{FF2B5EF4-FFF2-40B4-BE49-F238E27FC236}">
                <a16:creationId xmlns:a16="http://schemas.microsoft.com/office/drawing/2014/main" id="{831CAE70-8F69-5A7E-7245-1F4A80C1A10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7988" t="7543" r="14570"/>
          <a:stretch>
            <a:fillRect/>
          </a:stretch>
        </p:blipFill>
        <p:spPr bwMode="auto">
          <a:xfrm>
            <a:off x="1384491" y="2656967"/>
            <a:ext cx="4662435" cy="35954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914F3F1-07B9-BA43-15FE-B7B1BBE34F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4708" y="2710325"/>
            <a:ext cx="4423456" cy="3542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53139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E9F8B3-8282-4A93-BBF8-3342538A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1DF1531-0E8F-B595-2CFF-10A3D1A4FEE8}"/>
              </a:ext>
            </a:extLst>
          </p:cNvPr>
          <p:cNvSpPr>
            <a:spLocks noGrp="1"/>
          </p:cNvSpPr>
          <p:nvPr>
            <p:ph type="title"/>
          </p:nvPr>
        </p:nvSpPr>
        <p:spPr>
          <a:xfrm>
            <a:off x="1429566" y="1045445"/>
            <a:ext cx="9238434" cy="857559"/>
          </a:xfrm>
        </p:spPr>
        <p:txBody>
          <a:bodyPr>
            <a:normAutofit/>
          </a:bodyPr>
          <a:lstStyle/>
          <a:p>
            <a:r>
              <a:rPr lang="da-DK" dirty="0"/>
              <a:t>1. Social sammenligningsteori</a:t>
            </a:r>
          </a:p>
        </p:txBody>
      </p:sp>
      <p:cxnSp>
        <p:nvCxnSpPr>
          <p:cNvPr id="10" name="Straight Connector 9">
            <a:extLst>
              <a:ext uri="{FF2B5EF4-FFF2-40B4-BE49-F238E27FC236}">
                <a16:creationId xmlns:a16="http://schemas.microsoft.com/office/drawing/2014/main" id="{58EFA797-975B-41D8-BC96-56CDC2CFA3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286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780A423D-1C17-EBBB-F0C1-65B2ED244066}"/>
              </a:ext>
            </a:extLst>
          </p:cNvPr>
          <p:cNvSpPr>
            <a:spLocks noGrp="1"/>
          </p:cNvSpPr>
          <p:nvPr>
            <p:ph idx="1"/>
          </p:nvPr>
        </p:nvSpPr>
        <p:spPr>
          <a:xfrm>
            <a:off x="1429565" y="2286000"/>
            <a:ext cx="9975853" cy="4458927"/>
          </a:xfrm>
        </p:spPr>
        <p:txBody>
          <a:bodyPr>
            <a:normAutofit fontScale="92500" lnSpcReduction="10000"/>
          </a:bodyPr>
          <a:lstStyle/>
          <a:p>
            <a:pPr>
              <a:lnSpc>
                <a:spcPct val="150000"/>
              </a:lnSpc>
            </a:pPr>
            <a:r>
              <a:rPr lang="da-DK" sz="2000" b="1" dirty="0"/>
              <a:t>Leon </a:t>
            </a:r>
            <a:r>
              <a:rPr lang="da-DK" sz="2000" b="1" dirty="0" err="1"/>
              <a:t>Festinger</a:t>
            </a:r>
            <a:r>
              <a:rPr lang="da-DK" sz="2000" b="1" dirty="0"/>
              <a:t> </a:t>
            </a:r>
            <a:r>
              <a:rPr lang="da-DK" sz="2000" dirty="0"/>
              <a:t>har udviklet en teori omkring menneskets </a:t>
            </a:r>
            <a:r>
              <a:rPr lang="da-DK" sz="2000" b="1" u="sng" dirty="0"/>
              <a:t>selvevaluering</a:t>
            </a:r>
            <a:r>
              <a:rPr lang="da-DK" sz="2000" dirty="0"/>
              <a:t>. Her pointerer han, at vi evaluerer os selv ved at sammenligne os med andre, der har nogenlunde tilsvarende evner som os. </a:t>
            </a:r>
          </a:p>
          <a:p>
            <a:pPr>
              <a:lnSpc>
                <a:spcPct val="150000"/>
              </a:lnSpc>
            </a:pPr>
            <a:r>
              <a:rPr lang="da-DK" sz="2000" dirty="0"/>
              <a:t>Dette er en måde at lære sig selv at kende på. Det er med til at motivere til forandring, med til at forme den sociale identitet og med til at påvirke vores selvopfattelse og selvværd.</a:t>
            </a:r>
          </a:p>
          <a:p>
            <a:pPr>
              <a:lnSpc>
                <a:spcPct val="150000"/>
              </a:lnSpc>
            </a:pPr>
            <a:r>
              <a:rPr lang="da-DK" sz="2000" dirty="0"/>
              <a:t>Vi sammenligner os først og fremmest med mennesker med nogenlunde tilsvarende evner. </a:t>
            </a:r>
          </a:p>
          <a:p>
            <a:pPr marL="560070" lvl="1" indent="-285750">
              <a:lnSpc>
                <a:spcPct val="150000"/>
              </a:lnSpc>
              <a:buFont typeface="Arial" panose="020B0604020202020204" pitchFamily="34" charset="0"/>
              <a:buChar char="•"/>
            </a:pPr>
            <a:r>
              <a:rPr lang="da-DK" sz="1800" b="0" dirty="0"/>
              <a:t>Dog sammenligner vi os også ‘opad’ mod folk med bedre evner samt ‘nedad’ mod folk, der kan mindre end os selv eller står i en dårligere situation.</a:t>
            </a:r>
          </a:p>
          <a:p>
            <a:pPr marL="560070" lvl="1" indent="-285750">
              <a:lnSpc>
                <a:spcPct val="150000"/>
              </a:lnSpc>
              <a:buFont typeface="Arial" panose="020B0604020202020204" pitchFamily="34" charset="0"/>
              <a:buChar char="•"/>
            </a:pPr>
            <a:r>
              <a:rPr lang="da-DK" sz="1800" b="0" dirty="0"/>
              <a:t>OBS: Vi sammenligner ikke kun evner, men alle punkter af livet (fx økonomi, udseende, status, psykisk og fysisk sundhed m.m.)</a:t>
            </a:r>
          </a:p>
          <a:p>
            <a:endParaRPr lang="da-DK" sz="2000" dirty="0"/>
          </a:p>
        </p:txBody>
      </p:sp>
    </p:spTree>
    <p:extLst>
      <p:ext uri="{BB962C8B-B14F-4D97-AF65-F5344CB8AC3E}">
        <p14:creationId xmlns:p14="http://schemas.microsoft.com/office/powerpoint/2010/main" val="6395974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A4E9F8B3-8282-4A93-BBF8-3342538A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5E8864B-AE4D-43EE-23DE-3C6142D67A22}"/>
              </a:ext>
            </a:extLst>
          </p:cNvPr>
          <p:cNvSpPr>
            <a:spLocks noGrp="1"/>
          </p:cNvSpPr>
          <p:nvPr>
            <p:ph type="title"/>
          </p:nvPr>
        </p:nvSpPr>
        <p:spPr>
          <a:xfrm>
            <a:off x="1429566" y="1045445"/>
            <a:ext cx="9238434" cy="857559"/>
          </a:xfrm>
        </p:spPr>
        <p:txBody>
          <a:bodyPr>
            <a:normAutofit/>
          </a:bodyPr>
          <a:lstStyle/>
          <a:p>
            <a:r>
              <a:rPr lang="da-DK" dirty="0"/>
              <a:t>Motiver for sociale sammenligninger</a:t>
            </a:r>
          </a:p>
        </p:txBody>
      </p:sp>
      <p:cxnSp>
        <p:nvCxnSpPr>
          <p:cNvPr id="19" name="Straight Connector 9">
            <a:extLst>
              <a:ext uri="{FF2B5EF4-FFF2-40B4-BE49-F238E27FC236}">
                <a16:creationId xmlns:a16="http://schemas.microsoft.com/office/drawing/2014/main" id="{58EFA797-975B-41D8-BC96-56CDC2CFA3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286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0" name="Pladsholder til indhold 2">
            <a:extLst>
              <a:ext uri="{FF2B5EF4-FFF2-40B4-BE49-F238E27FC236}">
                <a16:creationId xmlns:a16="http://schemas.microsoft.com/office/drawing/2014/main" id="{DA0DAE38-28FA-C5DC-F715-5443C4D67B83}"/>
              </a:ext>
            </a:extLst>
          </p:cNvPr>
          <p:cNvGraphicFramePr>
            <a:graphicFrameLocks noGrp="1"/>
          </p:cNvGraphicFramePr>
          <p:nvPr>
            <p:ph idx="1"/>
            <p:extLst>
              <p:ext uri="{D42A27DB-BD31-4B8C-83A1-F6EECF244321}">
                <p14:modId xmlns:p14="http://schemas.microsoft.com/office/powerpoint/2010/main" val="3123938383"/>
              </p:ext>
            </p:extLst>
          </p:nvPr>
        </p:nvGraphicFramePr>
        <p:xfrm>
          <a:off x="1429565" y="2411608"/>
          <a:ext cx="9238433" cy="3677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665776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E9F8B3-8282-4A93-BBF8-3342538A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E719917-DCE1-F3F6-8582-8DF12963ADC6}"/>
              </a:ext>
            </a:extLst>
          </p:cNvPr>
          <p:cNvSpPr>
            <a:spLocks noGrp="1"/>
          </p:cNvSpPr>
          <p:nvPr>
            <p:ph type="title"/>
          </p:nvPr>
        </p:nvSpPr>
        <p:spPr>
          <a:xfrm>
            <a:off x="1429565" y="552663"/>
            <a:ext cx="10186329" cy="1350342"/>
          </a:xfrm>
        </p:spPr>
        <p:txBody>
          <a:bodyPr>
            <a:normAutofit/>
          </a:bodyPr>
          <a:lstStyle/>
          <a:p>
            <a:r>
              <a:rPr lang="da-DK" dirty="0"/>
              <a:t>Selvforbedring: Hvordan kan jeg forbedre mig?</a:t>
            </a:r>
          </a:p>
        </p:txBody>
      </p:sp>
      <p:cxnSp>
        <p:nvCxnSpPr>
          <p:cNvPr id="10" name="Straight Connector 9">
            <a:extLst>
              <a:ext uri="{FF2B5EF4-FFF2-40B4-BE49-F238E27FC236}">
                <a16:creationId xmlns:a16="http://schemas.microsoft.com/office/drawing/2014/main" id="{58EFA797-975B-41D8-BC96-56CDC2CFA3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286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79C94FA9-C390-005B-7C81-B45972695B4F}"/>
              </a:ext>
            </a:extLst>
          </p:cNvPr>
          <p:cNvSpPr>
            <a:spLocks noGrp="1"/>
          </p:cNvSpPr>
          <p:nvPr>
            <p:ph idx="1"/>
          </p:nvPr>
        </p:nvSpPr>
        <p:spPr>
          <a:xfrm>
            <a:off x="1429566" y="2729554"/>
            <a:ext cx="8943466" cy="3808898"/>
          </a:xfrm>
        </p:spPr>
        <p:txBody>
          <a:bodyPr>
            <a:normAutofit/>
          </a:bodyPr>
          <a:lstStyle/>
          <a:p>
            <a:pPr>
              <a:lnSpc>
                <a:spcPct val="150000"/>
              </a:lnSpc>
            </a:pPr>
            <a:r>
              <a:rPr lang="da-DK" sz="2000" dirty="0"/>
              <a:t>Ofte opadgående sammenligninger, hvor vi gerne vil kunne/være det samme som andre (ofte nogen som ligner os). </a:t>
            </a:r>
          </a:p>
          <a:p>
            <a:pPr marL="560070" lvl="1" indent="-285750">
              <a:lnSpc>
                <a:spcPct val="150000"/>
              </a:lnSpc>
              <a:buFont typeface="Arial" panose="020B0604020202020204" pitchFamily="34" charset="0"/>
              <a:buChar char="•"/>
            </a:pPr>
            <a:r>
              <a:rPr lang="da-DK" sz="1800" b="0" dirty="0"/>
              <a:t>Ofte positive </a:t>
            </a:r>
            <a:r>
              <a:rPr lang="da-DK" sz="1800" b="0" dirty="0">
                <a:sym typeface="Wingdings" panose="05000000000000000000" pitchFamily="2" charset="2"/>
              </a:rPr>
              <a:t></a:t>
            </a:r>
            <a:r>
              <a:rPr lang="da-DK" sz="1800" b="0" dirty="0"/>
              <a:t> motiverende.</a:t>
            </a:r>
          </a:p>
          <a:p>
            <a:pPr marL="560070" lvl="1" indent="-285750">
              <a:lnSpc>
                <a:spcPct val="150000"/>
              </a:lnSpc>
              <a:buFont typeface="Arial" panose="020B0604020202020204" pitchFamily="34" charset="0"/>
              <a:buChar char="•"/>
            </a:pPr>
            <a:r>
              <a:rPr lang="da-DK" sz="1800" b="0" dirty="0"/>
              <a:t>Kan være negative </a:t>
            </a:r>
            <a:r>
              <a:rPr lang="da-DK" sz="1800" b="0" dirty="0">
                <a:sym typeface="Wingdings" panose="05000000000000000000" pitchFamily="2" charset="2"/>
              </a:rPr>
              <a:t> hvis det ønskede ikke kan opnås, hvilket kan påvirke vores selvopfattelse (se næste slide).</a:t>
            </a:r>
          </a:p>
          <a:p>
            <a:pPr>
              <a:lnSpc>
                <a:spcPct val="150000"/>
              </a:lnSpc>
            </a:pPr>
            <a:r>
              <a:rPr lang="da-DK" sz="2000" dirty="0">
                <a:sym typeface="Wingdings" panose="05000000000000000000" pitchFamily="2" charset="2"/>
              </a:rPr>
              <a:t>Kan også være nedadgående sammenligninger, når man forsøger at slippe for en adfærd, der har negative konsekvenser (fx ”jeg vil ikke ende sådan”).</a:t>
            </a:r>
          </a:p>
          <a:p>
            <a:endParaRPr lang="da-DK" sz="2000" dirty="0"/>
          </a:p>
        </p:txBody>
      </p:sp>
    </p:spTree>
    <p:extLst>
      <p:ext uri="{BB962C8B-B14F-4D97-AF65-F5344CB8AC3E}">
        <p14:creationId xmlns:p14="http://schemas.microsoft.com/office/powerpoint/2010/main" val="377863457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E9F8B3-8282-4A93-BBF8-3342538A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8E01D44-7296-488C-C051-C8809EC3EA71}"/>
              </a:ext>
            </a:extLst>
          </p:cNvPr>
          <p:cNvSpPr>
            <a:spLocks noGrp="1"/>
          </p:cNvSpPr>
          <p:nvPr>
            <p:ph type="title"/>
          </p:nvPr>
        </p:nvSpPr>
        <p:spPr>
          <a:xfrm>
            <a:off x="1429566" y="572769"/>
            <a:ext cx="9593476" cy="1330236"/>
          </a:xfrm>
        </p:spPr>
        <p:txBody>
          <a:bodyPr>
            <a:normAutofit/>
          </a:bodyPr>
          <a:lstStyle/>
          <a:p>
            <a:r>
              <a:rPr lang="da-DK" dirty="0"/>
              <a:t>Selvopfattelse: hvordan opfatter jeg mig selv?</a:t>
            </a:r>
          </a:p>
        </p:txBody>
      </p:sp>
      <p:cxnSp>
        <p:nvCxnSpPr>
          <p:cNvPr id="10" name="Straight Connector 9">
            <a:extLst>
              <a:ext uri="{FF2B5EF4-FFF2-40B4-BE49-F238E27FC236}">
                <a16:creationId xmlns:a16="http://schemas.microsoft.com/office/drawing/2014/main" id="{58EFA797-975B-41D8-BC96-56CDC2CFA3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286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4E139209-BFFE-A394-CA76-36CCCB63EF21}"/>
              </a:ext>
            </a:extLst>
          </p:cNvPr>
          <p:cNvSpPr>
            <a:spLocks noGrp="1"/>
          </p:cNvSpPr>
          <p:nvPr>
            <p:ph idx="1"/>
          </p:nvPr>
        </p:nvSpPr>
        <p:spPr>
          <a:xfrm>
            <a:off x="1429565" y="2729554"/>
            <a:ext cx="8825479" cy="3710569"/>
          </a:xfrm>
        </p:spPr>
        <p:txBody>
          <a:bodyPr>
            <a:normAutofit/>
          </a:bodyPr>
          <a:lstStyle/>
          <a:p>
            <a:pPr>
              <a:lnSpc>
                <a:spcPct val="150000"/>
              </a:lnSpc>
            </a:pPr>
            <a:r>
              <a:rPr lang="da-DK" sz="2000" dirty="0"/>
              <a:t>Opadgående sammenligninger kan svække vores selvopfattelse, særligt hvis det er nogen, vi identificerer os med.</a:t>
            </a:r>
          </a:p>
          <a:p>
            <a:pPr marL="560070" lvl="1" indent="-285750">
              <a:lnSpc>
                <a:spcPct val="150000"/>
              </a:lnSpc>
              <a:buFont typeface="Arial" panose="020B0604020202020204" pitchFamily="34" charset="0"/>
              <a:buChar char="•"/>
            </a:pPr>
            <a:r>
              <a:rPr lang="da-DK" sz="1800" i="1" dirty="0"/>
              <a:t>”Alle de andre er meget klogere end mig”</a:t>
            </a:r>
          </a:p>
          <a:p>
            <a:pPr marL="560070" lvl="1" indent="-285750">
              <a:lnSpc>
                <a:spcPct val="150000"/>
              </a:lnSpc>
              <a:buFont typeface="Arial" panose="020B0604020202020204" pitchFamily="34" charset="0"/>
              <a:buChar char="•"/>
            </a:pPr>
            <a:r>
              <a:rPr lang="da-DK" sz="1800" i="1" dirty="0"/>
              <a:t>”Hun er meget smukkere”</a:t>
            </a:r>
          </a:p>
          <a:p>
            <a:pPr marL="560070" lvl="1" indent="-285750">
              <a:lnSpc>
                <a:spcPct val="150000"/>
              </a:lnSpc>
              <a:buFont typeface="Arial" panose="020B0604020202020204" pitchFamily="34" charset="0"/>
              <a:buChar char="•"/>
            </a:pPr>
            <a:r>
              <a:rPr lang="da-DK" sz="1800" i="1" dirty="0"/>
              <a:t>”De andre er meget bedre forældre”</a:t>
            </a:r>
          </a:p>
          <a:p>
            <a:pPr marL="560070" lvl="1" indent="-285750">
              <a:lnSpc>
                <a:spcPct val="150000"/>
              </a:lnSpc>
              <a:buFont typeface="Arial" panose="020B0604020202020204" pitchFamily="34" charset="0"/>
              <a:buChar char="•"/>
            </a:pPr>
            <a:r>
              <a:rPr lang="da-DK" sz="1800" i="1" dirty="0"/>
              <a:t>”Deres bil er meget sejere end vores”</a:t>
            </a:r>
          </a:p>
          <a:p>
            <a:endParaRPr lang="da-DK" dirty="0"/>
          </a:p>
        </p:txBody>
      </p:sp>
      <p:pic>
        <p:nvPicPr>
          <p:cNvPr id="6" name="Billede 5">
            <a:extLst>
              <a:ext uri="{FF2B5EF4-FFF2-40B4-BE49-F238E27FC236}">
                <a16:creationId xmlns:a16="http://schemas.microsoft.com/office/drawing/2014/main" id="{1489985C-A4CD-89E2-0B47-BD8ACF2DDE90}"/>
              </a:ext>
            </a:extLst>
          </p:cNvPr>
          <p:cNvPicPr>
            <a:picLocks noChangeAspect="1"/>
          </p:cNvPicPr>
          <p:nvPr/>
        </p:nvPicPr>
        <p:blipFill>
          <a:blip r:embed="rId2"/>
          <a:stretch>
            <a:fillRect/>
          </a:stretch>
        </p:blipFill>
        <p:spPr>
          <a:xfrm>
            <a:off x="6290268" y="3626084"/>
            <a:ext cx="5730721" cy="2980790"/>
          </a:xfrm>
          <a:prstGeom prst="rect">
            <a:avLst/>
          </a:prstGeom>
        </p:spPr>
      </p:pic>
    </p:spTree>
    <p:extLst>
      <p:ext uri="{BB962C8B-B14F-4D97-AF65-F5344CB8AC3E}">
        <p14:creationId xmlns:p14="http://schemas.microsoft.com/office/powerpoint/2010/main" val="343838991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E9F8B3-8282-4A93-BBF8-3342538A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284ED91-7E14-B5E6-DEDD-9CD53920E2BB}"/>
              </a:ext>
            </a:extLst>
          </p:cNvPr>
          <p:cNvSpPr>
            <a:spLocks noGrp="1"/>
          </p:cNvSpPr>
          <p:nvPr>
            <p:ph type="title"/>
          </p:nvPr>
        </p:nvSpPr>
        <p:spPr>
          <a:xfrm>
            <a:off x="1429566" y="1045445"/>
            <a:ext cx="9238434" cy="857559"/>
          </a:xfrm>
        </p:spPr>
        <p:txBody>
          <a:bodyPr>
            <a:normAutofit/>
          </a:bodyPr>
          <a:lstStyle/>
          <a:p>
            <a:r>
              <a:rPr lang="da-DK" dirty="0"/>
              <a:t>Selvværd: hvad synes jeg om mig selv?</a:t>
            </a:r>
          </a:p>
        </p:txBody>
      </p:sp>
      <p:cxnSp>
        <p:nvCxnSpPr>
          <p:cNvPr id="10" name="Straight Connector 9">
            <a:extLst>
              <a:ext uri="{FF2B5EF4-FFF2-40B4-BE49-F238E27FC236}">
                <a16:creationId xmlns:a16="http://schemas.microsoft.com/office/drawing/2014/main" id="{58EFA797-975B-41D8-BC96-56CDC2CFA3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286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descr="Comparison - The Thief of Joy - HOT MESS TO MESSAGE">
            <a:extLst>
              <a:ext uri="{FF2B5EF4-FFF2-40B4-BE49-F238E27FC236}">
                <a16:creationId xmlns:a16="http://schemas.microsoft.com/office/drawing/2014/main" id="{1411ED52-4C8B-C874-7E15-87F5C1E62D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218"/>
          <a:stretch>
            <a:fillRect/>
          </a:stretch>
        </p:blipFill>
        <p:spPr bwMode="auto">
          <a:xfrm>
            <a:off x="8500904" y="4735320"/>
            <a:ext cx="3610709" cy="2122679"/>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indhold 2">
            <a:extLst>
              <a:ext uri="{FF2B5EF4-FFF2-40B4-BE49-F238E27FC236}">
                <a16:creationId xmlns:a16="http://schemas.microsoft.com/office/drawing/2014/main" id="{4287041B-81DB-0E8B-D839-BE4EB785FC6C}"/>
              </a:ext>
            </a:extLst>
          </p:cNvPr>
          <p:cNvSpPr>
            <a:spLocks noGrp="1"/>
          </p:cNvSpPr>
          <p:nvPr>
            <p:ph idx="1"/>
          </p:nvPr>
        </p:nvSpPr>
        <p:spPr>
          <a:xfrm>
            <a:off x="1429566" y="2502042"/>
            <a:ext cx="9593476" cy="3587134"/>
          </a:xfrm>
        </p:spPr>
        <p:txBody>
          <a:bodyPr>
            <a:normAutofit lnSpcReduction="10000"/>
          </a:bodyPr>
          <a:lstStyle/>
          <a:p>
            <a:pPr>
              <a:lnSpc>
                <a:spcPct val="150000"/>
              </a:lnSpc>
            </a:pPr>
            <a:r>
              <a:rPr lang="da-DK" sz="2000" i="1" dirty="0"/>
              <a:t>Opadgående sammenligninger </a:t>
            </a:r>
            <a:r>
              <a:rPr lang="da-DK" sz="2000" dirty="0"/>
              <a:t>påvirker vores selvværd negativt</a:t>
            </a:r>
          </a:p>
          <a:p>
            <a:pPr marL="560070" lvl="1" indent="-285750">
              <a:lnSpc>
                <a:spcPct val="150000"/>
              </a:lnSpc>
              <a:buFont typeface="Arial" panose="020B0604020202020204" pitchFamily="34" charset="0"/>
              <a:buChar char="•"/>
            </a:pPr>
            <a:r>
              <a:rPr lang="da-DK" sz="1800" b="0" dirty="0"/>
              <a:t>Hvis vi hele tiden sammenligner os med folk, der er bedre, rigere eller flottere end os, vurderer vi os selv mere negativt</a:t>
            </a:r>
          </a:p>
          <a:p>
            <a:pPr marL="560070" lvl="1" indent="-285750">
              <a:lnSpc>
                <a:spcPct val="150000"/>
              </a:lnSpc>
              <a:buFont typeface="Arial" panose="020B0604020202020204" pitchFamily="34" charset="0"/>
              <a:buChar char="•"/>
            </a:pPr>
            <a:r>
              <a:rPr lang="da-DK" sz="1800" b="0" dirty="0"/>
              <a:t>Finder særligt sted på sociale medier: Det kan påvirke selvværdet negativt konstant at være vidne til andres positive selvfremstillinger.</a:t>
            </a:r>
          </a:p>
          <a:p>
            <a:pPr>
              <a:lnSpc>
                <a:spcPct val="150000"/>
              </a:lnSpc>
            </a:pPr>
            <a:r>
              <a:rPr lang="da-DK" sz="2000" dirty="0"/>
              <a:t>Omvendt kan </a:t>
            </a:r>
            <a:r>
              <a:rPr lang="da-DK" sz="2000" i="1" dirty="0"/>
              <a:t>nedadgående sammenligninger </a:t>
            </a:r>
            <a:r>
              <a:rPr lang="da-DK" sz="2000" dirty="0"/>
              <a:t>kan styrke selvværdet</a:t>
            </a:r>
          </a:p>
          <a:p>
            <a:pPr marL="560070" lvl="1" indent="-285750">
              <a:lnSpc>
                <a:spcPct val="150000"/>
              </a:lnSpc>
              <a:buFont typeface="Arial" panose="020B0604020202020204" pitchFamily="34" charset="0"/>
              <a:buChar char="•"/>
            </a:pPr>
            <a:r>
              <a:rPr lang="da-DK" sz="1800" b="0" dirty="0"/>
              <a:t>Hvis vi sammenligner os med nogen, der er grimmere, mere usoignerede eller fattigere, vil vi vurdere os selv mere positivt.</a:t>
            </a:r>
          </a:p>
        </p:txBody>
      </p:sp>
    </p:spTree>
    <p:extLst>
      <p:ext uri="{BB962C8B-B14F-4D97-AF65-F5344CB8AC3E}">
        <p14:creationId xmlns:p14="http://schemas.microsoft.com/office/powerpoint/2010/main" val="888058027"/>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PortalVTI">
  <a:themeElements>
    <a:clrScheme name="Earth">
      <a:dk1>
        <a:sysClr val="windowText" lastClr="000000"/>
      </a:dk1>
      <a:lt1>
        <a:sysClr val="window" lastClr="FFFFFF"/>
      </a:lt1>
      <a:dk2>
        <a:srgbClr val="051618"/>
      </a:dk2>
      <a:lt2>
        <a:srgbClr val="E8E8DF"/>
      </a:lt2>
      <a:accent1>
        <a:srgbClr val="2D714C"/>
      </a:accent1>
      <a:accent2>
        <a:srgbClr val="1F7985"/>
      </a:accent2>
      <a:accent3>
        <a:srgbClr val="0D6756"/>
      </a:accent3>
      <a:accent4>
        <a:srgbClr val="40945E"/>
      </a:accent4>
      <a:accent5>
        <a:srgbClr val="389896"/>
      </a:accent5>
      <a:accent6>
        <a:srgbClr val="64924A"/>
      </a:accent6>
      <a:hlink>
        <a:srgbClr val="1F855C"/>
      </a:hlink>
      <a:folHlink>
        <a:srgbClr val="227390"/>
      </a:folHlink>
    </a:clrScheme>
    <a:fontScheme name="Earth">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rtalVTI" id="{0E0D5035-C7F2-4607-91F4-D5D5F886A15A}" vid="{EAFF3D8B-AC13-4E90-80A9-182200FBC86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1465</TotalTime>
  <Words>882</Words>
  <Application>Microsoft Office PowerPoint</Application>
  <PresentationFormat>Widescreen</PresentationFormat>
  <Paragraphs>78</Paragraphs>
  <Slides>13</Slides>
  <Notes>3</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13</vt:i4>
      </vt:variant>
    </vt:vector>
  </HeadingPairs>
  <TitlesOfParts>
    <vt:vector size="19" baseType="lpstr">
      <vt:lpstr>Aptos</vt:lpstr>
      <vt:lpstr>Arial</vt:lpstr>
      <vt:lpstr>Trade Gothic Next Cond</vt:lpstr>
      <vt:lpstr>Trade Gothic Next Light</vt:lpstr>
      <vt:lpstr>Wingdings</vt:lpstr>
      <vt:lpstr>PortalVTI</vt:lpstr>
      <vt:lpstr>Flere perspektiver på sociale medier og identitet</vt:lpstr>
      <vt:lpstr>Hvorfor er det overhovedet vigtigt i dag?</vt:lpstr>
      <vt:lpstr>Sociale medier x selvværd og identitet</vt:lpstr>
      <vt:lpstr>Forskellige Perspektiver på hvorfor sociale medier påvirker vores identitet og selvværd</vt:lpstr>
      <vt:lpstr>1. Social sammenligningsteori</vt:lpstr>
      <vt:lpstr>Motiver for sociale sammenligninger</vt:lpstr>
      <vt:lpstr>Selvforbedring: Hvordan kan jeg forbedre mig?</vt:lpstr>
      <vt:lpstr>Selvopfattelse: hvordan opfatter jeg mig selv?</vt:lpstr>
      <vt:lpstr>Selvværd: hvad synes jeg om mig selv?</vt:lpstr>
      <vt:lpstr>summeopgave</vt:lpstr>
      <vt:lpstr>2. Anerkendelsesteori</vt:lpstr>
      <vt:lpstr>Anerkendelsen kan vi få i tre sfærer:</vt:lpstr>
      <vt:lpstr>Opgave: læs uddraget af kronikken ”Jeg skriver jo ikke selv, jeg er smuk”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Clara Nørgaard Madsen (CSN - UCH)</dc:creator>
  <cp:lastModifiedBy>Clara Nørgaard Madsen (CSN - UCH)</cp:lastModifiedBy>
  <cp:revision>1</cp:revision>
  <dcterms:created xsi:type="dcterms:W3CDTF">2026-04-14T07:34:36Z</dcterms:created>
  <dcterms:modified xsi:type="dcterms:W3CDTF">2026-04-15T08:00:07Z</dcterms:modified>
</cp:coreProperties>
</file>